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sldIdLst>
    <p:sldId id="265" r:id="rId2"/>
    <p:sldId id="305" r:id="rId3"/>
    <p:sldId id="306" r:id="rId4"/>
    <p:sldId id="307" r:id="rId5"/>
    <p:sldId id="308" r:id="rId6"/>
    <p:sldId id="309" r:id="rId7"/>
    <p:sldId id="310" r:id="rId8"/>
    <p:sldId id="311" r:id="rId9"/>
    <p:sldId id="312" r:id="rId10"/>
    <p:sldId id="313" r:id="rId11"/>
    <p:sldId id="314" r:id="rId12"/>
    <p:sldId id="315" r:id="rId13"/>
    <p:sldId id="316" r:id="rId14"/>
    <p:sldId id="317" r:id="rId15"/>
    <p:sldId id="318" r:id="rId16"/>
    <p:sldId id="319" r:id="rId17"/>
    <p:sldId id="320" r:id="rId18"/>
    <p:sldId id="321" r:id="rId19"/>
    <p:sldId id="322" r:id="rId20"/>
    <p:sldId id="323" r:id="rId21"/>
    <p:sldId id="324" r:id="rId22"/>
    <p:sldId id="327" r:id="rId23"/>
    <p:sldId id="325" r:id="rId24"/>
    <p:sldId id="326" r:id="rId25"/>
    <p:sldId id="332" r:id="rId26"/>
    <p:sldId id="328" r:id="rId27"/>
    <p:sldId id="329" r:id="rId28"/>
    <p:sldId id="331" r:id="rId29"/>
    <p:sldId id="333" r:id="rId30"/>
    <p:sldId id="330" r:id="rId31"/>
    <p:sldId id="334" r:id="rId32"/>
    <p:sldId id="335" r:id="rId33"/>
    <p:sldId id="336" r:id="rId34"/>
    <p:sldId id="338" r:id="rId35"/>
    <p:sldId id="337" r:id="rId36"/>
    <p:sldId id="339" r:id="rId37"/>
    <p:sldId id="340" r:id="rId38"/>
    <p:sldId id="341" r:id="rId39"/>
    <p:sldId id="342" r:id="rId40"/>
    <p:sldId id="343" r:id="rId41"/>
    <p:sldId id="344" r:id="rId42"/>
    <p:sldId id="345" r:id="rId43"/>
    <p:sldId id="346" r:id="rId44"/>
    <p:sldId id="347" r:id="rId45"/>
    <p:sldId id="348" r:id="rId46"/>
    <p:sldId id="349" r:id="rId47"/>
    <p:sldId id="350" r:id="rId48"/>
    <p:sldId id="351" r:id="rId49"/>
    <p:sldId id="303" r:id="rId50"/>
    <p:sldId id="304" r:id="rId51"/>
  </p:sldIdLst>
  <p:sldSz cx="12192000" cy="6858000"/>
  <p:notesSz cx="6858000" cy="9144000"/>
  <p:defaultTextStyle>
    <a:defPPr>
      <a:defRPr lang="es-419"/>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302" autoAdjust="0"/>
    <p:restoredTop sz="94660"/>
  </p:normalViewPr>
  <p:slideViewPr>
    <p:cSldViewPr snapToGrid="0">
      <p:cViewPr varScale="1">
        <p:scale>
          <a:sx n="80" d="100"/>
          <a:sy n="80" d="100"/>
        </p:scale>
        <p:origin x="49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6/11/relationships/changesInfo" Target="changesInfos/changesInfo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esar Augusto Lopez Gallego" userId="0dfa9112-9251-4882-b472-cf2dfcee09d1" providerId="ADAL" clId="{9AE26A11-4DF8-499E-A657-41CE392852CE}"/>
    <pc:docChg chg="undo redo custSel addSld delSld modSld sldOrd">
      <pc:chgData name="Cesar Augusto Lopez Gallego" userId="0dfa9112-9251-4882-b472-cf2dfcee09d1" providerId="ADAL" clId="{9AE26A11-4DF8-499E-A657-41CE392852CE}" dt="2025-03-07T01:39:04.153" v="8811" actId="20577"/>
      <pc:docMkLst>
        <pc:docMk/>
      </pc:docMkLst>
      <pc:sldChg chg="addSp delSp modSp mod delAnim">
        <pc:chgData name="Cesar Augusto Lopez Gallego" userId="0dfa9112-9251-4882-b472-cf2dfcee09d1" providerId="ADAL" clId="{9AE26A11-4DF8-499E-A657-41CE392852CE}" dt="2025-03-03T22:02:57.565" v="19" actId="20577"/>
        <pc:sldMkLst>
          <pc:docMk/>
          <pc:sldMk cId="2704432805" sldId="265"/>
        </pc:sldMkLst>
        <pc:spChg chg="mod">
          <ac:chgData name="Cesar Augusto Lopez Gallego" userId="0dfa9112-9251-4882-b472-cf2dfcee09d1" providerId="ADAL" clId="{9AE26A11-4DF8-499E-A657-41CE392852CE}" dt="2025-03-03T22:02:57.565" v="19" actId="20577"/>
          <ac:spMkLst>
            <pc:docMk/>
            <pc:sldMk cId="2704432805" sldId="265"/>
            <ac:spMk id="2" creationId="{00000000-0000-0000-0000-000000000000}"/>
          </ac:spMkLst>
        </pc:spChg>
        <pc:picChg chg="add mod">
          <ac:chgData name="Cesar Augusto Lopez Gallego" userId="0dfa9112-9251-4882-b472-cf2dfcee09d1" providerId="ADAL" clId="{9AE26A11-4DF8-499E-A657-41CE392852CE}" dt="2025-03-03T22:02:53.858" v="6" actId="1076"/>
          <ac:picMkLst>
            <pc:docMk/>
            <pc:sldMk cId="2704432805" sldId="265"/>
            <ac:picMk id="5" creationId="{BF9E50BB-BB14-4AE6-8970-F16423BD1791}"/>
          </ac:picMkLst>
        </pc:picChg>
        <pc:picChg chg="del mod">
          <ac:chgData name="Cesar Augusto Lopez Gallego" userId="0dfa9112-9251-4882-b472-cf2dfcee09d1" providerId="ADAL" clId="{9AE26A11-4DF8-499E-A657-41CE392852CE}" dt="2025-03-03T22:02:49.617" v="2" actId="478"/>
          <ac:picMkLst>
            <pc:docMk/>
            <pc:sldMk cId="2704432805" sldId="265"/>
            <ac:picMk id="6" creationId="{BF0E993C-710A-6E58-FC7B-89522970BC80}"/>
          </ac:picMkLst>
        </pc:picChg>
      </pc:sldChg>
      <pc:sldChg chg="del">
        <pc:chgData name="Cesar Augusto Lopez Gallego" userId="0dfa9112-9251-4882-b472-cf2dfcee09d1" providerId="ADAL" clId="{9AE26A11-4DF8-499E-A657-41CE392852CE}" dt="2025-03-03T22:01:40.300" v="0" actId="47"/>
        <pc:sldMkLst>
          <pc:docMk/>
          <pc:sldMk cId="3149170603" sldId="305"/>
        </pc:sldMkLst>
      </pc:sldChg>
      <pc:sldChg chg="addSp delSp modSp new mod modClrScheme chgLayout">
        <pc:chgData name="Cesar Augusto Lopez Gallego" userId="0dfa9112-9251-4882-b472-cf2dfcee09d1" providerId="ADAL" clId="{9AE26A11-4DF8-499E-A657-41CE392852CE}" dt="2025-03-05T00:51:20.859" v="3754" actId="20577"/>
        <pc:sldMkLst>
          <pc:docMk/>
          <pc:sldMk cId="3840164043" sldId="305"/>
        </pc:sldMkLst>
        <pc:spChg chg="del">
          <ac:chgData name="Cesar Augusto Lopez Gallego" userId="0dfa9112-9251-4882-b472-cf2dfcee09d1" providerId="ADAL" clId="{9AE26A11-4DF8-499E-A657-41CE392852CE}" dt="2025-03-03T22:03:07.476" v="21" actId="700"/>
          <ac:spMkLst>
            <pc:docMk/>
            <pc:sldMk cId="3840164043" sldId="305"/>
            <ac:spMk id="2" creationId="{26B80AC2-0B5F-462E-B867-0A0B2539ACE3}"/>
          </ac:spMkLst>
        </pc:spChg>
        <pc:spChg chg="del">
          <ac:chgData name="Cesar Augusto Lopez Gallego" userId="0dfa9112-9251-4882-b472-cf2dfcee09d1" providerId="ADAL" clId="{9AE26A11-4DF8-499E-A657-41CE392852CE}" dt="2025-03-03T22:03:07.476" v="21" actId="700"/>
          <ac:spMkLst>
            <pc:docMk/>
            <pc:sldMk cId="3840164043" sldId="305"/>
            <ac:spMk id="3" creationId="{0E7285F8-6CD7-4E11-B2B7-6E6D5AF40910}"/>
          </ac:spMkLst>
        </pc:spChg>
        <pc:spChg chg="del">
          <ac:chgData name="Cesar Augusto Lopez Gallego" userId="0dfa9112-9251-4882-b472-cf2dfcee09d1" providerId="ADAL" clId="{9AE26A11-4DF8-499E-A657-41CE392852CE}" dt="2025-03-03T22:03:07.476" v="21" actId="700"/>
          <ac:spMkLst>
            <pc:docMk/>
            <pc:sldMk cId="3840164043" sldId="305"/>
            <ac:spMk id="4" creationId="{3B73643A-1E0B-4CEA-846F-9E1290118376}"/>
          </ac:spMkLst>
        </pc:spChg>
        <pc:spChg chg="add del mod">
          <ac:chgData name="Cesar Augusto Lopez Gallego" userId="0dfa9112-9251-4882-b472-cf2dfcee09d1" providerId="ADAL" clId="{9AE26A11-4DF8-499E-A657-41CE392852CE}" dt="2025-03-03T22:05:08.581" v="53" actId="478"/>
          <ac:spMkLst>
            <pc:docMk/>
            <pc:sldMk cId="3840164043" sldId="305"/>
            <ac:spMk id="5" creationId="{ACD78F16-B8C8-4ED3-996B-BDBA899D06FC}"/>
          </ac:spMkLst>
        </pc:spChg>
        <pc:spChg chg="add mod">
          <ac:chgData name="Cesar Augusto Lopez Gallego" userId="0dfa9112-9251-4882-b472-cf2dfcee09d1" providerId="ADAL" clId="{9AE26A11-4DF8-499E-A657-41CE392852CE}" dt="2025-03-05T00:51:20.859" v="3754" actId="20577"/>
          <ac:spMkLst>
            <pc:docMk/>
            <pc:sldMk cId="3840164043" sldId="305"/>
            <ac:spMk id="7" creationId="{4DBAD843-3475-4A8B-A1B0-45D1DCE273D8}"/>
          </ac:spMkLst>
        </pc:spChg>
        <pc:spChg chg="add mod">
          <ac:chgData name="Cesar Augusto Lopez Gallego" userId="0dfa9112-9251-4882-b472-cf2dfcee09d1" providerId="ADAL" clId="{9AE26A11-4DF8-499E-A657-41CE392852CE}" dt="2025-03-04T10:59:09.336" v="1161" actId="20577"/>
          <ac:spMkLst>
            <pc:docMk/>
            <pc:sldMk cId="3840164043" sldId="305"/>
            <ac:spMk id="10" creationId="{15B6C89A-631A-42B5-BC42-32E4D827BFC0}"/>
          </ac:spMkLst>
        </pc:spChg>
        <pc:spChg chg="add mod">
          <ac:chgData name="Cesar Augusto Lopez Gallego" userId="0dfa9112-9251-4882-b472-cf2dfcee09d1" providerId="ADAL" clId="{9AE26A11-4DF8-499E-A657-41CE392852CE}" dt="2025-03-04T10:59:13.158" v="1170" actId="20577"/>
          <ac:spMkLst>
            <pc:docMk/>
            <pc:sldMk cId="3840164043" sldId="305"/>
            <ac:spMk id="13" creationId="{43A7BFCD-CB04-4CFE-B66E-1EA3632AF9F0}"/>
          </ac:spMkLst>
        </pc:spChg>
        <pc:spChg chg="add mod">
          <ac:chgData name="Cesar Augusto Lopez Gallego" userId="0dfa9112-9251-4882-b472-cf2dfcee09d1" providerId="ADAL" clId="{9AE26A11-4DF8-499E-A657-41CE392852CE}" dt="2025-03-03T22:33:31.853" v="242" actId="1076"/>
          <ac:spMkLst>
            <pc:docMk/>
            <pc:sldMk cId="3840164043" sldId="305"/>
            <ac:spMk id="16" creationId="{79C293AC-B07D-4C42-B62C-420DF3CCE7A4}"/>
          </ac:spMkLst>
        </pc:spChg>
        <pc:spChg chg="add mod">
          <ac:chgData name="Cesar Augusto Lopez Gallego" userId="0dfa9112-9251-4882-b472-cf2dfcee09d1" providerId="ADAL" clId="{9AE26A11-4DF8-499E-A657-41CE392852CE}" dt="2025-03-04T10:59:17.470" v="1179" actId="20577"/>
          <ac:spMkLst>
            <pc:docMk/>
            <pc:sldMk cId="3840164043" sldId="305"/>
            <ac:spMk id="19" creationId="{9BE36350-A15F-402F-B4A2-D0B7FE6E344C}"/>
          </ac:spMkLst>
        </pc:spChg>
        <pc:spChg chg="add mod">
          <ac:chgData name="Cesar Augusto Lopez Gallego" userId="0dfa9112-9251-4882-b472-cf2dfcee09d1" providerId="ADAL" clId="{9AE26A11-4DF8-499E-A657-41CE392852CE}" dt="2025-03-04T10:59:21.682" v="1185" actId="20577"/>
          <ac:spMkLst>
            <pc:docMk/>
            <pc:sldMk cId="3840164043" sldId="305"/>
            <ac:spMk id="21" creationId="{FDF1228B-EE91-4A1F-84EB-19F27FF52EBF}"/>
          </ac:spMkLst>
        </pc:spChg>
        <pc:spChg chg="add mod">
          <ac:chgData name="Cesar Augusto Lopez Gallego" userId="0dfa9112-9251-4882-b472-cf2dfcee09d1" providerId="ADAL" clId="{9AE26A11-4DF8-499E-A657-41CE392852CE}" dt="2025-03-03T22:36:40.318" v="268" actId="1076"/>
          <ac:spMkLst>
            <pc:docMk/>
            <pc:sldMk cId="3840164043" sldId="305"/>
            <ac:spMk id="26" creationId="{A690EA5B-7A09-4FB6-A9C3-35B700C13314}"/>
          </ac:spMkLst>
        </pc:spChg>
        <pc:spChg chg="add mod">
          <ac:chgData name="Cesar Augusto Lopez Gallego" userId="0dfa9112-9251-4882-b472-cf2dfcee09d1" providerId="ADAL" clId="{9AE26A11-4DF8-499E-A657-41CE392852CE}" dt="2025-03-03T22:37:25.401" v="302" actId="1076"/>
          <ac:spMkLst>
            <pc:docMk/>
            <pc:sldMk cId="3840164043" sldId="305"/>
            <ac:spMk id="29" creationId="{D63E0254-ABEE-4858-AD3E-77DC4F6DA279}"/>
          </ac:spMkLst>
        </pc:spChg>
        <pc:picChg chg="add mod">
          <ac:chgData name="Cesar Augusto Lopez Gallego" userId="0dfa9112-9251-4882-b472-cf2dfcee09d1" providerId="ADAL" clId="{9AE26A11-4DF8-499E-A657-41CE392852CE}" dt="2025-03-03T22:33:31.853" v="242" actId="1076"/>
          <ac:picMkLst>
            <pc:docMk/>
            <pc:sldMk cId="3840164043" sldId="305"/>
            <ac:picMk id="9" creationId="{0EF889E8-BBF6-425B-A6B5-EC4764484042}"/>
          </ac:picMkLst>
        </pc:picChg>
        <pc:picChg chg="add mod">
          <ac:chgData name="Cesar Augusto Lopez Gallego" userId="0dfa9112-9251-4882-b472-cf2dfcee09d1" providerId="ADAL" clId="{9AE26A11-4DF8-499E-A657-41CE392852CE}" dt="2025-03-03T22:33:31.853" v="242" actId="1076"/>
          <ac:picMkLst>
            <pc:docMk/>
            <pc:sldMk cId="3840164043" sldId="305"/>
            <ac:picMk id="12" creationId="{AB37FF7B-C282-4940-A5EB-59A3C11BB5B5}"/>
          </ac:picMkLst>
        </pc:picChg>
        <pc:picChg chg="add mod">
          <ac:chgData name="Cesar Augusto Lopez Gallego" userId="0dfa9112-9251-4882-b472-cf2dfcee09d1" providerId="ADAL" clId="{9AE26A11-4DF8-499E-A657-41CE392852CE}" dt="2025-03-03T22:33:31.853" v="242" actId="1076"/>
          <ac:picMkLst>
            <pc:docMk/>
            <pc:sldMk cId="3840164043" sldId="305"/>
            <ac:picMk id="15" creationId="{D2544095-F058-4BCC-95BA-808AE8913A3E}"/>
          </ac:picMkLst>
        </pc:picChg>
        <pc:picChg chg="add mod">
          <ac:chgData name="Cesar Augusto Lopez Gallego" userId="0dfa9112-9251-4882-b472-cf2dfcee09d1" providerId="ADAL" clId="{9AE26A11-4DF8-499E-A657-41CE392852CE}" dt="2025-03-03T22:33:31.853" v="242" actId="1076"/>
          <ac:picMkLst>
            <pc:docMk/>
            <pc:sldMk cId="3840164043" sldId="305"/>
            <ac:picMk id="18" creationId="{7F742882-066D-46FB-B80F-25B2DDE89719}"/>
          </ac:picMkLst>
        </pc:picChg>
        <pc:picChg chg="add del mod">
          <ac:chgData name="Cesar Augusto Lopez Gallego" userId="0dfa9112-9251-4882-b472-cf2dfcee09d1" providerId="ADAL" clId="{9AE26A11-4DF8-499E-A657-41CE392852CE}" dt="2025-03-03T22:22:45.842" v="232" actId="478"/>
          <ac:picMkLst>
            <pc:docMk/>
            <pc:sldMk cId="3840164043" sldId="305"/>
            <ac:picMk id="20" creationId="{26B32BDD-D84E-4C8B-BD80-DB1320D90E2A}"/>
          </ac:picMkLst>
        </pc:picChg>
        <pc:picChg chg="add mod">
          <ac:chgData name="Cesar Augusto Lopez Gallego" userId="0dfa9112-9251-4882-b472-cf2dfcee09d1" providerId="ADAL" clId="{9AE26A11-4DF8-499E-A657-41CE392852CE}" dt="2025-03-03T22:33:31.853" v="242" actId="1076"/>
          <ac:picMkLst>
            <pc:docMk/>
            <pc:sldMk cId="3840164043" sldId="305"/>
            <ac:picMk id="23" creationId="{4B779E32-FCDC-4B84-8377-A117F8A5B197}"/>
          </ac:picMkLst>
        </pc:picChg>
        <pc:picChg chg="add mod">
          <ac:chgData name="Cesar Augusto Lopez Gallego" userId="0dfa9112-9251-4882-b472-cf2dfcee09d1" providerId="ADAL" clId="{9AE26A11-4DF8-499E-A657-41CE392852CE}" dt="2025-03-03T22:36:40.318" v="268" actId="1076"/>
          <ac:picMkLst>
            <pc:docMk/>
            <pc:sldMk cId="3840164043" sldId="305"/>
            <ac:picMk id="25" creationId="{EC511DCD-9AC6-40CA-9F4A-292C8DB07E6F}"/>
          </ac:picMkLst>
        </pc:picChg>
        <pc:picChg chg="add mod">
          <ac:chgData name="Cesar Augusto Lopez Gallego" userId="0dfa9112-9251-4882-b472-cf2dfcee09d1" providerId="ADAL" clId="{9AE26A11-4DF8-499E-A657-41CE392852CE}" dt="2025-03-03T22:36:40.318" v="268" actId="1076"/>
          <ac:picMkLst>
            <pc:docMk/>
            <pc:sldMk cId="3840164043" sldId="305"/>
            <ac:picMk id="28" creationId="{C5874DDE-3C4D-4CD5-BBD6-048FF46965A9}"/>
          </ac:picMkLst>
        </pc:picChg>
      </pc:sldChg>
      <pc:sldChg chg="addSp modSp new mod">
        <pc:chgData name="Cesar Augusto Lopez Gallego" userId="0dfa9112-9251-4882-b472-cf2dfcee09d1" providerId="ADAL" clId="{9AE26A11-4DF8-499E-A657-41CE392852CE}" dt="2025-03-04T23:52:59.910" v="2839" actId="20577"/>
        <pc:sldMkLst>
          <pc:docMk/>
          <pc:sldMk cId="1521604557" sldId="306"/>
        </pc:sldMkLst>
        <pc:spChg chg="add mod">
          <ac:chgData name="Cesar Augusto Lopez Gallego" userId="0dfa9112-9251-4882-b472-cf2dfcee09d1" providerId="ADAL" clId="{9AE26A11-4DF8-499E-A657-41CE392852CE}" dt="2025-03-04T23:52:59.910" v="2839" actId="20577"/>
          <ac:spMkLst>
            <pc:docMk/>
            <pc:sldMk cId="1521604557" sldId="306"/>
            <ac:spMk id="2" creationId="{8B3DCCBA-0D10-4596-B783-381C8EA039BD}"/>
          </ac:spMkLst>
        </pc:spChg>
        <pc:spChg chg="add mod">
          <ac:chgData name="Cesar Augusto Lopez Gallego" userId="0dfa9112-9251-4882-b472-cf2dfcee09d1" providerId="ADAL" clId="{9AE26A11-4DF8-499E-A657-41CE392852CE}" dt="2025-03-04T10:59:30.788" v="1186" actId="1076"/>
          <ac:spMkLst>
            <pc:docMk/>
            <pc:sldMk cId="1521604557" sldId="306"/>
            <ac:spMk id="4" creationId="{9BD33049-372A-4E03-B2DA-10ACB8037EE8}"/>
          </ac:spMkLst>
        </pc:spChg>
        <pc:picChg chg="add mod">
          <ac:chgData name="Cesar Augusto Lopez Gallego" userId="0dfa9112-9251-4882-b472-cf2dfcee09d1" providerId="ADAL" clId="{9AE26A11-4DF8-499E-A657-41CE392852CE}" dt="2025-03-04T01:50:09.657" v="521" actId="1076"/>
          <ac:picMkLst>
            <pc:docMk/>
            <pc:sldMk cId="1521604557" sldId="306"/>
            <ac:picMk id="5" creationId="{2FAB2539-C540-44B8-830E-7388374FD992}"/>
          </ac:picMkLst>
        </pc:picChg>
      </pc:sldChg>
      <pc:sldChg chg="del">
        <pc:chgData name="Cesar Augusto Lopez Gallego" userId="0dfa9112-9251-4882-b472-cf2dfcee09d1" providerId="ADAL" clId="{9AE26A11-4DF8-499E-A657-41CE392852CE}" dt="2025-03-03T22:01:40.300" v="0" actId="47"/>
        <pc:sldMkLst>
          <pc:docMk/>
          <pc:sldMk cId="3245836601" sldId="306"/>
        </pc:sldMkLst>
      </pc:sldChg>
      <pc:sldChg chg="del">
        <pc:chgData name="Cesar Augusto Lopez Gallego" userId="0dfa9112-9251-4882-b472-cf2dfcee09d1" providerId="ADAL" clId="{9AE26A11-4DF8-499E-A657-41CE392852CE}" dt="2025-03-03T22:01:40.300" v="0" actId="47"/>
        <pc:sldMkLst>
          <pc:docMk/>
          <pc:sldMk cId="598388776" sldId="307"/>
        </pc:sldMkLst>
      </pc:sldChg>
      <pc:sldChg chg="addSp delSp modSp new mod">
        <pc:chgData name="Cesar Augusto Lopez Gallego" userId="0dfa9112-9251-4882-b472-cf2dfcee09d1" providerId="ADAL" clId="{9AE26A11-4DF8-499E-A657-41CE392852CE}" dt="2025-03-03T22:47:24.492" v="482" actId="20577"/>
        <pc:sldMkLst>
          <pc:docMk/>
          <pc:sldMk cId="2682431457" sldId="307"/>
        </pc:sldMkLst>
        <pc:spChg chg="add mod">
          <ac:chgData name="Cesar Augusto Lopez Gallego" userId="0dfa9112-9251-4882-b472-cf2dfcee09d1" providerId="ADAL" clId="{9AE26A11-4DF8-499E-A657-41CE392852CE}" dt="2025-03-03T22:46:57.867" v="462" actId="1076"/>
          <ac:spMkLst>
            <pc:docMk/>
            <pc:sldMk cId="2682431457" sldId="307"/>
            <ac:spMk id="4" creationId="{DDED7E18-0555-43C4-99AC-AE25E90EC659}"/>
          </ac:spMkLst>
        </pc:spChg>
        <pc:spChg chg="add mod">
          <ac:chgData name="Cesar Augusto Lopez Gallego" userId="0dfa9112-9251-4882-b472-cf2dfcee09d1" providerId="ADAL" clId="{9AE26A11-4DF8-499E-A657-41CE392852CE}" dt="2025-03-03T22:46:57.867" v="462" actId="1076"/>
          <ac:spMkLst>
            <pc:docMk/>
            <pc:sldMk cId="2682431457" sldId="307"/>
            <ac:spMk id="9" creationId="{95595F12-9572-472F-9693-0F6A7B687CB6}"/>
          </ac:spMkLst>
        </pc:spChg>
        <pc:spChg chg="add mod">
          <ac:chgData name="Cesar Augusto Lopez Gallego" userId="0dfa9112-9251-4882-b472-cf2dfcee09d1" providerId="ADAL" clId="{9AE26A11-4DF8-499E-A657-41CE392852CE}" dt="2025-03-03T22:47:24.492" v="482" actId="20577"/>
          <ac:spMkLst>
            <pc:docMk/>
            <pc:sldMk cId="2682431457" sldId="307"/>
            <ac:spMk id="10" creationId="{2C540134-ED54-442A-821A-0A4A96F2537F}"/>
          </ac:spMkLst>
        </pc:spChg>
        <pc:picChg chg="add mod">
          <ac:chgData name="Cesar Augusto Lopez Gallego" userId="0dfa9112-9251-4882-b472-cf2dfcee09d1" providerId="ADAL" clId="{9AE26A11-4DF8-499E-A657-41CE392852CE}" dt="2025-03-03T22:46:57.867" v="462" actId="1076"/>
          <ac:picMkLst>
            <pc:docMk/>
            <pc:sldMk cId="2682431457" sldId="307"/>
            <ac:picMk id="3" creationId="{52C61192-5480-47E0-B6A7-9FEA92DDC317}"/>
          </ac:picMkLst>
        </pc:picChg>
        <pc:picChg chg="add del mod">
          <ac:chgData name="Cesar Augusto Lopez Gallego" userId="0dfa9112-9251-4882-b472-cf2dfcee09d1" providerId="ADAL" clId="{9AE26A11-4DF8-499E-A657-41CE392852CE}" dt="2025-03-03T22:44:27.798" v="449" actId="478"/>
          <ac:picMkLst>
            <pc:docMk/>
            <pc:sldMk cId="2682431457" sldId="307"/>
            <ac:picMk id="6" creationId="{AAC468B1-3BED-4F94-80FD-0F87A917E7CE}"/>
          </ac:picMkLst>
        </pc:picChg>
        <pc:picChg chg="add mod">
          <ac:chgData name="Cesar Augusto Lopez Gallego" userId="0dfa9112-9251-4882-b472-cf2dfcee09d1" providerId="ADAL" clId="{9AE26A11-4DF8-499E-A657-41CE392852CE}" dt="2025-03-03T22:46:57.867" v="462" actId="1076"/>
          <ac:picMkLst>
            <pc:docMk/>
            <pc:sldMk cId="2682431457" sldId="307"/>
            <ac:picMk id="8" creationId="{4AFE1997-E721-45A1-9300-2A907226A5DB}"/>
          </ac:picMkLst>
        </pc:picChg>
      </pc:sldChg>
      <pc:sldChg chg="del">
        <pc:chgData name="Cesar Augusto Lopez Gallego" userId="0dfa9112-9251-4882-b472-cf2dfcee09d1" providerId="ADAL" clId="{9AE26A11-4DF8-499E-A657-41CE392852CE}" dt="2025-03-03T22:01:40.300" v="0" actId="47"/>
        <pc:sldMkLst>
          <pc:docMk/>
          <pc:sldMk cId="1508051620" sldId="308"/>
        </pc:sldMkLst>
      </pc:sldChg>
      <pc:sldChg chg="addSp delSp modSp new mod">
        <pc:chgData name="Cesar Augusto Lopez Gallego" userId="0dfa9112-9251-4882-b472-cf2dfcee09d1" providerId="ADAL" clId="{9AE26A11-4DF8-499E-A657-41CE392852CE}" dt="2025-03-04T12:03:35.308" v="1268" actId="1076"/>
        <pc:sldMkLst>
          <pc:docMk/>
          <pc:sldMk cId="2432000143" sldId="308"/>
        </pc:sldMkLst>
        <pc:spChg chg="add mod">
          <ac:chgData name="Cesar Augusto Lopez Gallego" userId="0dfa9112-9251-4882-b472-cf2dfcee09d1" providerId="ADAL" clId="{9AE26A11-4DF8-499E-A657-41CE392852CE}" dt="2025-03-04T11:28:57.797" v="1215" actId="20577"/>
          <ac:spMkLst>
            <pc:docMk/>
            <pc:sldMk cId="2432000143" sldId="308"/>
            <ac:spMk id="4" creationId="{9B382B03-E611-49E9-A7A5-B1D6FF135692}"/>
          </ac:spMkLst>
        </pc:spChg>
        <pc:spChg chg="add mod">
          <ac:chgData name="Cesar Augusto Lopez Gallego" userId="0dfa9112-9251-4882-b472-cf2dfcee09d1" providerId="ADAL" clId="{9AE26A11-4DF8-499E-A657-41CE392852CE}" dt="2025-03-04T11:33:16.550" v="1263" actId="1076"/>
          <ac:spMkLst>
            <pc:docMk/>
            <pc:sldMk cId="2432000143" sldId="308"/>
            <ac:spMk id="8" creationId="{2D3FE2CF-6422-49F4-AF26-E92C6300C53C}"/>
          </ac:spMkLst>
        </pc:spChg>
        <pc:picChg chg="add del mod">
          <ac:chgData name="Cesar Augusto Lopez Gallego" userId="0dfa9112-9251-4882-b472-cf2dfcee09d1" providerId="ADAL" clId="{9AE26A11-4DF8-499E-A657-41CE392852CE}" dt="2025-03-04T11:29:30.774" v="1220" actId="478"/>
          <ac:picMkLst>
            <pc:docMk/>
            <pc:sldMk cId="2432000143" sldId="308"/>
            <ac:picMk id="3" creationId="{7B338766-A64E-4128-9074-6BFC15C25885}"/>
          </ac:picMkLst>
        </pc:picChg>
        <pc:picChg chg="add del mod">
          <ac:chgData name="Cesar Augusto Lopez Gallego" userId="0dfa9112-9251-4882-b472-cf2dfcee09d1" providerId="ADAL" clId="{9AE26A11-4DF8-499E-A657-41CE392852CE}" dt="2025-03-04T12:03:29.775" v="1264" actId="478"/>
          <ac:picMkLst>
            <pc:docMk/>
            <pc:sldMk cId="2432000143" sldId="308"/>
            <ac:picMk id="5" creationId="{3B8FF021-B8A2-4040-A2DF-734A6A7E565E}"/>
          </ac:picMkLst>
        </pc:picChg>
        <pc:picChg chg="add mod">
          <ac:chgData name="Cesar Augusto Lopez Gallego" userId="0dfa9112-9251-4882-b472-cf2dfcee09d1" providerId="ADAL" clId="{9AE26A11-4DF8-499E-A657-41CE392852CE}" dt="2025-03-04T11:33:16.550" v="1263" actId="1076"/>
          <ac:picMkLst>
            <pc:docMk/>
            <pc:sldMk cId="2432000143" sldId="308"/>
            <ac:picMk id="7" creationId="{75AA4496-DD70-4B2F-90E1-C96122774DE4}"/>
          </ac:picMkLst>
        </pc:picChg>
        <pc:picChg chg="add mod">
          <ac:chgData name="Cesar Augusto Lopez Gallego" userId="0dfa9112-9251-4882-b472-cf2dfcee09d1" providerId="ADAL" clId="{9AE26A11-4DF8-499E-A657-41CE392852CE}" dt="2025-03-04T12:03:35.308" v="1268" actId="1076"/>
          <ac:picMkLst>
            <pc:docMk/>
            <pc:sldMk cId="2432000143" sldId="308"/>
            <ac:picMk id="10" creationId="{CC4FB159-D584-4D16-A44D-0AA1C693DE27}"/>
          </ac:picMkLst>
        </pc:picChg>
      </pc:sldChg>
      <pc:sldChg chg="addSp modSp new mod">
        <pc:chgData name="Cesar Augusto Lopez Gallego" userId="0dfa9112-9251-4882-b472-cf2dfcee09d1" providerId="ADAL" clId="{9AE26A11-4DF8-499E-A657-41CE392852CE}" dt="2025-03-04T23:50:56.222" v="2815" actId="20577"/>
        <pc:sldMkLst>
          <pc:docMk/>
          <pc:sldMk cId="4177576075" sldId="309"/>
        </pc:sldMkLst>
        <pc:spChg chg="add mod">
          <ac:chgData name="Cesar Augusto Lopez Gallego" userId="0dfa9112-9251-4882-b472-cf2dfcee09d1" providerId="ADAL" clId="{9AE26A11-4DF8-499E-A657-41CE392852CE}" dt="2025-03-04T23:38:38.120" v="2683" actId="20577"/>
          <ac:spMkLst>
            <pc:docMk/>
            <pc:sldMk cId="4177576075" sldId="309"/>
            <ac:spMk id="3" creationId="{5FB09C45-3A2D-46F9-850A-CB0D1824A1BD}"/>
          </ac:spMkLst>
        </pc:spChg>
        <pc:spChg chg="add mod">
          <ac:chgData name="Cesar Augusto Lopez Gallego" userId="0dfa9112-9251-4882-b472-cf2dfcee09d1" providerId="ADAL" clId="{9AE26A11-4DF8-499E-A657-41CE392852CE}" dt="2025-03-04T23:50:56.222" v="2815" actId="20577"/>
          <ac:spMkLst>
            <pc:docMk/>
            <pc:sldMk cId="4177576075" sldId="309"/>
            <ac:spMk id="4" creationId="{8B583E1A-AFBD-4A2C-8B2F-98D97CD7E736}"/>
          </ac:spMkLst>
        </pc:spChg>
      </pc:sldChg>
      <pc:sldChg chg="addSp modSp new mod">
        <pc:chgData name="Cesar Augusto Lopez Gallego" userId="0dfa9112-9251-4882-b472-cf2dfcee09d1" providerId="ADAL" clId="{9AE26A11-4DF8-499E-A657-41CE392852CE}" dt="2025-03-04T23:51:05.231" v="2824" actId="20577"/>
        <pc:sldMkLst>
          <pc:docMk/>
          <pc:sldMk cId="2694168997" sldId="310"/>
        </pc:sldMkLst>
        <pc:spChg chg="add mod">
          <ac:chgData name="Cesar Augusto Lopez Gallego" userId="0dfa9112-9251-4882-b472-cf2dfcee09d1" providerId="ADAL" clId="{9AE26A11-4DF8-499E-A657-41CE392852CE}" dt="2025-03-04T23:51:01.541" v="2816" actId="1076"/>
          <ac:spMkLst>
            <pc:docMk/>
            <pc:sldMk cId="2694168997" sldId="310"/>
            <ac:spMk id="3" creationId="{20DCE2F6-03D9-44A9-B00F-70CAE1FE6118}"/>
          </ac:spMkLst>
        </pc:spChg>
        <pc:spChg chg="add mod">
          <ac:chgData name="Cesar Augusto Lopez Gallego" userId="0dfa9112-9251-4882-b472-cf2dfcee09d1" providerId="ADAL" clId="{9AE26A11-4DF8-499E-A657-41CE392852CE}" dt="2025-03-04T23:51:05.231" v="2824" actId="20577"/>
          <ac:spMkLst>
            <pc:docMk/>
            <pc:sldMk cId="2694168997" sldId="310"/>
            <ac:spMk id="4" creationId="{14DA8B69-74E5-493A-AEF6-BC58BD60F18A}"/>
          </ac:spMkLst>
        </pc:spChg>
      </pc:sldChg>
      <pc:sldChg chg="addSp delSp modSp new mod">
        <pc:chgData name="Cesar Augusto Lopez Gallego" userId="0dfa9112-9251-4882-b472-cf2dfcee09d1" providerId="ADAL" clId="{9AE26A11-4DF8-499E-A657-41CE392852CE}" dt="2025-03-04T02:25:04.005" v="1144" actId="1076"/>
        <pc:sldMkLst>
          <pc:docMk/>
          <pc:sldMk cId="3926986923" sldId="311"/>
        </pc:sldMkLst>
        <pc:spChg chg="add mod">
          <ac:chgData name="Cesar Augusto Lopez Gallego" userId="0dfa9112-9251-4882-b472-cf2dfcee09d1" providerId="ADAL" clId="{9AE26A11-4DF8-499E-A657-41CE392852CE}" dt="2025-03-04T01:51:07.219" v="533" actId="6549"/>
          <ac:spMkLst>
            <pc:docMk/>
            <pc:sldMk cId="3926986923" sldId="311"/>
            <ac:spMk id="2" creationId="{9F31DE63-B079-4D71-BED5-1160EA1D8C32}"/>
          </ac:spMkLst>
        </pc:spChg>
        <pc:spChg chg="add mod">
          <ac:chgData name="Cesar Augusto Lopez Gallego" userId="0dfa9112-9251-4882-b472-cf2dfcee09d1" providerId="ADAL" clId="{9AE26A11-4DF8-499E-A657-41CE392852CE}" dt="2025-03-04T02:17:16.304" v="1018" actId="20577"/>
          <ac:spMkLst>
            <pc:docMk/>
            <pc:sldMk cId="3926986923" sldId="311"/>
            <ac:spMk id="5" creationId="{6D34D403-A2D8-4EE0-9D55-DAA436AB93D9}"/>
          </ac:spMkLst>
        </pc:spChg>
        <pc:spChg chg="add del mod">
          <ac:chgData name="Cesar Augusto Lopez Gallego" userId="0dfa9112-9251-4882-b472-cf2dfcee09d1" providerId="ADAL" clId="{9AE26A11-4DF8-499E-A657-41CE392852CE}" dt="2025-03-04T02:21:25.777" v="1120" actId="21"/>
          <ac:spMkLst>
            <pc:docMk/>
            <pc:sldMk cId="3926986923" sldId="311"/>
            <ac:spMk id="8" creationId="{0DF72CFC-F438-435C-A197-EFF6A4623587}"/>
          </ac:spMkLst>
        </pc:spChg>
        <pc:spChg chg="add mod">
          <ac:chgData name="Cesar Augusto Lopez Gallego" userId="0dfa9112-9251-4882-b472-cf2dfcee09d1" providerId="ADAL" clId="{9AE26A11-4DF8-499E-A657-41CE392852CE}" dt="2025-03-04T02:25:04.005" v="1144" actId="1076"/>
          <ac:spMkLst>
            <pc:docMk/>
            <pc:sldMk cId="3926986923" sldId="311"/>
            <ac:spMk id="10" creationId="{45D3600E-3FC6-4EB6-AB78-586761F480B6}"/>
          </ac:spMkLst>
        </pc:spChg>
        <pc:picChg chg="add mod">
          <ac:chgData name="Cesar Augusto Lopez Gallego" userId="0dfa9112-9251-4882-b472-cf2dfcee09d1" providerId="ADAL" clId="{9AE26A11-4DF8-499E-A657-41CE392852CE}" dt="2025-03-04T02:13:56.751" v="956" actId="1076"/>
          <ac:picMkLst>
            <pc:docMk/>
            <pc:sldMk cId="3926986923" sldId="311"/>
            <ac:picMk id="3" creationId="{5C8CFABB-6986-4645-A747-80A532FECBCF}"/>
          </ac:picMkLst>
        </pc:picChg>
        <pc:picChg chg="add del mod">
          <ac:chgData name="Cesar Augusto Lopez Gallego" userId="0dfa9112-9251-4882-b472-cf2dfcee09d1" providerId="ADAL" clId="{9AE26A11-4DF8-499E-A657-41CE392852CE}" dt="2025-03-04T02:21:25.777" v="1120" actId="21"/>
          <ac:picMkLst>
            <pc:docMk/>
            <pc:sldMk cId="3926986923" sldId="311"/>
            <ac:picMk id="7" creationId="{6445340A-ED96-48BC-B6CC-DB28CA89D6AD}"/>
          </ac:picMkLst>
        </pc:picChg>
        <pc:picChg chg="add mod">
          <ac:chgData name="Cesar Augusto Lopez Gallego" userId="0dfa9112-9251-4882-b472-cf2dfcee09d1" providerId="ADAL" clId="{9AE26A11-4DF8-499E-A657-41CE392852CE}" dt="2025-03-04T02:25:00.561" v="1143" actId="1076"/>
          <ac:picMkLst>
            <pc:docMk/>
            <pc:sldMk cId="3926986923" sldId="311"/>
            <ac:picMk id="9" creationId="{57CDF20A-29FD-47FD-B672-3872C7BD36B5}"/>
          </ac:picMkLst>
        </pc:picChg>
      </pc:sldChg>
      <pc:sldChg chg="addSp delSp modSp new mod">
        <pc:chgData name="Cesar Augusto Lopez Gallego" userId="0dfa9112-9251-4882-b472-cf2dfcee09d1" providerId="ADAL" clId="{9AE26A11-4DF8-499E-A657-41CE392852CE}" dt="2025-03-04T23:51:16.898" v="2825" actId="1076"/>
        <pc:sldMkLst>
          <pc:docMk/>
          <pc:sldMk cId="787547613" sldId="312"/>
        </pc:sldMkLst>
        <pc:spChg chg="add mod topLvl">
          <ac:chgData name="Cesar Augusto Lopez Gallego" userId="0dfa9112-9251-4882-b472-cf2dfcee09d1" providerId="ADAL" clId="{9AE26A11-4DF8-499E-A657-41CE392852CE}" dt="2025-03-04T02:19:11.781" v="1026" actId="164"/>
          <ac:spMkLst>
            <pc:docMk/>
            <pc:sldMk cId="787547613" sldId="312"/>
            <ac:spMk id="4" creationId="{BA63551A-150B-4A35-8568-2A29EA81B83D}"/>
          </ac:spMkLst>
        </pc:spChg>
        <pc:spChg chg="add mod topLvl">
          <ac:chgData name="Cesar Augusto Lopez Gallego" userId="0dfa9112-9251-4882-b472-cf2dfcee09d1" providerId="ADAL" clId="{9AE26A11-4DF8-499E-A657-41CE392852CE}" dt="2025-03-04T02:19:11.781" v="1026" actId="164"/>
          <ac:spMkLst>
            <pc:docMk/>
            <pc:sldMk cId="787547613" sldId="312"/>
            <ac:spMk id="5" creationId="{B43A8883-7356-4471-BA4A-541166B5EA09}"/>
          </ac:spMkLst>
        </pc:spChg>
        <pc:spChg chg="add mod topLvl">
          <ac:chgData name="Cesar Augusto Lopez Gallego" userId="0dfa9112-9251-4882-b472-cf2dfcee09d1" providerId="ADAL" clId="{9AE26A11-4DF8-499E-A657-41CE392852CE}" dt="2025-03-04T02:19:11.781" v="1026" actId="164"/>
          <ac:spMkLst>
            <pc:docMk/>
            <pc:sldMk cId="787547613" sldId="312"/>
            <ac:spMk id="6" creationId="{B29FF3FC-A651-4723-B072-EF5954A1A720}"/>
          </ac:spMkLst>
        </pc:spChg>
        <pc:spChg chg="add mod topLvl">
          <ac:chgData name="Cesar Augusto Lopez Gallego" userId="0dfa9112-9251-4882-b472-cf2dfcee09d1" providerId="ADAL" clId="{9AE26A11-4DF8-499E-A657-41CE392852CE}" dt="2025-03-04T02:19:11.781" v="1026" actId="164"/>
          <ac:spMkLst>
            <pc:docMk/>
            <pc:sldMk cId="787547613" sldId="312"/>
            <ac:spMk id="7" creationId="{135BE1C4-64FE-4397-B729-30323EA26F5E}"/>
          </ac:spMkLst>
        </pc:spChg>
        <pc:spChg chg="add mod topLvl">
          <ac:chgData name="Cesar Augusto Lopez Gallego" userId="0dfa9112-9251-4882-b472-cf2dfcee09d1" providerId="ADAL" clId="{9AE26A11-4DF8-499E-A657-41CE392852CE}" dt="2025-03-04T02:19:11.781" v="1026" actId="164"/>
          <ac:spMkLst>
            <pc:docMk/>
            <pc:sldMk cId="787547613" sldId="312"/>
            <ac:spMk id="8" creationId="{5E6DE981-0DAD-4B7E-9BD8-3A909BC1E0AA}"/>
          </ac:spMkLst>
        </pc:spChg>
        <pc:spChg chg="add mod topLvl">
          <ac:chgData name="Cesar Augusto Lopez Gallego" userId="0dfa9112-9251-4882-b472-cf2dfcee09d1" providerId="ADAL" clId="{9AE26A11-4DF8-499E-A657-41CE392852CE}" dt="2025-03-04T02:19:11.781" v="1026" actId="164"/>
          <ac:spMkLst>
            <pc:docMk/>
            <pc:sldMk cId="787547613" sldId="312"/>
            <ac:spMk id="9" creationId="{61602766-947D-4CE9-B313-6FAE6B539BFC}"/>
          </ac:spMkLst>
        </pc:spChg>
        <pc:spChg chg="add mod topLvl">
          <ac:chgData name="Cesar Augusto Lopez Gallego" userId="0dfa9112-9251-4882-b472-cf2dfcee09d1" providerId="ADAL" clId="{9AE26A11-4DF8-499E-A657-41CE392852CE}" dt="2025-03-04T02:19:11.781" v="1026" actId="164"/>
          <ac:spMkLst>
            <pc:docMk/>
            <pc:sldMk cId="787547613" sldId="312"/>
            <ac:spMk id="11" creationId="{5DEE96F4-C7C4-4D81-B0B9-C908F79999FE}"/>
          </ac:spMkLst>
        </pc:spChg>
        <pc:spChg chg="add del mod">
          <ac:chgData name="Cesar Augusto Lopez Gallego" userId="0dfa9112-9251-4882-b472-cf2dfcee09d1" providerId="ADAL" clId="{9AE26A11-4DF8-499E-A657-41CE392852CE}" dt="2025-03-04T02:22:01.984" v="1128" actId="21"/>
          <ac:spMkLst>
            <pc:docMk/>
            <pc:sldMk cId="787547613" sldId="312"/>
            <ac:spMk id="22" creationId="{03066326-8808-43C4-8EC0-E0D15FB7E985}"/>
          </ac:spMkLst>
        </pc:spChg>
        <pc:spChg chg="add mod">
          <ac:chgData name="Cesar Augusto Lopez Gallego" userId="0dfa9112-9251-4882-b472-cf2dfcee09d1" providerId="ADAL" clId="{9AE26A11-4DF8-499E-A657-41CE392852CE}" dt="2025-03-04T02:23:01.308" v="1138" actId="1076"/>
          <ac:spMkLst>
            <pc:docMk/>
            <pc:sldMk cId="787547613" sldId="312"/>
            <ac:spMk id="24" creationId="{C764C9FA-0FD1-4760-9584-0111C298F1AD}"/>
          </ac:spMkLst>
        </pc:spChg>
        <pc:grpChg chg="add del mod">
          <ac:chgData name="Cesar Augusto Lopez Gallego" userId="0dfa9112-9251-4882-b472-cf2dfcee09d1" providerId="ADAL" clId="{9AE26A11-4DF8-499E-A657-41CE392852CE}" dt="2025-03-04T02:10:58.547" v="841" actId="165"/>
          <ac:grpSpMkLst>
            <pc:docMk/>
            <pc:sldMk cId="787547613" sldId="312"/>
            <ac:grpSpMk id="10" creationId="{AC642B8D-72BB-44DF-AF7B-4098C17EF72F}"/>
          </ac:grpSpMkLst>
        </pc:grpChg>
        <pc:grpChg chg="add del mod">
          <ac:chgData name="Cesar Augusto Lopez Gallego" userId="0dfa9112-9251-4882-b472-cf2dfcee09d1" providerId="ADAL" clId="{9AE26A11-4DF8-499E-A657-41CE392852CE}" dt="2025-03-04T02:18:38.106" v="1019" actId="165"/>
          <ac:grpSpMkLst>
            <pc:docMk/>
            <pc:sldMk cId="787547613" sldId="312"/>
            <ac:grpSpMk id="17" creationId="{B962DD78-3315-484C-A0F0-A6DC50CA1D8A}"/>
          </ac:grpSpMkLst>
        </pc:grpChg>
        <pc:grpChg chg="add mod">
          <ac:chgData name="Cesar Augusto Lopez Gallego" userId="0dfa9112-9251-4882-b472-cf2dfcee09d1" providerId="ADAL" clId="{9AE26A11-4DF8-499E-A657-41CE392852CE}" dt="2025-03-04T02:23:13.146" v="1142" actId="1076"/>
          <ac:grpSpMkLst>
            <pc:docMk/>
            <pc:sldMk cId="787547613" sldId="312"/>
            <ac:grpSpMk id="19" creationId="{D0710B51-8BB1-49C3-B6EF-0669413C2D01}"/>
          </ac:grpSpMkLst>
        </pc:grpChg>
        <pc:picChg chg="add mod topLvl">
          <ac:chgData name="Cesar Augusto Lopez Gallego" userId="0dfa9112-9251-4882-b472-cf2dfcee09d1" providerId="ADAL" clId="{9AE26A11-4DF8-499E-A657-41CE392852CE}" dt="2025-03-04T02:19:11.781" v="1026" actId="164"/>
          <ac:picMkLst>
            <pc:docMk/>
            <pc:sldMk cId="787547613" sldId="312"/>
            <ac:picMk id="3" creationId="{76254AA9-F423-4A83-B3B0-C3781210B0B3}"/>
          </ac:picMkLst>
        </pc:picChg>
        <pc:picChg chg="add mod">
          <ac:chgData name="Cesar Augusto Lopez Gallego" userId="0dfa9112-9251-4882-b472-cf2dfcee09d1" providerId="ADAL" clId="{9AE26A11-4DF8-499E-A657-41CE392852CE}" dt="2025-03-04T02:19:11.781" v="1026" actId="164"/>
          <ac:picMkLst>
            <pc:docMk/>
            <pc:sldMk cId="787547613" sldId="312"/>
            <ac:picMk id="18" creationId="{6C7D1ADA-43B1-47A3-B4A7-43A8B846E890}"/>
          </ac:picMkLst>
        </pc:picChg>
        <pc:picChg chg="add del mod">
          <ac:chgData name="Cesar Augusto Lopez Gallego" userId="0dfa9112-9251-4882-b472-cf2dfcee09d1" providerId="ADAL" clId="{9AE26A11-4DF8-499E-A657-41CE392852CE}" dt="2025-03-04T02:21:40.708" v="1123" actId="21"/>
          <ac:picMkLst>
            <pc:docMk/>
            <pc:sldMk cId="787547613" sldId="312"/>
            <ac:picMk id="21" creationId="{D24D62E4-346D-4DA2-959C-6BDDA1AD56FB}"/>
          </ac:picMkLst>
        </pc:picChg>
        <pc:picChg chg="add mod">
          <ac:chgData name="Cesar Augusto Lopez Gallego" userId="0dfa9112-9251-4882-b472-cf2dfcee09d1" providerId="ADAL" clId="{9AE26A11-4DF8-499E-A657-41CE392852CE}" dt="2025-03-04T23:51:16.898" v="2825" actId="1076"/>
          <ac:picMkLst>
            <pc:docMk/>
            <pc:sldMk cId="787547613" sldId="312"/>
            <ac:picMk id="23" creationId="{0A38FEE1-C36E-4EEB-9B5F-1578D11EAC37}"/>
          </ac:picMkLst>
        </pc:picChg>
        <pc:cxnChg chg="add mod topLvl">
          <ac:chgData name="Cesar Augusto Lopez Gallego" userId="0dfa9112-9251-4882-b472-cf2dfcee09d1" providerId="ADAL" clId="{9AE26A11-4DF8-499E-A657-41CE392852CE}" dt="2025-03-04T02:19:11.781" v="1026" actId="164"/>
          <ac:cxnSpMkLst>
            <pc:docMk/>
            <pc:sldMk cId="787547613" sldId="312"/>
            <ac:cxnSpMk id="13" creationId="{FDDCF8E5-A5AC-4A0B-96A4-A565C5E8547F}"/>
          </ac:cxnSpMkLst>
        </pc:cxnChg>
        <pc:cxnChg chg="add mod topLvl">
          <ac:chgData name="Cesar Augusto Lopez Gallego" userId="0dfa9112-9251-4882-b472-cf2dfcee09d1" providerId="ADAL" clId="{9AE26A11-4DF8-499E-A657-41CE392852CE}" dt="2025-03-04T02:19:11.781" v="1026" actId="164"/>
          <ac:cxnSpMkLst>
            <pc:docMk/>
            <pc:sldMk cId="787547613" sldId="312"/>
            <ac:cxnSpMk id="14" creationId="{2AF0794B-69CF-4197-BCAB-AC178D9D6A6E}"/>
          </ac:cxnSpMkLst>
        </pc:cxnChg>
      </pc:sldChg>
      <pc:sldChg chg="addSp delSp modSp new mod">
        <pc:chgData name="Cesar Augusto Lopez Gallego" userId="0dfa9112-9251-4882-b472-cf2dfcee09d1" providerId="ADAL" clId="{9AE26A11-4DF8-499E-A657-41CE392852CE}" dt="2025-03-04T12:04:49.319" v="1272"/>
        <pc:sldMkLst>
          <pc:docMk/>
          <pc:sldMk cId="763295951" sldId="313"/>
        </pc:sldMkLst>
        <pc:spChg chg="add mod">
          <ac:chgData name="Cesar Augusto Lopez Gallego" userId="0dfa9112-9251-4882-b472-cf2dfcee09d1" providerId="ADAL" clId="{9AE26A11-4DF8-499E-A657-41CE392852CE}" dt="2025-03-04T12:04:49.319" v="1272"/>
          <ac:spMkLst>
            <pc:docMk/>
            <pc:sldMk cId="763295951" sldId="313"/>
            <ac:spMk id="4" creationId="{29CC239B-C8FD-456D-A729-60ECDA4DCCCC}"/>
          </ac:spMkLst>
        </pc:spChg>
        <pc:spChg chg="add mod">
          <ac:chgData name="Cesar Augusto Lopez Gallego" userId="0dfa9112-9251-4882-b472-cf2dfcee09d1" providerId="ADAL" clId="{9AE26A11-4DF8-499E-A657-41CE392852CE}" dt="2025-03-04T12:04:49.319" v="1272"/>
          <ac:spMkLst>
            <pc:docMk/>
            <pc:sldMk cId="763295951" sldId="313"/>
            <ac:spMk id="6" creationId="{D34BACAB-1DCB-4E6D-B7AE-101A95F1EC1C}"/>
          </ac:spMkLst>
        </pc:spChg>
        <pc:picChg chg="add del mod">
          <ac:chgData name="Cesar Augusto Lopez Gallego" userId="0dfa9112-9251-4882-b472-cf2dfcee09d1" providerId="ADAL" clId="{9AE26A11-4DF8-499E-A657-41CE392852CE}" dt="2025-03-04T02:35:17.141" v="1149" actId="478"/>
          <ac:picMkLst>
            <pc:docMk/>
            <pc:sldMk cId="763295951" sldId="313"/>
            <ac:picMk id="3" creationId="{40E2AD30-AB93-477F-BA19-2EB0DD7DED36}"/>
          </ac:picMkLst>
        </pc:picChg>
        <pc:picChg chg="add mod">
          <ac:chgData name="Cesar Augusto Lopez Gallego" userId="0dfa9112-9251-4882-b472-cf2dfcee09d1" providerId="ADAL" clId="{9AE26A11-4DF8-499E-A657-41CE392852CE}" dt="2025-03-04T12:04:37.137" v="1271" actId="1076"/>
          <ac:picMkLst>
            <pc:docMk/>
            <pc:sldMk cId="763295951" sldId="313"/>
            <ac:picMk id="3" creationId="{8955E2CA-4391-4D40-913E-1595F4149298}"/>
          </ac:picMkLst>
        </pc:picChg>
        <pc:picChg chg="add mod">
          <ac:chgData name="Cesar Augusto Lopez Gallego" userId="0dfa9112-9251-4882-b472-cf2dfcee09d1" providerId="ADAL" clId="{9AE26A11-4DF8-499E-A657-41CE392852CE}" dt="2025-03-04T12:04:49.319" v="1272"/>
          <ac:picMkLst>
            <pc:docMk/>
            <pc:sldMk cId="763295951" sldId="313"/>
            <ac:picMk id="5" creationId="{99E9E60A-8690-489E-8BD6-11A93D4F6280}"/>
          </ac:picMkLst>
        </pc:picChg>
      </pc:sldChg>
      <pc:sldChg chg="del">
        <pc:chgData name="Cesar Augusto Lopez Gallego" userId="0dfa9112-9251-4882-b472-cf2dfcee09d1" providerId="ADAL" clId="{9AE26A11-4DF8-499E-A657-41CE392852CE}" dt="2025-03-03T22:01:40.300" v="0" actId="47"/>
        <pc:sldMkLst>
          <pc:docMk/>
          <pc:sldMk cId="1255143612" sldId="314"/>
        </pc:sldMkLst>
      </pc:sldChg>
      <pc:sldChg chg="addSp modSp new mod">
        <pc:chgData name="Cesar Augusto Lopez Gallego" userId="0dfa9112-9251-4882-b472-cf2dfcee09d1" providerId="ADAL" clId="{9AE26A11-4DF8-499E-A657-41CE392852CE}" dt="2025-03-04T23:50:41.752" v="2807" actId="1076"/>
        <pc:sldMkLst>
          <pc:docMk/>
          <pc:sldMk cId="3981730068" sldId="314"/>
        </pc:sldMkLst>
        <pc:spChg chg="add mod">
          <ac:chgData name="Cesar Augusto Lopez Gallego" userId="0dfa9112-9251-4882-b472-cf2dfcee09d1" providerId="ADAL" clId="{9AE26A11-4DF8-499E-A657-41CE392852CE}" dt="2025-03-04T23:50:41.752" v="2807" actId="1076"/>
          <ac:spMkLst>
            <pc:docMk/>
            <pc:sldMk cId="3981730068" sldId="314"/>
            <ac:spMk id="3" creationId="{3FD7AC1D-F3B8-442F-B17C-06298AD01CFE}"/>
          </ac:spMkLst>
        </pc:spChg>
        <pc:spChg chg="add mod">
          <ac:chgData name="Cesar Augusto Lopez Gallego" userId="0dfa9112-9251-4882-b472-cf2dfcee09d1" providerId="ADAL" clId="{9AE26A11-4DF8-499E-A657-41CE392852CE}" dt="2025-03-04T23:50:38.168" v="2806"/>
          <ac:spMkLst>
            <pc:docMk/>
            <pc:sldMk cId="3981730068" sldId="314"/>
            <ac:spMk id="4" creationId="{4CD7E791-F987-49F3-9DE1-48C7B0585117}"/>
          </ac:spMkLst>
        </pc:spChg>
      </pc:sldChg>
      <pc:sldChg chg="del">
        <pc:chgData name="Cesar Augusto Lopez Gallego" userId="0dfa9112-9251-4882-b472-cf2dfcee09d1" providerId="ADAL" clId="{9AE26A11-4DF8-499E-A657-41CE392852CE}" dt="2025-03-03T22:01:40.300" v="0" actId="47"/>
        <pc:sldMkLst>
          <pc:docMk/>
          <pc:sldMk cId="563298637" sldId="315"/>
        </pc:sldMkLst>
      </pc:sldChg>
      <pc:sldChg chg="addSp modSp new mod">
        <pc:chgData name="Cesar Augusto Lopez Gallego" userId="0dfa9112-9251-4882-b472-cf2dfcee09d1" providerId="ADAL" clId="{9AE26A11-4DF8-499E-A657-41CE392852CE}" dt="2025-03-04T23:50:27.436" v="2805" actId="20577"/>
        <pc:sldMkLst>
          <pc:docMk/>
          <pc:sldMk cId="1699399469" sldId="315"/>
        </pc:sldMkLst>
        <pc:spChg chg="add mod">
          <ac:chgData name="Cesar Augusto Lopez Gallego" userId="0dfa9112-9251-4882-b472-cf2dfcee09d1" providerId="ADAL" clId="{9AE26A11-4DF8-499E-A657-41CE392852CE}" dt="2025-03-04T23:50:27.436" v="2805" actId="20577"/>
          <ac:spMkLst>
            <pc:docMk/>
            <pc:sldMk cId="1699399469" sldId="315"/>
            <ac:spMk id="3" creationId="{D8394666-5F86-49F3-BCAE-5719DC81EB84}"/>
          </ac:spMkLst>
        </pc:spChg>
        <pc:spChg chg="add mod">
          <ac:chgData name="Cesar Augusto Lopez Gallego" userId="0dfa9112-9251-4882-b472-cf2dfcee09d1" providerId="ADAL" clId="{9AE26A11-4DF8-499E-A657-41CE392852CE}" dt="2025-03-04T23:50:15.653" v="2803" actId="20577"/>
          <ac:spMkLst>
            <pc:docMk/>
            <pc:sldMk cId="1699399469" sldId="315"/>
            <ac:spMk id="4" creationId="{FECD2640-EA0B-40B2-AA1C-40B18E1079C6}"/>
          </ac:spMkLst>
        </pc:spChg>
      </pc:sldChg>
      <pc:sldChg chg="new del">
        <pc:chgData name="Cesar Augusto Lopez Gallego" userId="0dfa9112-9251-4882-b472-cf2dfcee09d1" providerId="ADAL" clId="{9AE26A11-4DF8-499E-A657-41CE392852CE}" dt="2025-03-04T12:07:47.185" v="1361" actId="47"/>
        <pc:sldMkLst>
          <pc:docMk/>
          <pc:sldMk cId="394095786" sldId="316"/>
        </pc:sldMkLst>
      </pc:sldChg>
      <pc:sldChg chg="del">
        <pc:chgData name="Cesar Augusto Lopez Gallego" userId="0dfa9112-9251-4882-b472-cf2dfcee09d1" providerId="ADAL" clId="{9AE26A11-4DF8-499E-A657-41CE392852CE}" dt="2025-03-03T22:01:40.300" v="0" actId="47"/>
        <pc:sldMkLst>
          <pc:docMk/>
          <pc:sldMk cId="3278412806" sldId="316"/>
        </pc:sldMkLst>
      </pc:sldChg>
      <pc:sldChg chg="addSp delSp modSp add mod">
        <pc:chgData name="Cesar Augusto Lopez Gallego" userId="0dfa9112-9251-4882-b472-cf2dfcee09d1" providerId="ADAL" clId="{9AE26A11-4DF8-499E-A657-41CE392852CE}" dt="2025-03-04T23:33:13.083" v="2597" actId="1076"/>
        <pc:sldMkLst>
          <pc:docMk/>
          <pc:sldMk cId="3509394924" sldId="316"/>
        </pc:sldMkLst>
        <pc:spChg chg="mod">
          <ac:chgData name="Cesar Augusto Lopez Gallego" userId="0dfa9112-9251-4882-b472-cf2dfcee09d1" providerId="ADAL" clId="{9AE26A11-4DF8-499E-A657-41CE392852CE}" dt="2025-03-04T12:07:55.772" v="1379" actId="20577"/>
          <ac:spMkLst>
            <pc:docMk/>
            <pc:sldMk cId="3509394924" sldId="316"/>
            <ac:spMk id="2" creationId="{9F31DE63-B079-4D71-BED5-1160EA1D8C32}"/>
          </ac:spMkLst>
        </pc:spChg>
        <pc:spChg chg="del">
          <ac:chgData name="Cesar Augusto Lopez Gallego" userId="0dfa9112-9251-4882-b472-cf2dfcee09d1" providerId="ADAL" clId="{9AE26A11-4DF8-499E-A657-41CE392852CE}" dt="2025-03-04T12:08:16.853" v="1383" actId="478"/>
          <ac:spMkLst>
            <pc:docMk/>
            <pc:sldMk cId="3509394924" sldId="316"/>
            <ac:spMk id="5" creationId="{6D34D403-A2D8-4EE0-9D55-DAA436AB93D9}"/>
          </ac:spMkLst>
        </pc:spChg>
        <pc:spChg chg="del">
          <ac:chgData name="Cesar Augusto Lopez Gallego" userId="0dfa9112-9251-4882-b472-cf2dfcee09d1" providerId="ADAL" clId="{9AE26A11-4DF8-499E-A657-41CE392852CE}" dt="2025-03-04T12:08:22.131" v="1384" actId="478"/>
          <ac:spMkLst>
            <pc:docMk/>
            <pc:sldMk cId="3509394924" sldId="316"/>
            <ac:spMk id="10" creationId="{45D3600E-3FC6-4EB6-AB78-586761F480B6}"/>
          </ac:spMkLst>
        </pc:spChg>
        <pc:spChg chg="add mod">
          <ac:chgData name="Cesar Augusto Lopez Gallego" userId="0dfa9112-9251-4882-b472-cf2dfcee09d1" providerId="ADAL" clId="{9AE26A11-4DF8-499E-A657-41CE392852CE}" dt="2025-03-04T23:33:01.364" v="2595" actId="6549"/>
          <ac:spMkLst>
            <pc:docMk/>
            <pc:sldMk cId="3509394924" sldId="316"/>
            <ac:spMk id="11" creationId="{85215AE8-0B27-4A31-A863-D7B6EE1621B9}"/>
          </ac:spMkLst>
        </pc:spChg>
        <pc:spChg chg="add del mod">
          <ac:chgData name="Cesar Augusto Lopez Gallego" userId="0dfa9112-9251-4882-b472-cf2dfcee09d1" providerId="ADAL" clId="{9AE26A11-4DF8-499E-A657-41CE392852CE}" dt="2025-03-04T16:24:11.645" v="1683" actId="21"/>
          <ac:spMkLst>
            <pc:docMk/>
            <pc:sldMk cId="3509394924" sldId="316"/>
            <ac:spMk id="13" creationId="{F83800F9-E695-4DEB-91AE-D2566D6CC8A9}"/>
          </ac:spMkLst>
        </pc:spChg>
        <pc:spChg chg="add mod">
          <ac:chgData name="Cesar Augusto Lopez Gallego" userId="0dfa9112-9251-4882-b472-cf2dfcee09d1" providerId="ADAL" clId="{9AE26A11-4DF8-499E-A657-41CE392852CE}" dt="2025-03-04T23:33:10.690" v="2596" actId="1076"/>
          <ac:spMkLst>
            <pc:docMk/>
            <pc:sldMk cId="3509394924" sldId="316"/>
            <ac:spMk id="15" creationId="{1CA6EB22-2F15-4FD2-AB6A-CDC0B22AE9CC}"/>
          </ac:spMkLst>
        </pc:spChg>
        <pc:picChg chg="del">
          <ac:chgData name="Cesar Augusto Lopez Gallego" userId="0dfa9112-9251-4882-b472-cf2dfcee09d1" providerId="ADAL" clId="{9AE26A11-4DF8-499E-A657-41CE392852CE}" dt="2025-03-04T12:07:57.902" v="1380" actId="478"/>
          <ac:picMkLst>
            <pc:docMk/>
            <pc:sldMk cId="3509394924" sldId="316"/>
            <ac:picMk id="3" creationId="{5C8CFABB-6986-4645-A747-80A532FECBCF}"/>
          </ac:picMkLst>
        </pc:picChg>
        <pc:picChg chg="add mod">
          <ac:chgData name="Cesar Augusto Lopez Gallego" userId="0dfa9112-9251-4882-b472-cf2dfcee09d1" providerId="ADAL" clId="{9AE26A11-4DF8-499E-A657-41CE392852CE}" dt="2025-03-04T20:54:35.250" v="1734" actId="14100"/>
          <ac:picMkLst>
            <pc:docMk/>
            <pc:sldMk cId="3509394924" sldId="316"/>
            <ac:picMk id="7" creationId="{33EA027D-19A8-4B83-ADC6-BD38A00E7D29}"/>
          </ac:picMkLst>
        </pc:picChg>
        <pc:picChg chg="add del mod">
          <ac:chgData name="Cesar Augusto Lopez Gallego" userId="0dfa9112-9251-4882-b472-cf2dfcee09d1" providerId="ADAL" clId="{9AE26A11-4DF8-499E-A657-41CE392852CE}" dt="2025-03-04T16:24:11.645" v="1683" actId="21"/>
          <ac:picMkLst>
            <pc:docMk/>
            <pc:sldMk cId="3509394924" sldId="316"/>
            <ac:picMk id="8" creationId="{E8FE622D-C5B8-47CE-BE9E-8140A71D1571}"/>
          </ac:picMkLst>
        </pc:picChg>
        <pc:picChg chg="del">
          <ac:chgData name="Cesar Augusto Lopez Gallego" userId="0dfa9112-9251-4882-b472-cf2dfcee09d1" providerId="ADAL" clId="{9AE26A11-4DF8-499E-A657-41CE392852CE}" dt="2025-03-04T12:08:22.131" v="1384" actId="478"/>
          <ac:picMkLst>
            <pc:docMk/>
            <pc:sldMk cId="3509394924" sldId="316"/>
            <ac:picMk id="9" creationId="{57CDF20A-29FD-47FD-B672-3872C7BD36B5}"/>
          </ac:picMkLst>
        </pc:picChg>
        <pc:picChg chg="add mod">
          <ac:chgData name="Cesar Augusto Lopez Gallego" userId="0dfa9112-9251-4882-b472-cf2dfcee09d1" providerId="ADAL" clId="{9AE26A11-4DF8-499E-A657-41CE392852CE}" dt="2025-03-04T23:33:13.083" v="2597" actId="1076"/>
          <ac:picMkLst>
            <pc:docMk/>
            <pc:sldMk cId="3509394924" sldId="316"/>
            <ac:picMk id="17" creationId="{995A562B-D86E-446D-8A16-E9CE82AFDEAF}"/>
          </ac:picMkLst>
        </pc:picChg>
      </pc:sldChg>
      <pc:sldChg chg="addSp delSp modSp new mod">
        <pc:chgData name="Cesar Augusto Lopez Gallego" userId="0dfa9112-9251-4882-b472-cf2dfcee09d1" providerId="ADAL" clId="{9AE26A11-4DF8-499E-A657-41CE392852CE}" dt="2025-03-05T00:45:23.594" v="3668" actId="14100"/>
        <pc:sldMkLst>
          <pc:docMk/>
          <pc:sldMk cId="1626382281" sldId="317"/>
        </pc:sldMkLst>
        <pc:spChg chg="add mod">
          <ac:chgData name="Cesar Augusto Lopez Gallego" userId="0dfa9112-9251-4882-b472-cf2dfcee09d1" providerId="ADAL" clId="{9AE26A11-4DF8-499E-A657-41CE392852CE}" dt="2025-03-04T20:55:23.021" v="1801" actId="1076"/>
          <ac:spMkLst>
            <pc:docMk/>
            <pc:sldMk cId="1626382281" sldId="317"/>
            <ac:spMk id="3" creationId="{51AF17EB-E809-4A12-8BD4-EB7F0983DF32}"/>
          </ac:spMkLst>
        </pc:spChg>
        <pc:spChg chg="add mod">
          <ac:chgData name="Cesar Augusto Lopez Gallego" userId="0dfa9112-9251-4882-b472-cf2dfcee09d1" providerId="ADAL" clId="{9AE26A11-4DF8-499E-A657-41CE392852CE}" dt="2025-03-05T00:45:23.594" v="3668" actId="14100"/>
          <ac:spMkLst>
            <pc:docMk/>
            <pc:sldMk cId="1626382281" sldId="317"/>
            <ac:spMk id="6" creationId="{E9F6D96A-D94E-48F4-B083-7D410413A8F4}"/>
          </ac:spMkLst>
        </pc:spChg>
        <pc:picChg chg="add del mod">
          <ac:chgData name="Cesar Augusto Lopez Gallego" userId="0dfa9112-9251-4882-b472-cf2dfcee09d1" providerId="ADAL" clId="{9AE26A11-4DF8-499E-A657-41CE392852CE}" dt="2025-03-04T16:27:06.313" v="1706" actId="478"/>
          <ac:picMkLst>
            <pc:docMk/>
            <pc:sldMk cId="1626382281" sldId="317"/>
            <ac:picMk id="2" creationId="{8DD5FB6D-835A-4E4F-A1D1-277E93A350E3}"/>
          </ac:picMkLst>
        </pc:picChg>
        <pc:picChg chg="add mod">
          <ac:chgData name="Cesar Augusto Lopez Gallego" userId="0dfa9112-9251-4882-b472-cf2dfcee09d1" providerId="ADAL" clId="{9AE26A11-4DF8-499E-A657-41CE392852CE}" dt="2025-03-04T20:55:35.827" v="1806" actId="1076"/>
          <ac:picMkLst>
            <pc:docMk/>
            <pc:sldMk cId="1626382281" sldId="317"/>
            <ac:picMk id="5" creationId="{394BB9E3-1B65-45B1-B1F4-D266AEB41C65}"/>
          </ac:picMkLst>
        </pc:picChg>
      </pc:sldChg>
      <pc:sldChg chg="del">
        <pc:chgData name="Cesar Augusto Lopez Gallego" userId="0dfa9112-9251-4882-b472-cf2dfcee09d1" providerId="ADAL" clId="{9AE26A11-4DF8-499E-A657-41CE392852CE}" dt="2025-03-03T22:01:40.300" v="0" actId="47"/>
        <pc:sldMkLst>
          <pc:docMk/>
          <pc:sldMk cId="2454222023" sldId="317"/>
        </pc:sldMkLst>
      </pc:sldChg>
      <pc:sldChg chg="addSp delSp modSp new mod">
        <pc:chgData name="Cesar Augusto Lopez Gallego" userId="0dfa9112-9251-4882-b472-cf2dfcee09d1" providerId="ADAL" clId="{9AE26A11-4DF8-499E-A657-41CE392852CE}" dt="2025-03-04T23:13:57.756" v="2466" actId="1076"/>
        <pc:sldMkLst>
          <pc:docMk/>
          <pc:sldMk cId="1000287125" sldId="318"/>
        </pc:sldMkLst>
        <pc:spChg chg="add mod">
          <ac:chgData name="Cesar Augusto Lopez Gallego" userId="0dfa9112-9251-4882-b472-cf2dfcee09d1" providerId="ADAL" clId="{9AE26A11-4DF8-499E-A657-41CE392852CE}" dt="2025-03-04T20:57:41.757" v="1837" actId="6549"/>
          <ac:spMkLst>
            <pc:docMk/>
            <pc:sldMk cId="1000287125" sldId="318"/>
            <ac:spMk id="2" creationId="{3C6AD139-976A-422D-8061-4DA89057C49F}"/>
          </ac:spMkLst>
        </pc:spChg>
        <pc:spChg chg="add del">
          <ac:chgData name="Cesar Augusto Lopez Gallego" userId="0dfa9112-9251-4882-b472-cf2dfcee09d1" providerId="ADAL" clId="{9AE26A11-4DF8-499E-A657-41CE392852CE}" dt="2025-03-04T20:57:44.500" v="1838" actId="478"/>
          <ac:spMkLst>
            <pc:docMk/>
            <pc:sldMk cId="1000287125" sldId="318"/>
            <ac:spMk id="4" creationId="{296F4DB7-6222-4C11-858A-AE90FFD58F60}"/>
          </ac:spMkLst>
        </pc:spChg>
        <pc:spChg chg="add mod">
          <ac:chgData name="Cesar Augusto Lopez Gallego" userId="0dfa9112-9251-4882-b472-cf2dfcee09d1" providerId="ADAL" clId="{9AE26A11-4DF8-499E-A657-41CE392852CE}" dt="2025-03-04T21:48:18.722" v="2268" actId="404"/>
          <ac:spMkLst>
            <pc:docMk/>
            <pc:sldMk cId="1000287125" sldId="318"/>
            <ac:spMk id="8" creationId="{8E050475-9437-45B7-B436-C72BD4D370E3}"/>
          </ac:spMkLst>
        </pc:spChg>
        <pc:spChg chg="add mod">
          <ac:chgData name="Cesar Augusto Lopez Gallego" userId="0dfa9112-9251-4882-b472-cf2dfcee09d1" providerId="ADAL" clId="{9AE26A11-4DF8-499E-A657-41CE392852CE}" dt="2025-03-04T21:48:18.722" v="2268" actId="404"/>
          <ac:spMkLst>
            <pc:docMk/>
            <pc:sldMk cId="1000287125" sldId="318"/>
            <ac:spMk id="10" creationId="{83939180-3C8E-4068-9EEC-5A99FD5C4F25}"/>
          </ac:spMkLst>
        </pc:spChg>
        <pc:spChg chg="add mod">
          <ac:chgData name="Cesar Augusto Lopez Gallego" userId="0dfa9112-9251-4882-b472-cf2dfcee09d1" providerId="ADAL" clId="{9AE26A11-4DF8-499E-A657-41CE392852CE}" dt="2025-03-04T21:48:18.722" v="2268" actId="404"/>
          <ac:spMkLst>
            <pc:docMk/>
            <pc:sldMk cId="1000287125" sldId="318"/>
            <ac:spMk id="12" creationId="{FEB0FF95-53C0-4BF3-B0EC-3EF058A1CC18}"/>
          </ac:spMkLst>
        </pc:spChg>
        <pc:spChg chg="add mod">
          <ac:chgData name="Cesar Augusto Lopez Gallego" userId="0dfa9112-9251-4882-b472-cf2dfcee09d1" providerId="ADAL" clId="{9AE26A11-4DF8-499E-A657-41CE392852CE}" dt="2025-03-04T23:13:57.756" v="2466" actId="1076"/>
          <ac:spMkLst>
            <pc:docMk/>
            <pc:sldMk cId="1000287125" sldId="318"/>
            <ac:spMk id="14" creationId="{4C4ACD95-5A53-4D12-A7EB-5A52FFF9D6BF}"/>
          </ac:spMkLst>
        </pc:spChg>
        <pc:spChg chg="add mod">
          <ac:chgData name="Cesar Augusto Lopez Gallego" userId="0dfa9112-9251-4882-b472-cf2dfcee09d1" providerId="ADAL" clId="{9AE26A11-4DF8-499E-A657-41CE392852CE}" dt="2025-03-04T23:12:21.905" v="2432" actId="1076"/>
          <ac:spMkLst>
            <pc:docMk/>
            <pc:sldMk cId="1000287125" sldId="318"/>
            <ac:spMk id="17" creationId="{17322E73-A282-4766-8A31-B542E1058FF9}"/>
          </ac:spMkLst>
        </pc:spChg>
        <pc:spChg chg="add mod">
          <ac:chgData name="Cesar Augusto Lopez Gallego" userId="0dfa9112-9251-4882-b472-cf2dfcee09d1" providerId="ADAL" clId="{9AE26A11-4DF8-499E-A657-41CE392852CE}" dt="2025-03-04T23:13:54.466" v="2465" actId="1076"/>
          <ac:spMkLst>
            <pc:docMk/>
            <pc:sldMk cId="1000287125" sldId="318"/>
            <ac:spMk id="21" creationId="{4B515AA1-2102-4697-B235-D43EB8CB7583}"/>
          </ac:spMkLst>
        </pc:spChg>
        <pc:picChg chg="add del mod">
          <ac:chgData name="Cesar Augusto Lopez Gallego" userId="0dfa9112-9251-4882-b472-cf2dfcee09d1" providerId="ADAL" clId="{9AE26A11-4DF8-499E-A657-41CE392852CE}" dt="2025-03-04T22:22:02.704" v="2297" actId="478"/>
          <ac:picMkLst>
            <pc:docMk/>
            <pc:sldMk cId="1000287125" sldId="318"/>
            <ac:picMk id="6" creationId="{AA568125-9CC2-4357-89BF-CE0BC91F6F4E}"/>
          </ac:picMkLst>
        </pc:picChg>
        <pc:picChg chg="add mod ord">
          <ac:chgData name="Cesar Augusto Lopez Gallego" userId="0dfa9112-9251-4882-b472-cf2dfcee09d1" providerId="ADAL" clId="{9AE26A11-4DF8-499E-A657-41CE392852CE}" dt="2025-03-04T22:22:21.296" v="2303" actId="1076"/>
          <ac:picMkLst>
            <pc:docMk/>
            <pc:sldMk cId="1000287125" sldId="318"/>
            <ac:picMk id="16" creationId="{0EB50C00-E318-4684-AC0F-39AFE7A143F0}"/>
          </ac:picMkLst>
        </pc:picChg>
        <pc:picChg chg="add mod">
          <ac:chgData name="Cesar Augusto Lopez Gallego" userId="0dfa9112-9251-4882-b472-cf2dfcee09d1" providerId="ADAL" clId="{9AE26A11-4DF8-499E-A657-41CE392852CE}" dt="2025-03-04T23:13:54.466" v="2465" actId="1076"/>
          <ac:picMkLst>
            <pc:docMk/>
            <pc:sldMk cId="1000287125" sldId="318"/>
            <ac:picMk id="20" creationId="{1AB4214D-526E-4646-9CBA-58BAF4967239}"/>
          </ac:picMkLst>
        </pc:picChg>
        <pc:cxnChg chg="add">
          <ac:chgData name="Cesar Augusto Lopez Gallego" userId="0dfa9112-9251-4882-b472-cf2dfcee09d1" providerId="ADAL" clId="{9AE26A11-4DF8-499E-A657-41CE392852CE}" dt="2025-03-04T23:12:29.812" v="2433" actId="11529"/>
          <ac:cxnSpMkLst>
            <pc:docMk/>
            <pc:sldMk cId="1000287125" sldId="318"/>
            <ac:cxnSpMk id="19" creationId="{E46A31E3-DD0E-483D-8623-303A9BF782B9}"/>
          </ac:cxnSpMkLst>
        </pc:cxnChg>
      </pc:sldChg>
      <pc:sldChg chg="del">
        <pc:chgData name="Cesar Augusto Lopez Gallego" userId="0dfa9112-9251-4882-b472-cf2dfcee09d1" providerId="ADAL" clId="{9AE26A11-4DF8-499E-A657-41CE392852CE}" dt="2025-03-03T22:01:40.300" v="0" actId="47"/>
        <pc:sldMkLst>
          <pc:docMk/>
          <pc:sldMk cId="3589680087" sldId="318"/>
        </pc:sldMkLst>
      </pc:sldChg>
      <pc:sldChg chg="del">
        <pc:chgData name="Cesar Augusto Lopez Gallego" userId="0dfa9112-9251-4882-b472-cf2dfcee09d1" providerId="ADAL" clId="{9AE26A11-4DF8-499E-A657-41CE392852CE}" dt="2025-03-03T22:01:40.300" v="0" actId="47"/>
        <pc:sldMkLst>
          <pc:docMk/>
          <pc:sldMk cId="1036932130" sldId="319"/>
        </pc:sldMkLst>
      </pc:sldChg>
      <pc:sldChg chg="addSp delSp modSp new mod">
        <pc:chgData name="Cesar Augusto Lopez Gallego" userId="0dfa9112-9251-4882-b472-cf2dfcee09d1" providerId="ADAL" clId="{9AE26A11-4DF8-499E-A657-41CE392852CE}" dt="2025-03-05T00:25:49.537" v="3658" actId="20577"/>
        <pc:sldMkLst>
          <pc:docMk/>
          <pc:sldMk cId="1417606705" sldId="319"/>
        </pc:sldMkLst>
        <pc:spChg chg="add mod">
          <ac:chgData name="Cesar Augusto Lopez Gallego" userId="0dfa9112-9251-4882-b472-cf2dfcee09d1" providerId="ADAL" clId="{9AE26A11-4DF8-499E-A657-41CE392852CE}" dt="2025-03-04T22:33:29.951" v="2413" actId="20577"/>
          <ac:spMkLst>
            <pc:docMk/>
            <pc:sldMk cId="1417606705" sldId="319"/>
            <ac:spMk id="2" creationId="{A4F2BC00-66F5-4B6C-95CB-DDF1CEB4EEF1}"/>
          </ac:spMkLst>
        </pc:spChg>
        <pc:spChg chg="add del">
          <ac:chgData name="Cesar Augusto Lopez Gallego" userId="0dfa9112-9251-4882-b472-cf2dfcee09d1" providerId="ADAL" clId="{9AE26A11-4DF8-499E-A657-41CE392852CE}" dt="2025-03-04T21:23:27.426" v="1852"/>
          <ac:spMkLst>
            <pc:docMk/>
            <pc:sldMk cId="1417606705" sldId="319"/>
            <ac:spMk id="3" creationId="{1D947650-6FBA-4E28-B42B-0A7F261AF767}"/>
          </ac:spMkLst>
        </pc:spChg>
        <pc:spChg chg="add mod">
          <ac:chgData name="Cesar Augusto Lopez Gallego" userId="0dfa9112-9251-4882-b472-cf2dfcee09d1" providerId="ADAL" clId="{9AE26A11-4DF8-499E-A657-41CE392852CE}" dt="2025-03-04T22:29:09.264" v="2304" actId="14100"/>
          <ac:spMkLst>
            <pc:docMk/>
            <pc:sldMk cId="1417606705" sldId="319"/>
            <ac:spMk id="5" creationId="{E9E07AF0-72F3-47D6-9741-D0EDE75F799D}"/>
          </ac:spMkLst>
        </pc:spChg>
        <pc:spChg chg="add mod">
          <ac:chgData name="Cesar Augusto Lopez Gallego" userId="0dfa9112-9251-4882-b472-cf2dfcee09d1" providerId="ADAL" clId="{9AE26A11-4DF8-499E-A657-41CE392852CE}" dt="2025-03-05T00:25:49.537" v="3658" actId="20577"/>
          <ac:spMkLst>
            <pc:docMk/>
            <pc:sldMk cId="1417606705" sldId="319"/>
            <ac:spMk id="6" creationId="{48C1CD05-3DB4-4861-83BC-BF78D94C17C8}"/>
          </ac:spMkLst>
        </pc:spChg>
        <pc:spChg chg="add mod">
          <ac:chgData name="Cesar Augusto Lopez Gallego" userId="0dfa9112-9251-4882-b472-cf2dfcee09d1" providerId="ADAL" clId="{9AE26A11-4DF8-499E-A657-41CE392852CE}" dt="2025-03-04T22:30:00.093" v="2340" actId="1076"/>
          <ac:spMkLst>
            <pc:docMk/>
            <pc:sldMk cId="1417606705" sldId="319"/>
            <ac:spMk id="7" creationId="{7E4E53B4-B03F-431A-8672-F1ACD3B408A0}"/>
          </ac:spMkLst>
        </pc:spChg>
        <pc:spChg chg="add mod">
          <ac:chgData name="Cesar Augusto Lopez Gallego" userId="0dfa9112-9251-4882-b472-cf2dfcee09d1" providerId="ADAL" clId="{9AE26A11-4DF8-499E-A657-41CE392852CE}" dt="2025-03-04T22:29:53.704" v="2337" actId="1076"/>
          <ac:spMkLst>
            <pc:docMk/>
            <pc:sldMk cId="1417606705" sldId="319"/>
            <ac:spMk id="8" creationId="{2C549DA6-419C-4823-AAA7-CEA080537D6E}"/>
          </ac:spMkLst>
        </pc:spChg>
        <pc:spChg chg="add mod">
          <ac:chgData name="Cesar Augusto Lopez Gallego" userId="0dfa9112-9251-4882-b472-cf2dfcee09d1" providerId="ADAL" clId="{9AE26A11-4DF8-499E-A657-41CE392852CE}" dt="2025-03-04T22:30:16.416" v="2346" actId="1076"/>
          <ac:spMkLst>
            <pc:docMk/>
            <pc:sldMk cId="1417606705" sldId="319"/>
            <ac:spMk id="10" creationId="{AD747EA9-5D44-4DE6-84A1-B84F5A447DC4}"/>
          </ac:spMkLst>
        </pc:spChg>
        <pc:spChg chg="add mod">
          <ac:chgData name="Cesar Augusto Lopez Gallego" userId="0dfa9112-9251-4882-b472-cf2dfcee09d1" providerId="ADAL" clId="{9AE26A11-4DF8-499E-A657-41CE392852CE}" dt="2025-03-04T22:30:44.088" v="2378" actId="1038"/>
          <ac:spMkLst>
            <pc:docMk/>
            <pc:sldMk cId="1417606705" sldId="319"/>
            <ac:spMk id="11" creationId="{FF52837E-1D78-42BB-B33B-EA94331732B1}"/>
          </ac:spMkLst>
        </pc:spChg>
        <pc:spChg chg="add del mod">
          <ac:chgData name="Cesar Augusto Lopez Gallego" userId="0dfa9112-9251-4882-b472-cf2dfcee09d1" providerId="ADAL" clId="{9AE26A11-4DF8-499E-A657-41CE392852CE}" dt="2025-03-04T22:30:49.381" v="2380" actId="478"/>
          <ac:spMkLst>
            <pc:docMk/>
            <pc:sldMk cId="1417606705" sldId="319"/>
            <ac:spMk id="12" creationId="{7DDEFE89-3ADA-46FE-9808-4287FEC04B24}"/>
          </ac:spMkLst>
        </pc:spChg>
        <pc:spChg chg="add mod">
          <ac:chgData name="Cesar Augusto Lopez Gallego" userId="0dfa9112-9251-4882-b472-cf2dfcee09d1" providerId="ADAL" clId="{9AE26A11-4DF8-499E-A657-41CE392852CE}" dt="2025-03-04T22:30:55.438" v="2382" actId="1076"/>
          <ac:spMkLst>
            <pc:docMk/>
            <pc:sldMk cId="1417606705" sldId="319"/>
            <ac:spMk id="13" creationId="{D65E3747-312E-4682-B0C1-3222C3715071}"/>
          </ac:spMkLst>
        </pc:spChg>
        <pc:spChg chg="add mod">
          <ac:chgData name="Cesar Augusto Lopez Gallego" userId="0dfa9112-9251-4882-b472-cf2dfcee09d1" providerId="ADAL" clId="{9AE26A11-4DF8-499E-A657-41CE392852CE}" dt="2025-03-04T22:31:00.823" v="2384" actId="1076"/>
          <ac:spMkLst>
            <pc:docMk/>
            <pc:sldMk cId="1417606705" sldId="319"/>
            <ac:spMk id="14" creationId="{79255FC0-BFDD-4E17-A9CF-779ABA9873E3}"/>
          </ac:spMkLst>
        </pc:spChg>
        <pc:spChg chg="add mod">
          <ac:chgData name="Cesar Augusto Lopez Gallego" userId="0dfa9112-9251-4882-b472-cf2dfcee09d1" providerId="ADAL" clId="{9AE26A11-4DF8-499E-A657-41CE392852CE}" dt="2025-03-04T22:31:22.638" v="2388" actId="208"/>
          <ac:spMkLst>
            <pc:docMk/>
            <pc:sldMk cId="1417606705" sldId="319"/>
            <ac:spMk id="15" creationId="{AEB8E769-F469-4B63-98B8-BF15AA539195}"/>
          </ac:spMkLst>
        </pc:spChg>
        <pc:spChg chg="add mod">
          <ac:chgData name="Cesar Augusto Lopez Gallego" userId="0dfa9112-9251-4882-b472-cf2dfcee09d1" providerId="ADAL" clId="{9AE26A11-4DF8-499E-A657-41CE392852CE}" dt="2025-03-04T22:31:35.113" v="2392" actId="1076"/>
          <ac:spMkLst>
            <pc:docMk/>
            <pc:sldMk cId="1417606705" sldId="319"/>
            <ac:spMk id="16" creationId="{D8BADC01-E9CE-4B7B-891D-CD76D5269C8C}"/>
          </ac:spMkLst>
        </pc:spChg>
        <pc:spChg chg="add mod">
          <ac:chgData name="Cesar Augusto Lopez Gallego" userId="0dfa9112-9251-4882-b472-cf2dfcee09d1" providerId="ADAL" clId="{9AE26A11-4DF8-499E-A657-41CE392852CE}" dt="2025-03-04T22:31:41.118" v="2394" actId="1076"/>
          <ac:spMkLst>
            <pc:docMk/>
            <pc:sldMk cId="1417606705" sldId="319"/>
            <ac:spMk id="17" creationId="{C9122CB7-E1B1-4F59-A1A1-E6AF5255EAB1}"/>
          </ac:spMkLst>
        </pc:spChg>
        <pc:spChg chg="add mod">
          <ac:chgData name="Cesar Augusto Lopez Gallego" userId="0dfa9112-9251-4882-b472-cf2dfcee09d1" providerId="ADAL" clId="{9AE26A11-4DF8-499E-A657-41CE392852CE}" dt="2025-03-04T22:31:58.718" v="2400" actId="1076"/>
          <ac:spMkLst>
            <pc:docMk/>
            <pc:sldMk cId="1417606705" sldId="319"/>
            <ac:spMk id="18" creationId="{6E0B0464-F1CA-49B9-BFB2-0AE13447D703}"/>
          </ac:spMkLst>
        </pc:spChg>
        <pc:spChg chg="add mod">
          <ac:chgData name="Cesar Augusto Lopez Gallego" userId="0dfa9112-9251-4882-b472-cf2dfcee09d1" providerId="ADAL" clId="{9AE26A11-4DF8-499E-A657-41CE392852CE}" dt="2025-03-04T22:33:03.326" v="2402" actId="1076"/>
          <ac:spMkLst>
            <pc:docMk/>
            <pc:sldMk cId="1417606705" sldId="319"/>
            <ac:spMk id="19" creationId="{508453B5-BFC6-4754-8692-1B6007F85644}"/>
          </ac:spMkLst>
        </pc:spChg>
        <pc:picChg chg="add mod">
          <ac:chgData name="Cesar Augusto Lopez Gallego" userId="0dfa9112-9251-4882-b472-cf2dfcee09d1" providerId="ADAL" clId="{9AE26A11-4DF8-499E-A657-41CE392852CE}" dt="2025-03-04T22:31:53.870" v="2399" actId="1076"/>
          <ac:picMkLst>
            <pc:docMk/>
            <pc:sldMk cId="1417606705" sldId="319"/>
            <ac:picMk id="1027" creationId="{B45A9C9A-37CE-4165-A91E-38AE02B88361}"/>
          </ac:picMkLst>
        </pc:picChg>
      </pc:sldChg>
      <pc:sldChg chg="addSp modSp new mod">
        <pc:chgData name="Cesar Augusto Lopez Gallego" userId="0dfa9112-9251-4882-b472-cf2dfcee09d1" providerId="ADAL" clId="{9AE26A11-4DF8-499E-A657-41CE392852CE}" dt="2025-03-04T23:13:47.124" v="2463"/>
        <pc:sldMkLst>
          <pc:docMk/>
          <pc:sldMk cId="485798083" sldId="320"/>
        </pc:sldMkLst>
        <pc:spChg chg="add mod">
          <ac:chgData name="Cesar Augusto Lopez Gallego" userId="0dfa9112-9251-4882-b472-cf2dfcee09d1" providerId="ADAL" clId="{9AE26A11-4DF8-499E-A657-41CE392852CE}" dt="2025-03-04T23:13:06.276" v="2462" actId="20577"/>
          <ac:spMkLst>
            <pc:docMk/>
            <pc:sldMk cId="485798083" sldId="320"/>
            <ac:spMk id="4" creationId="{875D83E4-E618-426C-B516-B43CC2C8E5B8}"/>
          </ac:spMkLst>
        </pc:spChg>
        <pc:spChg chg="add mod">
          <ac:chgData name="Cesar Augusto Lopez Gallego" userId="0dfa9112-9251-4882-b472-cf2dfcee09d1" providerId="ADAL" clId="{9AE26A11-4DF8-499E-A657-41CE392852CE}" dt="2025-03-04T23:13:47.124" v="2463"/>
          <ac:spMkLst>
            <pc:docMk/>
            <pc:sldMk cId="485798083" sldId="320"/>
            <ac:spMk id="6" creationId="{B49B772F-E98F-4935-87C2-9CC09AFD6257}"/>
          </ac:spMkLst>
        </pc:spChg>
        <pc:picChg chg="add">
          <ac:chgData name="Cesar Augusto Lopez Gallego" userId="0dfa9112-9251-4882-b472-cf2dfcee09d1" providerId="ADAL" clId="{9AE26A11-4DF8-499E-A657-41CE392852CE}" dt="2025-03-04T23:11:47.835" v="2415" actId="22"/>
          <ac:picMkLst>
            <pc:docMk/>
            <pc:sldMk cId="485798083" sldId="320"/>
            <ac:picMk id="3" creationId="{8380504D-4557-456D-B366-F8A5FB1A0731}"/>
          </ac:picMkLst>
        </pc:picChg>
        <pc:picChg chg="add mod">
          <ac:chgData name="Cesar Augusto Lopez Gallego" userId="0dfa9112-9251-4882-b472-cf2dfcee09d1" providerId="ADAL" clId="{9AE26A11-4DF8-499E-A657-41CE392852CE}" dt="2025-03-04T23:13:47.124" v="2463"/>
          <ac:picMkLst>
            <pc:docMk/>
            <pc:sldMk cId="485798083" sldId="320"/>
            <ac:picMk id="5" creationId="{30FA8A45-FFC9-41E4-820C-84BA92954A76}"/>
          </ac:picMkLst>
        </pc:picChg>
      </pc:sldChg>
      <pc:sldChg chg="del">
        <pc:chgData name="Cesar Augusto Lopez Gallego" userId="0dfa9112-9251-4882-b472-cf2dfcee09d1" providerId="ADAL" clId="{9AE26A11-4DF8-499E-A657-41CE392852CE}" dt="2025-03-03T22:01:40.300" v="0" actId="47"/>
        <pc:sldMkLst>
          <pc:docMk/>
          <pc:sldMk cId="2960200336" sldId="320"/>
        </pc:sldMkLst>
      </pc:sldChg>
      <pc:sldChg chg="addSp modSp new mod">
        <pc:chgData name="Cesar Augusto Lopez Gallego" userId="0dfa9112-9251-4882-b472-cf2dfcee09d1" providerId="ADAL" clId="{9AE26A11-4DF8-499E-A657-41CE392852CE}" dt="2025-03-04T23:25:51.160" v="2501" actId="20577"/>
        <pc:sldMkLst>
          <pc:docMk/>
          <pc:sldMk cId="2140731975" sldId="321"/>
        </pc:sldMkLst>
        <pc:spChg chg="add mod">
          <ac:chgData name="Cesar Augusto Lopez Gallego" userId="0dfa9112-9251-4882-b472-cf2dfcee09d1" providerId="ADAL" clId="{9AE26A11-4DF8-499E-A657-41CE392852CE}" dt="2025-03-04T23:25:33.377" v="2480" actId="14100"/>
          <ac:spMkLst>
            <pc:docMk/>
            <pc:sldMk cId="2140731975" sldId="321"/>
            <ac:spMk id="3" creationId="{F6AB9EE7-9B3F-46BE-9C1E-64061EA163D5}"/>
          </ac:spMkLst>
        </pc:spChg>
        <pc:spChg chg="add mod">
          <ac:chgData name="Cesar Augusto Lopez Gallego" userId="0dfa9112-9251-4882-b472-cf2dfcee09d1" providerId="ADAL" clId="{9AE26A11-4DF8-499E-A657-41CE392852CE}" dt="2025-03-04T23:25:26.041" v="2478" actId="1076"/>
          <ac:spMkLst>
            <pc:docMk/>
            <pc:sldMk cId="2140731975" sldId="321"/>
            <ac:spMk id="5" creationId="{B7DFF2BB-DF89-4401-BFE7-D8FD75FBAB39}"/>
          </ac:spMkLst>
        </pc:spChg>
        <pc:spChg chg="add mod">
          <ac:chgData name="Cesar Augusto Lopez Gallego" userId="0dfa9112-9251-4882-b472-cf2dfcee09d1" providerId="ADAL" clId="{9AE26A11-4DF8-499E-A657-41CE392852CE}" dt="2025-03-04T23:25:51.160" v="2501" actId="20577"/>
          <ac:spMkLst>
            <pc:docMk/>
            <pc:sldMk cId="2140731975" sldId="321"/>
            <ac:spMk id="6" creationId="{0A3EB253-F9A1-4DEF-8435-C944BE924F68}"/>
          </ac:spMkLst>
        </pc:spChg>
      </pc:sldChg>
      <pc:sldChg chg="del">
        <pc:chgData name="Cesar Augusto Lopez Gallego" userId="0dfa9112-9251-4882-b472-cf2dfcee09d1" providerId="ADAL" clId="{9AE26A11-4DF8-499E-A657-41CE392852CE}" dt="2025-03-03T22:01:40.300" v="0" actId="47"/>
        <pc:sldMkLst>
          <pc:docMk/>
          <pc:sldMk cId="2749654267" sldId="321"/>
        </pc:sldMkLst>
      </pc:sldChg>
      <pc:sldChg chg="addSp delSp modSp new mod">
        <pc:chgData name="Cesar Augusto Lopez Gallego" userId="0dfa9112-9251-4882-b472-cf2dfcee09d1" providerId="ADAL" clId="{9AE26A11-4DF8-499E-A657-41CE392852CE}" dt="2025-03-04T23:34:53.067" v="2621" actId="20577"/>
        <pc:sldMkLst>
          <pc:docMk/>
          <pc:sldMk cId="1439843225" sldId="322"/>
        </pc:sldMkLst>
        <pc:spChg chg="add del">
          <ac:chgData name="Cesar Augusto Lopez Gallego" userId="0dfa9112-9251-4882-b472-cf2dfcee09d1" providerId="ADAL" clId="{9AE26A11-4DF8-499E-A657-41CE392852CE}" dt="2025-03-04T23:26:25.889" v="2504"/>
          <ac:spMkLst>
            <pc:docMk/>
            <pc:sldMk cId="1439843225" sldId="322"/>
            <ac:spMk id="2" creationId="{CA3FAE01-2521-42A5-8D5C-4101D729B334}"/>
          </ac:spMkLst>
        </pc:spChg>
        <pc:spChg chg="add mod">
          <ac:chgData name="Cesar Augusto Lopez Gallego" userId="0dfa9112-9251-4882-b472-cf2dfcee09d1" providerId="ADAL" clId="{9AE26A11-4DF8-499E-A657-41CE392852CE}" dt="2025-03-04T23:34:53.067" v="2621" actId="20577"/>
          <ac:spMkLst>
            <pc:docMk/>
            <pc:sldMk cId="1439843225" sldId="322"/>
            <ac:spMk id="4" creationId="{6AF00774-4B2F-4B31-A259-8FDF18344367}"/>
          </ac:spMkLst>
        </pc:spChg>
        <pc:spChg chg="add del">
          <ac:chgData name="Cesar Augusto Lopez Gallego" userId="0dfa9112-9251-4882-b472-cf2dfcee09d1" providerId="ADAL" clId="{9AE26A11-4DF8-499E-A657-41CE392852CE}" dt="2025-03-04T23:28:00.043" v="2513"/>
          <ac:spMkLst>
            <pc:docMk/>
            <pc:sldMk cId="1439843225" sldId="322"/>
            <ac:spMk id="5" creationId="{2D9642D9-61E5-408B-B4DE-637598696353}"/>
          </ac:spMkLst>
        </pc:spChg>
        <pc:spChg chg="add mod">
          <ac:chgData name="Cesar Augusto Lopez Gallego" userId="0dfa9112-9251-4882-b472-cf2dfcee09d1" providerId="ADAL" clId="{9AE26A11-4DF8-499E-A657-41CE392852CE}" dt="2025-03-04T23:29:48.231" v="2552"/>
          <ac:spMkLst>
            <pc:docMk/>
            <pc:sldMk cId="1439843225" sldId="322"/>
            <ac:spMk id="6" creationId="{EB3B5CE0-F87C-47D0-B25B-2E8A5C54757C}"/>
          </ac:spMkLst>
        </pc:spChg>
      </pc:sldChg>
      <pc:sldChg chg="del">
        <pc:chgData name="Cesar Augusto Lopez Gallego" userId="0dfa9112-9251-4882-b472-cf2dfcee09d1" providerId="ADAL" clId="{9AE26A11-4DF8-499E-A657-41CE392852CE}" dt="2025-03-03T22:01:40.300" v="0" actId="47"/>
        <pc:sldMkLst>
          <pc:docMk/>
          <pc:sldMk cId="3746265433" sldId="322"/>
        </pc:sldMkLst>
      </pc:sldChg>
      <pc:sldChg chg="del">
        <pc:chgData name="Cesar Augusto Lopez Gallego" userId="0dfa9112-9251-4882-b472-cf2dfcee09d1" providerId="ADAL" clId="{9AE26A11-4DF8-499E-A657-41CE392852CE}" dt="2025-03-03T22:01:40.300" v="0" actId="47"/>
        <pc:sldMkLst>
          <pc:docMk/>
          <pc:sldMk cId="969147724" sldId="323"/>
        </pc:sldMkLst>
      </pc:sldChg>
      <pc:sldChg chg="addSp modSp new mod">
        <pc:chgData name="Cesar Augusto Lopez Gallego" userId="0dfa9112-9251-4882-b472-cf2dfcee09d1" providerId="ADAL" clId="{9AE26A11-4DF8-499E-A657-41CE392852CE}" dt="2025-03-04T23:38:11.781" v="2682" actId="12"/>
        <pc:sldMkLst>
          <pc:docMk/>
          <pc:sldMk cId="2561722339" sldId="323"/>
        </pc:sldMkLst>
        <pc:spChg chg="add mod">
          <ac:chgData name="Cesar Augusto Lopez Gallego" userId="0dfa9112-9251-4882-b472-cf2dfcee09d1" providerId="ADAL" clId="{9AE26A11-4DF8-499E-A657-41CE392852CE}" dt="2025-03-04T23:35:34.435" v="2634" actId="20577"/>
          <ac:spMkLst>
            <pc:docMk/>
            <pc:sldMk cId="2561722339" sldId="323"/>
            <ac:spMk id="2" creationId="{514E742D-89DA-4115-ABF4-408A94776736}"/>
          </ac:spMkLst>
        </pc:spChg>
        <pc:spChg chg="add mod">
          <ac:chgData name="Cesar Augusto Lopez Gallego" userId="0dfa9112-9251-4882-b472-cf2dfcee09d1" providerId="ADAL" clId="{9AE26A11-4DF8-499E-A657-41CE392852CE}" dt="2025-03-04T23:38:11.781" v="2682" actId="12"/>
          <ac:spMkLst>
            <pc:docMk/>
            <pc:sldMk cId="2561722339" sldId="323"/>
            <ac:spMk id="4" creationId="{2E5553D7-9765-45F5-9132-2E3E80009F5A}"/>
          </ac:spMkLst>
        </pc:spChg>
        <pc:spChg chg="add mod">
          <ac:chgData name="Cesar Augusto Lopez Gallego" userId="0dfa9112-9251-4882-b472-cf2dfcee09d1" providerId="ADAL" clId="{9AE26A11-4DF8-499E-A657-41CE392852CE}" dt="2025-03-04T23:37:35.724" v="2677" actId="12"/>
          <ac:spMkLst>
            <pc:docMk/>
            <pc:sldMk cId="2561722339" sldId="323"/>
            <ac:spMk id="6" creationId="{9F061E8C-495B-491F-827E-27FEFF72B7B9}"/>
          </ac:spMkLst>
        </pc:spChg>
        <pc:spChg chg="add mod">
          <ac:chgData name="Cesar Augusto Lopez Gallego" userId="0dfa9112-9251-4882-b472-cf2dfcee09d1" providerId="ADAL" clId="{9AE26A11-4DF8-499E-A657-41CE392852CE}" dt="2025-03-04T23:36:23.609" v="2671" actId="20577"/>
          <ac:spMkLst>
            <pc:docMk/>
            <pc:sldMk cId="2561722339" sldId="323"/>
            <ac:spMk id="7" creationId="{730CC54D-B1C5-4583-BFD2-28B2A519722D}"/>
          </ac:spMkLst>
        </pc:spChg>
      </pc:sldChg>
      <pc:sldChg chg="addSp delSp modSp new mod">
        <pc:chgData name="Cesar Augusto Lopez Gallego" userId="0dfa9112-9251-4882-b472-cf2dfcee09d1" providerId="ADAL" clId="{9AE26A11-4DF8-499E-A657-41CE392852CE}" dt="2025-03-04T23:49:17.540" v="2793" actId="20577"/>
        <pc:sldMkLst>
          <pc:docMk/>
          <pc:sldMk cId="1902579563" sldId="324"/>
        </pc:sldMkLst>
        <pc:spChg chg="add mod">
          <ac:chgData name="Cesar Augusto Lopez Gallego" userId="0dfa9112-9251-4882-b472-cf2dfcee09d1" providerId="ADAL" clId="{9AE26A11-4DF8-499E-A657-41CE392852CE}" dt="2025-03-04T23:43:41.297" v="2694" actId="20577"/>
          <ac:spMkLst>
            <pc:docMk/>
            <pc:sldMk cId="1902579563" sldId="324"/>
            <ac:spMk id="2" creationId="{12E1087F-785C-4C26-A093-52C8AF2A1D10}"/>
          </ac:spMkLst>
        </pc:spChg>
        <pc:spChg chg="add mod">
          <ac:chgData name="Cesar Augusto Lopez Gallego" userId="0dfa9112-9251-4882-b472-cf2dfcee09d1" providerId="ADAL" clId="{9AE26A11-4DF8-499E-A657-41CE392852CE}" dt="2025-03-04T23:49:17.540" v="2793" actId="20577"/>
          <ac:spMkLst>
            <pc:docMk/>
            <pc:sldMk cId="1902579563" sldId="324"/>
            <ac:spMk id="13" creationId="{4E0071B3-D33B-440D-9BD6-C5EBA0DB721A}"/>
          </ac:spMkLst>
        </pc:spChg>
        <pc:picChg chg="add del mod">
          <ac:chgData name="Cesar Augusto Lopez Gallego" userId="0dfa9112-9251-4882-b472-cf2dfcee09d1" providerId="ADAL" clId="{9AE26A11-4DF8-499E-A657-41CE392852CE}" dt="2025-03-04T23:45:05.182" v="2698" actId="478"/>
          <ac:picMkLst>
            <pc:docMk/>
            <pc:sldMk cId="1902579563" sldId="324"/>
            <ac:picMk id="3" creationId="{43DAAE1A-18A3-4FBF-BAB1-1E6E98B2BA7B}"/>
          </ac:picMkLst>
        </pc:picChg>
        <pc:picChg chg="add del mod">
          <ac:chgData name="Cesar Augusto Lopez Gallego" userId="0dfa9112-9251-4882-b472-cf2dfcee09d1" providerId="ADAL" clId="{9AE26A11-4DF8-499E-A657-41CE392852CE}" dt="2025-03-04T23:45:15.238" v="2704" actId="478"/>
          <ac:picMkLst>
            <pc:docMk/>
            <pc:sldMk cId="1902579563" sldId="324"/>
            <ac:picMk id="5" creationId="{9A861E90-98CD-4AE3-A7A0-D8ED8CCD3F08}"/>
          </ac:picMkLst>
        </pc:picChg>
        <pc:picChg chg="add mod">
          <ac:chgData name="Cesar Augusto Lopez Gallego" userId="0dfa9112-9251-4882-b472-cf2dfcee09d1" providerId="ADAL" clId="{9AE26A11-4DF8-499E-A657-41CE392852CE}" dt="2025-03-04T23:46:32.321" v="2723" actId="1076"/>
          <ac:picMkLst>
            <pc:docMk/>
            <pc:sldMk cId="1902579563" sldId="324"/>
            <ac:picMk id="7" creationId="{82D42EC4-86EA-4511-B4EA-7972101A83FC}"/>
          </ac:picMkLst>
        </pc:picChg>
        <pc:picChg chg="add mod">
          <ac:chgData name="Cesar Augusto Lopez Gallego" userId="0dfa9112-9251-4882-b472-cf2dfcee09d1" providerId="ADAL" clId="{9AE26A11-4DF8-499E-A657-41CE392852CE}" dt="2025-03-04T23:46:32.321" v="2723" actId="1076"/>
          <ac:picMkLst>
            <pc:docMk/>
            <pc:sldMk cId="1902579563" sldId="324"/>
            <ac:picMk id="9" creationId="{97887026-6208-4303-A626-508B63B23AD0}"/>
          </ac:picMkLst>
        </pc:picChg>
        <pc:picChg chg="add mod">
          <ac:chgData name="Cesar Augusto Lopez Gallego" userId="0dfa9112-9251-4882-b472-cf2dfcee09d1" providerId="ADAL" clId="{9AE26A11-4DF8-499E-A657-41CE392852CE}" dt="2025-03-04T23:46:32.321" v="2723" actId="1076"/>
          <ac:picMkLst>
            <pc:docMk/>
            <pc:sldMk cId="1902579563" sldId="324"/>
            <ac:picMk id="11" creationId="{F3BA0473-DF19-4D1F-A304-6AFA3505A369}"/>
          </ac:picMkLst>
        </pc:picChg>
      </pc:sldChg>
      <pc:sldChg chg="del">
        <pc:chgData name="Cesar Augusto Lopez Gallego" userId="0dfa9112-9251-4882-b472-cf2dfcee09d1" providerId="ADAL" clId="{9AE26A11-4DF8-499E-A657-41CE392852CE}" dt="2025-03-03T22:01:40.300" v="0" actId="47"/>
        <pc:sldMkLst>
          <pc:docMk/>
          <pc:sldMk cId="3299013124" sldId="324"/>
        </pc:sldMkLst>
      </pc:sldChg>
      <pc:sldChg chg="addSp modSp new mod">
        <pc:chgData name="Cesar Augusto Lopez Gallego" userId="0dfa9112-9251-4882-b472-cf2dfcee09d1" providerId="ADAL" clId="{9AE26A11-4DF8-499E-A657-41CE392852CE}" dt="2025-03-04T23:59:23.744" v="3008" actId="20577"/>
        <pc:sldMkLst>
          <pc:docMk/>
          <pc:sldMk cId="1840311287" sldId="325"/>
        </pc:sldMkLst>
        <pc:spChg chg="add mod">
          <ac:chgData name="Cesar Augusto Lopez Gallego" userId="0dfa9112-9251-4882-b472-cf2dfcee09d1" providerId="ADAL" clId="{9AE26A11-4DF8-499E-A657-41CE392852CE}" dt="2025-03-04T23:54:28.030" v="2842"/>
          <ac:spMkLst>
            <pc:docMk/>
            <pc:sldMk cId="1840311287" sldId="325"/>
            <ac:spMk id="3" creationId="{3F78D3D8-92C9-49DC-AB30-F5A0ED48DCC8}"/>
          </ac:spMkLst>
        </pc:spChg>
        <pc:spChg chg="add mod">
          <ac:chgData name="Cesar Augusto Lopez Gallego" userId="0dfa9112-9251-4882-b472-cf2dfcee09d1" providerId="ADAL" clId="{9AE26A11-4DF8-499E-A657-41CE392852CE}" dt="2025-03-04T23:59:23.744" v="3008" actId="20577"/>
          <ac:spMkLst>
            <pc:docMk/>
            <pc:sldMk cId="1840311287" sldId="325"/>
            <ac:spMk id="4" creationId="{48C52BD1-7C40-4E40-8641-A746D4A6B02E}"/>
          </ac:spMkLst>
        </pc:spChg>
        <pc:spChg chg="add mod">
          <ac:chgData name="Cesar Augusto Lopez Gallego" userId="0dfa9112-9251-4882-b472-cf2dfcee09d1" providerId="ADAL" clId="{9AE26A11-4DF8-499E-A657-41CE392852CE}" dt="2025-03-04T23:58:11.123" v="2968" actId="6549"/>
          <ac:spMkLst>
            <pc:docMk/>
            <pc:sldMk cId="1840311287" sldId="325"/>
            <ac:spMk id="5" creationId="{1CD3A0C9-01BC-4AD4-B549-5B30A5CC15BF}"/>
          </ac:spMkLst>
        </pc:spChg>
        <pc:spChg chg="add mod">
          <ac:chgData name="Cesar Augusto Lopez Gallego" userId="0dfa9112-9251-4882-b472-cf2dfcee09d1" providerId="ADAL" clId="{9AE26A11-4DF8-499E-A657-41CE392852CE}" dt="2025-03-04T23:59:11.139" v="3004" actId="20577"/>
          <ac:spMkLst>
            <pc:docMk/>
            <pc:sldMk cId="1840311287" sldId="325"/>
            <ac:spMk id="6" creationId="{7598659E-6196-4793-9DBC-813AA97BDB06}"/>
          </ac:spMkLst>
        </pc:spChg>
        <pc:picChg chg="add mod">
          <ac:chgData name="Cesar Augusto Lopez Gallego" userId="0dfa9112-9251-4882-b472-cf2dfcee09d1" providerId="ADAL" clId="{9AE26A11-4DF8-499E-A657-41CE392852CE}" dt="2025-03-04T23:54:36.304" v="2843" actId="1076"/>
          <ac:picMkLst>
            <pc:docMk/>
            <pc:sldMk cId="1840311287" sldId="325"/>
            <ac:picMk id="2" creationId="{AC88804C-3F7B-487E-ADDF-13F6E8E86D7F}"/>
          </ac:picMkLst>
        </pc:picChg>
      </pc:sldChg>
      <pc:sldChg chg="del">
        <pc:chgData name="Cesar Augusto Lopez Gallego" userId="0dfa9112-9251-4882-b472-cf2dfcee09d1" providerId="ADAL" clId="{9AE26A11-4DF8-499E-A657-41CE392852CE}" dt="2025-03-03T22:01:40.300" v="0" actId="47"/>
        <pc:sldMkLst>
          <pc:docMk/>
          <pc:sldMk cId="1921649889" sldId="325"/>
        </pc:sldMkLst>
      </pc:sldChg>
      <pc:sldChg chg="addSp modSp new mod">
        <pc:chgData name="Cesar Augusto Lopez Gallego" userId="0dfa9112-9251-4882-b472-cf2dfcee09d1" providerId="ADAL" clId="{9AE26A11-4DF8-499E-A657-41CE392852CE}" dt="2025-03-05T00:46:20.036" v="3670"/>
        <pc:sldMkLst>
          <pc:docMk/>
          <pc:sldMk cId="36874887" sldId="326"/>
        </pc:sldMkLst>
        <pc:spChg chg="add mod">
          <ac:chgData name="Cesar Augusto Lopez Gallego" userId="0dfa9112-9251-4882-b472-cf2dfcee09d1" providerId="ADAL" clId="{9AE26A11-4DF8-499E-A657-41CE392852CE}" dt="2025-03-05T00:24:46.074" v="3607" actId="20577"/>
          <ac:spMkLst>
            <pc:docMk/>
            <pc:sldMk cId="36874887" sldId="326"/>
            <ac:spMk id="4" creationId="{1F47372E-E7F8-4BA4-B194-29BB2F23CC9B}"/>
          </ac:spMkLst>
        </pc:spChg>
        <pc:spChg chg="add mod">
          <ac:chgData name="Cesar Augusto Lopez Gallego" userId="0dfa9112-9251-4882-b472-cf2dfcee09d1" providerId="ADAL" clId="{9AE26A11-4DF8-499E-A657-41CE392852CE}" dt="2025-03-05T00:19:10.584" v="3331" actId="1036"/>
          <ac:spMkLst>
            <pc:docMk/>
            <pc:sldMk cId="36874887" sldId="326"/>
            <ac:spMk id="7" creationId="{6FE258BD-F6E7-4619-A53C-77E9B30E0A48}"/>
          </ac:spMkLst>
        </pc:spChg>
        <pc:spChg chg="add mod">
          <ac:chgData name="Cesar Augusto Lopez Gallego" userId="0dfa9112-9251-4882-b472-cf2dfcee09d1" providerId="ADAL" clId="{9AE26A11-4DF8-499E-A657-41CE392852CE}" dt="2025-03-05T00:19:10.584" v="3331" actId="1036"/>
          <ac:spMkLst>
            <pc:docMk/>
            <pc:sldMk cId="36874887" sldId="326"/>
            <ac:spMk id="10" creationId="{20CE71EC-0746-4BAA-BA94-FBCB1617B353}"/>
          </ac:spMkLst>
        </pc:spChg>
        <pc:spChg chg="add mod">
          <ac:chgData name="Cesar Augusto Lopez Gallego" userId="0dfa9112-9251-4882-b472-cf2dfcee09d1" providerId="ADAL" clId="{9AE26A11-4DF8-499E-A657-41CE392852CE}" dt="2025-03-05T00:25:07.333" v="3633" actId="1076"/>
          <ac:spMkLst>
            <pc:docMk/>
            <pc:sldMk cId="36874887" sldId="326"/>
            <ac:spMk id="16" creationId="{48E38824-AAD8-4B09-8E15-938267D3DFC9}"/>
          </ac:spMkLst>
        </pc:spChg>
        <pc:spChg chg="add mod">
          <ac:chgData name="Cesar Augusto Lopez Gallego" userId="0dfa9112-9251-4882-b472-cf2dfcee09d1" providerId="ADAL" clId="{9AE26A11-4DF8-499E-A657-41CE392852CE}" dt="2025-03-05T00:44:55.791" v="3667" actId="1076"/>
          <ac:spMkLst>
            <pc:docMk/>
            <pc:sldMk cId="36874887" sldId="326"/>
            <ac:spMk id="18" creationId="{E19B266F-2220-4E83-8BE3-BC66336638A4}"/>
          </ac:spMkLst>
        </pc:spChg>
        <pc:spChg chg="add mod">
          <ac:chgData name="Cesar Augusto Lopez Gallego" userId="0dfa9112-9251-4882-b472-cf2dfcee09d1" providerId="ADAL" clId="{9AE26A11-4DF8-499E-A657-41CE392852CE}" dt="2025-03-05T00:46:20.036" v="3670"/>
          <ac:spMkLst>
            <pc:docMk/>
            <pc:sldMk cId="36874887" sldId="326"/>
            <ac:spMk id="20" creationId="{D4A74DE2-C18A-4F3D-B8E8-EBD8A7A5B2A3}"/>
          </ac:spMkLst>
        </pc:spChg>
        <pc:picChg chg="add mod">
          <ac:chgData name="Cesar Augusto Lopez Gallego" userId="0dfa9112-9251-4882-b472-cf2dfcee09d1" providerId="ADAL" clId="{9AE26A11-4DF8-499E-A657-41CE392852CE}" dt="2025-03-05T00:19:10.584" v="3331" actId="1036"/>
          <ac:picMkLst>
            <pc:docMk/>
            <pc:sldMk cId="36874887" sldId="326"/>
            <ac:picMk id="3" creationId="{FEE7BCC3-B659-4D68-9DE6-A4B5E3B06F0D}"/>
          </ac:picMkLst>
        </pc:picChg>
        <pc:picChg chg="add mod">
          <ac:chgData name="Cesar Augusto Lopez Gallego" userId="0dfa9112-9251-4882-b472-cf2dfcee09d1" providerId="ADAL" clId="{9AE26A11-4DF8-499E-A657-41CE392852CE}" dt="2025-03-05T00:46:20.036" v="3670"/>
          <ac:picMkLst>
            <pc:docMk/>
            <pc:sldMk cId="36874887" sldId="326"/>
            <ac:picMk id="19" creationId="{9329E475-0CE1-4B10-AA86-67728E63F462}"/>
          </ac:picMkLst>
        </pc:picChg>
        <pc:cxnChg chg="add mod">
          <ac:chgData name="Cesar Augusto Lopez Gallego" userId="0dfa9112-9251-4882-b472-cf2dfcee09d1" providerId="ADAL" clId="{9AE26A11-4DF8-499E-A657-41CE392852CE}" dt="2025-03-05T00:22:04.926" v="3496" actId="14100"/>
          <ac:cxnSpMkLst>
            <pc:docMk/>
            <pc:sldMk cId="36874887" sldId="326"/>
            <ac:cxnSpMk id="6" creationId="{874421D8-E395-4CFA-B79F-A6590C2D8C7E}"/>
          </ac:cxnSpMkLst>
        </pc:cxnChg>
        <pc:cxnChg chg="add mod">
          <ac:chgData name="Cesar Augusto Lopez Gallego" userId="0dfa9112-9251-4882-b472-cf2dfcee09d1" providerId="ADAL" clId="{9AE26A11-4DF8-499E-A657-41CE392852CE}" dt="2025-03-05T00:19:10.584" v="3331" actId="1036"/>
          <ac:cxnSpMkLst>
            <pc:docMk/>
            <pc:sldMk cId="36874887" sldId="326"/>
            <ac:cxnSpMk id="8" creationId="{76B4F1BA-2F2F-4589-8E47-8102A237A594}"/>
          </ac:cxnSpMkLst>
        </pc:cxnChg>
        <pc:cxnChg chg="add mod">
          <ac:chgData name="Cesar Augusto Lopez Gallego" userId="0dfa9112-9251-4882-b472-cf2dfcee09d1" providerId="ADAL" clId="{9AE26A11-4DF8-499E-A657-41CE392852CE}" dt="2025-03-05T00:19:10.584" v="3331" actId="1036"/>
          <ac:cxnSpMkLst>
            <pc:docMk/>
            <pc:sldMk cId="36874887" sldId="326"/>
            <ac:cxnSpMk id="11" creationId="{9372750F-6C41-4E29-8D25-AB0CD329624F}"/>
          </ac:cxnSpMkLst>
        </pc:cxnChg>
      </pc:sldChg>
      <pc:sldChg chg="del">
        <pc:chgData name="Cesar Augusto Lopez Gallego" userId="0dfa9112-9251-4882-b472-cf2dfcee09d1" providerId="ADAL" clId="{9AE26A11-4DF8-499E-A657-41CE392852CE}" dt="2025-03-03T22:01:40.300" v="0" actId="47"/>
        <pc:sldMkLst>
          <pc:docMk/>
          <pc:sldMk cId="421297690" sldId="326"/>
        </pc:sldMkLst>
      </pc:sldChg>
      <pc:sldChg chg="modSp add mod ord">
        <pc:chgData name="Cesar Augusto Lopez Gallego" userId="0dfa9112-9251-4882-b472-cf2dfcee09d1" providerId="ADAL" clId="{9AE26A11-4DF8-499E-A657-41CE392852CE}" dt="2025-03-05T01:44:02.556" v="4075" actId="20577"/>
        <pc:sldMkLst>
          <pc:docMk/>
          <pc:sldMk cId="1678051830" sldId="327"/>
        </pc:sldMkLst>
        <pc:spChg chg="mod">
          <ac:chgData name="Cesar Augusto Lopez Gallego" userId="0dfa9112-9251-4882-b472-cf2dfcee09d1" providerId="ADAL" clId="{9AE26A11-4DF8-499E-A657-41CE392852CE}" dt="2025-03-05T01:44:02.556" v="4075" actId="20577"/>
          <ac:spMkLst>
            <pc:docMk/>
            <pc:sldMk cId="1678051830" sldId="327"/>
            <ac:spMk id="4" creationId="{99C6EF8B-DD57-4049-999C-4AF2D750A146}"/>
          </ac:spMkLst>
        </pc:spChg>
      </pc:sldChg>
      <pc:sldChg chg="del">
        <pc:chgData name="Cesar Augusto Lopez Gallego" userId="0dfa9112-9251-4882-b472-cf2dfcee09d1" providerId="ADAL" clId="{9AE26A11-4DF8-499E-A657-41CE392852CE}" dt="2025-03-03T22:01:40.300" v="0" actId="47"/>
        <pc:sldMkLst>
          <pc:docMk/>
          <pc:sldMk cId="3193804522" sldId="327"/>
        </pc:sldMkLst>
      </pc:sldChg>
      <pc:sldChg chg="addSp modSp new del mod">
        <pc:chgData name="Cesar Augusto Lopez Gallego" userId="0dfa9112-9251-4882-b472-cf2dfcee09d1" providerId="ADAL" clId="{9AE26A11-4DF8-499E-A657-41CE392852CE}" dt="2025-03-05T01:43:20.443" v="4054" actId="2696"/>
        <pc:sldMkLst>
          <pc:docMk/>
          <pc:sldMk cId="3286152721" sldId="327"/>
        </pc:sldMkLst>
        <pc:spChg chg="add mod">
          <ac:chgData name="Cesar Augusto Lopez Gallego" userId="0dfa9112-9251-4882-b472-cf2dfcee09d1" providerId="ADAL" clId="{9AE26A11-4DF8-499E-A657-41CE392852CE}" dt="2025-03-05T01:42:57.743" v="4053" actId="20577"/>
          <ac:spMkLst>
            <pc:docMk/>
            <pc:sldMk cId="3286152721" sldId="327"/>
            <ac:spMk id="4" creationId="{99C6EF8B-DD57-4049-999C-4AF2D750A146}"/>
          </ac:spMkLst>
        </pc:spChg>
        <pc:picChg chg="add mod">
          <ac:chgData name="Cesar Augusto Lopez Gallego" userId="0dfa9112-9251-4882-b472-cf2dfcee09d1" providerId="ADAL" clId="{9AE26A11-4DF8-499E-A657-41CE392852CE}" dt="2025-03-05T00:50:01.163" v="3678" actId="1076"/>
          <ac:picMkLst>
            <pc:docMk/>
            <pc:sldMk cId="3286152721" sldId="327"/>
            <ac:picMk id="3" creationId="{6F621E42-1432-4D70-8627-4EDF233285A1}"/>
          </ac:picMkLst>
        </pc:picChg>
      </pc:sldChg>
      <pc:sldChg chg="new del">
        <pc:chgData name="Cesar Augusto Lopez Gallego" userId="0dfa9112-9251-4882-b472-cf2dfcee09d1" providerId="ADAL" clId="{9AE26A11-4DF8-499E-A657-41CE392852CE}" dt="2025-03-05T00:48:56.953" v="3672" actId="2696"/>
        <pc:sldMkLst>
          <pc:docMk/>
          <pc:sldMk cId="621031220" sldId="328"/>
        </pc:sldMkLst>
      </pc:sldChg>
      <pc:sldChg chg="del">
        <pc:chgData name="Cesar Augusto Lopez Gallego" userId="0dfa9112-9251-4882-b472-cf2dfcee09d1" providerId="ADAL" clId="{9AE26A11-4DF8-499E-A657-41CE392852CE}" dt="2025-03-03T22:01:40.300" v="0" actId="47"/>
        <pc:sldMkLst>
          <pc:docMk/>
          <pc:sldMk cId="3240454787" sldId="328"/>
        </pc:sldMkLst>
      </pc:sldChg>
      <pc:sldChg chg="addSp delSp modSp new add del mod">
        <pc:chgData name="Cesar Augusto Lopez Gallego" userId="0dfa9112-9251-4882-b472-cf2dfcee09d1" providerId="ADAL" clId="{9AE26A11-4DF8-499E-A657-41CE392852CE}" dt="2025-03-05T01:55:28.159" v="4211" actId="47"/>
        <pc:sldMkLst>
          <pc:docMk/>
          <pc:sldMk cId="3546652606" sldId="328"/>
        </pc:sldMkLst>
        <pc:spChg chg="add mod">
          <ac:chgData name="Cesar Augusto Lopez Gallego" userId="0dfa9112-9251-4882-b472-cf2dfcee09d1" providerId="ADAL" clId="{9AE26A11-4DF8-499E-A657-41CE392852CE}" dt="2025-03-05T00:52:51.039" v="3766" actId="20577"/>
          <ac:spMkLst>
            <pc:docMk/>
            <pc:sldMk cId="3546652606" sldId="328"/>
            <ac:spMk id="2" creationId="{E9F6A636-9602-4362-90FA-CE8514424E76}"/>
          </ac:spMkLst>
        </pc:spChg>
        <pc:spChg chg="add mod">
          <ac:chgData name="Cesar Augusto Lopez Gallego" userId="0dfa9112-9251-4882-b472-cf2dfcee09d1" providerId="ADAL" clId="{9AE26A11-4DF8-499E-A657-41CE392852CE}" dt="2025-03-05T00:53:16.083" v="3769" actId="14100"/>
          <ac:spMkLst>
            <pc:docMk/>
            <pc:sldMk cId="3546652606" sldId="328"/>
            <ac:spMk id="4" creationId="{6E516B58-FAFC-49EF-BCD5-9982A4E3324B}"/>
          </ac:spMkLst>
        </pc:spChg>
        <pc:spChg chg="add mod">
          <ac:chgData name="Cesar Augusto Lopez Gallego" userId="0dfa9112-9251-4882-b472-cf2dfcee09d1" providerId="ADAL" clId="{9AE26A11-4DF8-499E-A657-41CE392852CE}" dt="2025-03-05T00:54:36.230" v="3792"/>
          <ac:spMkLst>
            <pc:docMk/>
            <pc:sldMk cId="3546652606" sldId="328"/>
            <ac:spMk id="6" creationId="{B8284904-F71A-48A3-9D21-02FF8F860D52}"/>
          </ac:spMkLst>
        </pc:spChg>
        <pc:spChg chg="add del">
          <ac:chgData name="Cesar Augusto Lopez Gallego" userId="0dfa9112-9251-4882-b472-cf2dfcee09d1" providerId="ADAL" clId="{9AE26A11-4DF8-499E-A657-41CE392852CE}" dt="2025-03-05T00:54:05.142" v="3781"/>
          <ac:spMkLst>
            <pc:docMk/>
            <pc:sldMk cId="3546652606" sldId="328"/>
            <ac:spMk id="7" creationId="{558C1DEB-E4E8-422D-BE7F-BC3D77FD4E03}"/>
          </ac:spMkLst>
        </pc:spChg>
      </pc:sldChg>
      <pc:sldChg chg="addSp modSp new mod">
        <pc:chgData name="Cesar Augusto Lopez Gallego" userId="0dfa9112-9251-4882-b472-cf2dfcee09d1" providerId="ADAL" clId="{9AE26A11-4DF8-499E-A657-41CE392852CE}" dt="2025-03-05T01:26:37.717" v="4037"/>
        <pc:sldMkLst>
          <pc:docMk/>
          <pc:sldMk cId="2142105999" sldId="329"/>
        </pc:sldMkLst>
        <pc:spChg chg="add mod">
          <ac:chgData name="Cesar Augusto Lopez Gallego" userId="0dfa9112-9251-4882-b472-cf2dfcee09d1" providerId="ADAL" clId="{9AE26A11-4DF8-499E-A657-41CE392852CE}" dt="2025-03-05T00:54:56.379" v="3794"/>
          <ac:spMkLst>
            <pc:docMk/>
            <pc:sldMk cId="2142105999" sldId="329"/>
            <ac:spMk id="2" creationId="{6675D5AE-A652-4E4B-B466-6915A6F3B783}"/>
          </ac:spMkLst>
        </pc:spChg>
        <pc:spChg chg="add mod">
          <ac:chgData name="Cesar Augusto Lopez Gallego" userId="0dfa9112-9251-4882-b472-cf2dfcee09d1" providerId="ADAL" clId="{9AE26A11-4DF8-499E-A657-41CE392852CE}" dt="2025-03-05T01:26:37.717" v="4037"/>
          <ac:spMkLst>
            <pc:docMk/>
            <pc:sldMk cId="2142105999" sldId="329"/>
            <ac:spMk id="4" creationId="{1510A9CD-D415-4BD6-A99D-B6794E0F7337}"/>
          </ac:spMkLst>
        </pc:spChg>
        <pc:spChg chg="add mod">
          <ac:chgData name="Cesar Augusto Lopez Gallego" userId="0dfa9112-9251-4882-b472-cf2dfcee09d1" providerId="ADAL" clId="{9AE26A11-4DF8-499E-A657-41CE392852CE}" dt="2025-03-05T01:01:38.671" v="3859" actId="404"/>
          <ac:spMkLst>
            <pc:docMk/>
            <pc:sldMk cId="2142105999" sldId="329"/>
            <ac:spMk id="5" creationId="{C573C2EC-54FB-4F72-BAFC-FF77717EFB9C}"/>
          </ac:spMkLst>
        </pc:spChg>
        <pc:spChg chg="add mod">
          <ac:chgData name="Cesar Augusto Lopez Gallego" userId="0dfa9112-9251-4882-b472-cf2dfcee09d1" providerId="ADAL" clId="{9AE26A11-4DF8-499E-A657-41CE392852CE}" dt="2025-03-05T01:02:29.977" v="3880" actId="13822"/>
          <ac:spMkLst>
            <pc:docMk/>
            <pc:sldMk cId="2142105999" sldId="329"/>
            <ac:spMk id="6" creationId="{A51B19BB-E04C-4899-BB8C-55D0F03E1D24}"/>
          </ac:spMkLst>
        </pc:spChg>
      </pc:sldChg>
      <pc:sldChg chg="del">
        <pc:chgData name="Cesar Augusto Lopez Gallego" userId="0dfa9112-9251-4882-b472-cf2dfcee09d1" providerId="ADAL" clId="{9AE26A11-4DF8-499E-A657-41CE392852CE}" dt="2025-03-03T22:01:40.300" v="0" actId="47"/>
        <pc:sldMkLst>
          <pc:docMk/>
          <pc:sldMk cId="3272326523" sldId="329"/>
        </pc:sldMkLst>
      </pc:sldChg>
      <pc:sldChg chg="addSp modSp new mod">
        <pc:chgData name="Cesar Augusto Lopez Gallego" userId="0dfa9112-9251-4882-b472-cf2dfcee09d1" providerId="ADAL" clId="{9AE26A11-4DF8-499E-A657-41CE392852CE}" dt="2025-03-05T00:58:32.967" v="3856" actId="1076"/>
        <pc:sldMkLst>
          <pc:docMk/>
          <pc:sldMk cId="979346086" sldId="330"/>
        </pc:sldMkLst>
        <pc:spChg chg="add mod">
          <ac:chgData name="Cesar Augusto Lopez Gallego" userId="0dfa9112-9251-4882-b472-cf2dfcee09d1" providerId="ADAL" clId="{9AE26A11-4DF8-499E-A657-41CE392852CE}" dt="2025-03-05T00:57:16.085" v="3846" actId="20577"/>
          <ac:spMkLst>
            <pc:docMk/>
            <pc:sldMk cId="979346086" sldId="330"/>
            <ac:spMk id="2" creationId="{E991B72B-F20D-46D7-A114-03197264DD20}"/>
          </ac:spMkLst>
        </pc:spChg>
        <pc:spChg chg="add mod">
          <ac:chgData name="Cesar Augusto Lopez Gallego" userId="0dfa9112-9251-4882-b472-cf2dfcee09d1" providerId="ADAL" clId="{9AE26A11-4DF8-499E-A657-41CE392852CE}" dt="2025-03-05T00:57:47.140" v="3851" actId="14100"/>
          <ac:spMkLst>
            <pc:docMk/>
            <pc:sldMk cId="979346086" sldId="330"/>
            <ac:spMk id="4" creationId="{B1402D93-CBE1-40EA-95E6-D9A3B7711403}"/>
          </ac:spMkLst>
        </pc:spChg>
        <pc:spChg chg="add mod">
          <ac:chgData name="Cesar Augusto Lopez Gallego" userId="0dfa9112-9251-4882-b472-cf2dfcee09d1" providerId="ADAL" clId="{9AE26A11-4DF8-499E-A657-41CE392852CE}" dt="2025-03-05T00:58:32.967" v="3856" actId="1076"/>
          <ac:spMkLst>
            <pc:docMk/>
            <pc:sldMk cId="979346086" sldId="330"/>
            <ac:spMk id="6" creationId="{99FCE3FA-1C89-4CC5-A96A-D6B249A83C4A}"/>
          </ac:spMkLst>
        </pc:spChg>
      </pc:sldChg>
      <pc:sldChg chg="del">
        <pc:chgData name="Cesar Augusto Lopez Gallego" userId="0dfa9112-9251-4882-b472-cf2dfcee09d1" providerId="ADAL" clId="{9AE26A11-4DF8-499E-A657-41CE392852CE}" dt="2025-03-03T22:01:40.300" v="0" actId="47"/>
        <pc:sldMkLst>
          <pc:docMk/>
          <pc:sldMk cId="3664302478" sldId="330"/>
        </pc:sldMkLst>
      </pc:sldChg>
      <pc:sldChg chg="addSp modSp new mod">
        <pc:chgData name="Cesar Augusto Lopez Gallego" userId="0dfa9112-9251-4882-b472-cf2dfcee09d1" providerId="ADAL" clId="{9AE26A11-4DF8-499E-A657-41CE392852CE}" dt="2025-03-05T01:06:59.452" v="4018" actId="20577"/>
        <pc:sldMkLst>
          <pc:docMk/>
          <pc:sldMk cId="2272141070" sldId="331"/>
        </pc:sldMkLst>
        <pc:spChg chg="add mod">
          <ac:chgData name="Cesar Augusto Lopez Gallego" userId="0dfa9112-9251-4882-b472-cf2dfcee09d1" providerId="ADAL" clId="{9AE26A11-4DF8-499E-A657-41CE392852CE}" dt="2025-03-05T01:06:45.777" v="4008" actId="1076"/>
          <ac:spMkLst>
            <pc:docMk/>
            <pc:sldMk cId="2272141070" sldId="331"/>
            <ac:spMk id="3" creationId="{7F55F6A6-B055-42A4-BB8D-1C30A883D286}"/>
          </ac:spMkLst>
        </pc:spChg>
        <pc:spChg chg="add mod">
          <ac:chgData name="Cesar Augusto Lopez Gallego" userId="0dfa9112-9251-4882-b472-cf2dfcee09d1" providerId="ADAL" clId="{9AE26A11-4DF8-499E-A657-41CE392852CE}" dt="2025-03-05T01:04:48.287" v="3982" actId="20577"/>
          <ac:spMkLst>
            <pc:docMk/>
            <pc:sldMk cId="2272141070" sldId="331"/>
            <ac:spMk id="4" creationId="{C5945DEA-C214-4D8D-B5FC-36D068AD2CB3}"/>
          </ac:spMkLst>
        </pc:spChg>
        <pc:spChg chg="add mod">
          <ac:chgData name="Cesar Augusto Lopez Gallego" userId="0dfa9112-9251-4882-b472-cf2dfcee09d1" providerId="ADAL" clId="{9AE26A11-4DF8-499E-A657-41CE392852CE}" dt="2025-03-05T01:06:59.452" v="4018" actId="20577"/>
          <ac:spMkLst>
            <pc:docMk/>
            <pc:sldMk cId="2272141070" sldId="331"/>
            <ac:spMk id="5" creationId="{E8015177-1689-422B-842F-9ADCE45704C2}"/>
          </ac:spMkLst>
        </pc:spChg>
      </pc:sldChg>
      <pc:sldChg chg="del">
        <pc:chgData name="Cesar Augusto Lopez Gallego" userId="0dfa9112-9251-4882-b472-cf2dfcee09d1" providerId="ADAL" clId="{9AE26A11-4DF8-499E-A657-41CE392852CE}" dt="2025-03-03T22:01:40.300" v="0" actId="47"/>
        <pc:sldMkLst>
          <pc:docMk/>
          <pc:sldMk cId="3535036660" sldId="331"/>
        </pc:sldMkLst>
      </pc:sldChg>
      <pc:sldChg chg="addSp delSp modSp add mod">
        <pc:chgData name="Cesar Augusto Lopez Gallego" userId="0dfa9112-9251-4882-b472-cf2dfcee09d1" providerId="ADAL" clId="{9AE26A11-4DF8-499E-A657-41CE392852CE}" dt="2025-03-05T01:57:41.050" v="4267" actId="20577"/>
        <pc:sldMkLst>
          <pc:docMk/>
          <pc:sldMk cId="2371788535" sldId="332"/>
        </pc:sldMkLst>
        <pc:spChg chg="add del mod">
          <ac:chgData name="Cesar Augusto Lopez Gallego" userId="0dfa9112-9251-4882-b472-cf2dfcee09d1" providerId="ADAL" clId="{9AE26A11-4DF8-499E-A657-41CE392852CE}" dt="2025-03-05T01:56:49.798" v="4259" actId="478"/>
          <ac:spMkLst>
            <pc:docMk/>
            <pc:sldMk cId="2371788535" sldId="332"/>
            <ac:spMk id="3" creationId="{4C93CC4F-3230-4A1A-BAFA-4CFAD9C6973A}"/>
          </ac:spMkLst>
        </pc:spChg>
        <pc:spChg chg="mod">
          <ac:chgData name="Cesar Augusto Lopez Gallego" userId="0dfa9112-9251-4882-b472-cf2dfcee09d1" providerId="ADAL" clId="{9AE26A11-4DF8-499E-A657-41CE392852CE}" dt="2025-03-05T01:55:47.168" v="4217" actId="1076"/>
          <ac:spMkLst>
            <pc:docMk/>
            <pc:sldMk cId="2371788535" sldId="332"/>
            <ac:spMk id="6" creationId="{5ED267C9-DF1C-4831-A62B-D1EB32F2CFB2}"/>
          </ac:spMkLst>
        </pc:spChg>
        <pc:spChg chg="mod">
          <ac:chgData name="Cesar Augusto Lopez Gallego" userId="0dfa9112-9251-4882-b472-cf2dfcee09d1" providerId="ADAL" clId="{9AE26A11-4DF8-499E-A657-41CE392852CE}" dt="2025-03-05T01:57:41.050" v="4267" actId="20577"/>
          <ac:spMkLst>
            <pc:docMk/>
            <pc:sldMk cId="2371788535" sldId="332"/>
            <ac:spMk id="8" creationId="{C1C79E39-74D3-4A7C-BC57-E628B3D7FD0A}"/>
          </ac:spMkLst>
        </pc:spChg>
        <pc:spChg chg="del">
          <ac:chgData name="Cesar Augusto Lopez Gallego" userId="0dfa9112-9251-4882-b472-cf2dfcee09d1" providerId="ADAL" clId="{9AE26A11-4DF8-499E-A657-41CE392852CE}" dt="2025-03-05T01:55:05.237" v="4205" actId="478"/>
          <ac:spMkLst>
            <pc:docMk/>
            <pc:sldMk cId="2371788535" sldId="332"/>
            <ac:spMk id="10" creationId="{20B29676-B6E4-4F91-84DB-D31B6F98F9CD}"/>
          </ac:spMkLst>
        </pc:spChg>
      </pc:sldChg>
      <pc:sldChg chg="addSp delSp modSp new del mod">
        <pc:chgData name="Cesar Augusto Lopez Gallego" userId="0dfa9112-9251-4882-b472-cf2dfcee09d1" providerId="ADAL" clId="{9AE26A11-4DF8-499E-A657-41CE392852CE}" dt="2025-03-05T01:54:23.636" v="4203" actId="2696"/>
        <pc:sldMkLst>
          <pc:docMk/>
          <pc:sldMk cId="2432422578" sldId="332"/>
        </pc:sldMkLst>
        <pc:spChg chg="add mod">
          <ac:chgData name="Cesar Augusto Lopez Gallego" userId="0dfa9112-9251-4882-b472-cf2dfcee09d1" providerId="ADAL" clId="{9AE26A11-4DF8-499E-A657-41CE392852CE}" dt="2025-03-05T01:25:34.034" v="4034" actId="20577"/>
          <ac:spMkLst>
            <pc:docMk/>
            <pc:sldMk cId="2432422578" sldId="332"/>
            <ac:spMk id="2" creationId="{E10821C8-48B8-41D6-9687-D36673DCAB9E}"/>
          </ac:spMkLst>
        </pc:spChg>
        <pc:spChg chg="add del">
          <ac:chgData name="Cesar Augusto Lopez Gallego" userId="0dfa9112-9251-4882-b472-cf2dfcee09d1" providerId="ADAL" clId="{9AE26A11-4DF8-499E-A657-41CE392852CE}" dt="2025-03-05T01:50:52.366" v="4167" actId="22"/>
          <ac:spMkLst>
            <pc:docMk/>
            <pc:sldMk cId="2432422578" sldId="332"/>
            <ac:spMk id="4" creationId="{1A7C7254-0B75-4B1D-AD23-1D6975FE1199}"/>
          </ac:spMkLst>
        </pc:spChg>
        <pc:spChg chg="add mod">
          <ac:chgData name="Cesar Augusto Lopez Gallego" userId="0dfa9112-9251-4882-b472-cf2dfcee09d1" providerId="ADAL" clId="{9AE26A11-4DF8-499E-A657-41CE392852CE}" dt="2025-03-05T01:54:17.115" v="4202" actId="14100"/>
          <ac:spMkLst>
            <pc:docMk/>
            <pc:sldMk cId="2432422578" sldId="332"/>
            <ac:spMk id="6" creationId="{5ED267C9-DF1C-4831-A62B-D1EB32F2CFB2}"/>
          </ac:spMkLst>
        </pc:spChg>
        <pc:spChg chg="add mod">
          <ac:chgData name="Cesar Augusto Lopez Gallego" userId="0dfa9112-9251-4882-b472-cf2dfcee09d1" providerId="ADAL" clId="{9AE26A11-4DF8-499E-A657-41CE392852CE}" dt="2025-03-05T01:54:07.956" v="4197" actId="1076"/>
          <ac:spMkLst>
            <pc:docMk/>
            <pc:sldMk cId="2432422578" sldId="332"/>
            <ac:spMk id="8" creationId="{C1C79E39-74D3-4A7C-BC57-E628B3D7FD0A}"/>
          </ac:spMkLst>
        </pc:spChg>
        <pc:spChg chg="add mod">
          <ac:chgData name="Cesar Augusto Lopez Gallego" userId="0dfa9112-9251-4882-b472-cf2dfcee09d1" providerId="ADAL" clId="{9AE26A11-4DF8-499E-A657-41CE392852CE}" dt="2025-03-05T01:54:14.900" v="4201" actId="1076"/>
          <ac:spMkLst>
            <pc:docMk/>
            <pc:sldMk cId="2432422578" sldId="332"/>
            <ac:spMk id="10" creationId="{20B29676-B6E4-4F91-84DB-D31B6F98F9CD}"/>
          </ac:spMkLst>
        </pc:spChg>
      </pc:sldChg>
      <pc:sldChg chg="add">
        <pc:chgData name="Cesar Augusto Lopez Gallego" userId="0dfa9112-9251-4882-b472-cf2dfcee09d1" providerId="ADAL" clId="{9AE26A11-4DF8-499E-A657-41CE392852CE}" dt="2025-03-05T01:49:14.779" v="4165"/>
        <pc:sldMkLst>
          <pc:docMk/>
          <pc:sldMk cId="786697709" sldId="333"/>
        </pc:sldMkLst>
      </pc:sldChg>
      <pc:sldChg chg="addSp modSp new del mod">
        <pc:chgData name="Cesar Augusto Lopez Gallego" userId="0dfa9112-9251-4882-b472-cf2dfcee09d1" providerId="ADAL" clId="{9AE26A11-4DF8-499E-A657-41CE392852CE}" dt="2025-03-05T01:49:10.168" v="4164" actId="2696"/>
        <pc:sldMkLst>
          <pc:docMk/>
          <pc:sldMk cId="1910325689" sldId="333"/>
        </pc:sldMkLst>
        <pc:spChg chg="add mod">
          <ac:chgData name="Cesar Augusto Lopez Gallego" userId="0dfa9112-9251-4882-b472-cf2dfcee09d1" providerId="ADAL" clId="{9AE26A11-4DF8-499E-A657-41CE392852CE}" dt="2025-03-05T01:49:06.469" v="4163" actId="20577"/>
          <ac:spMkLst>
            <pc:docMk/>
            <pc:sldMk cId="1910325689" sldId="333"/>
            <ac:spMk id="2" creationId="{7299A846-0898-4C79-8D05-ADF046BEEAAC}"/>
          </ac:spMkLst>
        </pc:spChg>
        <pc:spChg chg="add mod">
          <ac:chgData name="Cesar Augusto Lopez Gallego" userId="0dfa9112-9251-4882-b472-cf2dfcee09d1" providerId="ADAL" clId="{9AE26A11-4DF8-499E-A657-41CE392852CE}" dt="2025-03-05T01:46:54.980" v="4134" actId="1076"/>
          <ac:spMkLst>
            <pc:docMk/>
            <pc:sldMk cId="1910325689" sldId="333"/>
            <ac:spMk id="4" creationId="{2A8E9174-281E-4247-89CC-01281C705A3C}"/>
          </ac:spMkLst>
        </pc:spChg>
        <pc:spChg chg="add mod">
          <ac:chgData name="Cesar Augusto Lopez Gallego" userId="0dfa9112-9251-4882-b472-cf2dfcee09d1" providerId="ADAL" clId="{9AE26A11-4DF8-499E-A657-41CE392852CE}" dt="2025-03-05T01:48:14.230" v="4151" actId="113"/>
          <ac:spMkLst>
            <pc:docMk/>
            <pc:sldMk cId="1910325689" sldId="333"/>
            <ac:spMk id="6" creationId="{B0503A64-6525-4098-86C9-2B5953A9BF5D}"/>
          </ac:spMkLst>
        </pc:spChg>
      </pc:sldChg>
      <pc:sldChg chg="del">
        <pc:chgData name="Cesar Augusto Lopez Gallego" userId="0dfa9112-9251-4882-b472-cf2dfcee09d1" providerId="ADAL" clId="{9AE26A11-4DF8-499E-A657-41CE392852CE}" dt="2025-03-03T22:01:40.300" v="0" actId="47"/>
        <pc:sldMkLst>
          <pc:docMk/>
          <pc:sldMk cId="3199267411" sldId="333"/>
        </pc:sldMkLst>
      </pc:sldChg>
      <pc:sldChg chg="delSp add del mod">
        <pc:chgData name="Cesar Augusto Lopez Gallego" userId="0dfa9112-9251-4882-b472-cf2dfcee09d1" providerId="ADAL" clId="{9AE26A11-4DF8-499E-A657-41CE392852CE}" dt="2025-03-05T01:55:31.570" v="4213" actId="47"/>
        <pc:sldMkLst>
          <pc:docMk/>
          <pc:sldMk cId="18865650" sldId="334"/>
        </pc:sldMkLst>
        <pc:spChg chg="del">
          <ac:chgData name="Cesar Augusto Lopez Gallego" userId="0dfa9112-9251-4882-b472-cf2dfcee09d1" providerId="ADAL" clId="{9AE26A11-4DF8-499E-A657-41CE392852CE}" dt="2025-03-05T01:55:20.350" v="4208" actId="478"/>
          <ac:spMkLst>
            <pc:docMk/>
            <pc:sldMk cId="18865650" sldId="334"/>
            <ac:spMk id="6" creationId="{5ED267C9-DF1C-4831-A62B-D1EB32F2CFB2}"/>
          </ac:spMkLst>
        </pc:spChg>
        <pc:spChg chg="del">
          <ac:chgData name="Cesar Augusto Lopez Gallego" userId="0dfa9112-9251-4882-b472-cf2dfcee09d1" providerId="ADAL" clId="{9AE26A11-4DF8-499E-A657-41CE392852CE}" dt="2025-03-05T01:55:17.542" v="4207" actId="478"/>
          <ac:spMkLst>
            <pc:docMk/>
            <pc:sldMk cId="18865650" sldId="334"/>
            <ac:spMk id="8" creationId="{C1C79E39-74D3-4A7C-BC57-E628B3D7FD0A}"/>
          </ac:spMkLst>
        </pc:spChg>
        <pc:spChg chg="del">
          <ac:chgData name="Cesar Augusto Lopez Gallego" userId="0dfa9112-9251-4882-b472-cf2dfcee09d1" providerId="ADAL" clId="{9AE26A11-4DF8-499E-A657-41CE392852CE}" dt="2025-03-05T01:55:17.542" v="4207" actId="478"/>
          <ac:spMkLst>
            <pc:docMk/>
            <pc:sldMk cId="18865650" sldId="334"/>
            <ac:spMk id="10" creationId="{20B29676-B6E4-4F91-84DB-D31B6F98F9CD}"/>
          </ac:spMkLst>
        </pc:spChg>
      </pc:sldChg>
      <pc:sldChg chg="del">
        <pc:chgData name="Cesar Augusto Lopez Gallego" userId="0dfa9112-9251-4882-b472-cf2dfcee09d1" providerId="ADAL" clId="{9AE26A11-4DF8-499E-A657-41CE392852CE}" dt="2025-03-03T22:01:40.300" v="0" actId="47"/>
        <pc:sldMkLst>
          <pc:docMk/>
          <pc:sldMk cId="620609063" sldId="334"/>
        </pc:sldMkLst>
      </pc:sldChg>
      <pc:sldChg chg="addSp modSp new mod">
        <pc:chgData name="Cesar Augusto Lopez Gallego" userId="0dfa9112-9251-4882-b472-cf2dfcee09d1" providerId="ADAL" clId="{9AE26A11-4DF8-499E-A657-41CE392852CE}" dt="2025-03-05T11:29:04" v="4906" actId="207"/>
        <pc:sldMkLst>
          <pc:docMk/>
          <pc:sldMk cId="1249848336" sldId="334"/>
        </pc:sldMkLst>
        <pc:spChg chg="add mod">
          <ac:chgData name="Cesar Augusto Lopez Gallego" userId="0dfa9112-9251-4882-b472-cf2dfcee09d1" providerId="ADAL" clId="{9AE26A11-4DF8-499E-A657-41CE392852CE}" dt="2025-03-05T11:07:56.300" v="4298" actId="20577"/>
          <ac:spMkLst>
            <pc:docMk/>
            <pc:sldMk cId="1249848336" sldId="334"/>
            <ac:spMk id="3" creationId="{68FB7E1E-C34D-488B-AA12-226D57EE7C88}"/>
          </ac:spMkLst>
        </pc:spChg>
        <pc:spChg chg="add mod">
          <ac:chgData name="Cesar Augusto Lopez Gallego" userId="0dfa9112-9251-4882-b472-cf2dfcee09d1" providerId="ADAL" clId="{9AE26A11-4DF8-499E-A657-41CE392852CE}" dt="2025-03-05T11:29:04" v="4906" actId="207"/>
          <ac:spMkLst>
            <pc:docMk/>
            <pc:sldMk cId="1249848336" sldId="334"/>
            <ac:spMk id="5" creationId="{62F8F14E-C6E2-435C-8CF6-04F65FF28491}"/>
          </ac:spMkLst>
        </pc:spChg>
        <pc:picChg chg="add mod">
          <ac:chgData name="Cesar Augusto Lopez Gallego" userId="0dfa9112-9251-4882-b472-cf2dfcee09d1" providerId="ADAL" clId="{9AE26A11-4DF8-499E-A657-41CE392852CE}" dt="2025-03-05T11:22:23.230" v="4646" actId="1076"/>
          <ac:picMkLst>
            <pc:docMk/>
            <pc:sldMk cId="1249848336" sldId="334"/>
            <ac:picMk id="2" creationId="{24A5D602-8F4C-4174-A361-EAE3346D8E0D}"/>
          </ac:picMkLst>
        </pc:picChg>
      </pc:sldChg>
      <pc:sldChg chg="addSp modSp new mod">
        <pc:chgData name="Cesar Augusto Lopez Gallego" userId="0dfa9112-9251-4882-b472-cf2dfcee09d1" providerId="ADAL" clId="{9AE26A11-4DF8-499E-A657-41CE392852CE}" dt="2025-03-05T11:30:03.124" v="4967" actId="20577"/>
        <pc:sldMkLst>
          <pc:docMk/>
          <pc:sldMk cId="414601350" sldId="335"/>
        </pc:sldMkLst>
        <pc:spChg chg="add mod">
          <ac:chgData name="Cesar Augusto Lopez Gallego" userId="0dfa9112-9251-4882-b472-cf2dfcee09d1" providerId="ADAL" clId="{9AE26A11-4DF8-499E-A657-41CE392852CE}" dt="2025-03-05T11:23:46.279" v="4694" actId="1076"/>
          <ac:spMkLst>
            <pc:docMk/>
            <pc:sldMk cId="414601350" sldId="335"/>
            <ac:spMk id="2" creationId="{8BE1C2E5-434E-46E5-A7CD-90106750F623}"/>
          </ac:spMkLst>
        </pc:spChg>
        <pc:spChg chg="add mod">
          <ac:chgData name="Cesar Augusto Lopez Gallego" userId="0dfa9112-9251-4882-b472-cf2dfcee09d1" providerId="ADAL" clId="{9AE26A11-4DF8-499E-A657-41CE392852CE}" dt="2025-03-05T11:30:03.124" v="4967" actId="20577"/>
          <ac:spMkLst>
            <pc:docMk/>
            <pc:sldMk cId="414601350" sldId="335"/>
            <ac:spMk id="3" creationId="{AD84C57E-B86A-4EB1-83DB-FCADED17A3C7}"/>
          </ac:spMkLst>
        </pc:spChg>
        <pc:spChg chg="add mod">
          <ac:chgData name="Cesar Augusto Lopez Gallego" userId="0dfa9112-9251-4882-b472-cf2dfcee09d1" providerId="ADAL" clId="{9AE26A11-4DF8-499E-A657-41CE392852CE}" dt="2025-03-05T11:25:47.169" v="4903" actId="20577"/>
          <ac:spMkLst>
            <pc:docMk/>
            <pc:sldMk cId="414601350" sldId="335"/>
            <ac:spMk id="5" creationId="{63BF3864-29A6-4A4E-9198-006A5F3AD993}"/>
          </ac:spMkLst>
        </pc:spChg>
        <pc:picChg chg="add mod">
          <ac:chgData name="Cesar Augusto Lopez Gallego" userId="0dfa9112-9251-4882-b472-cf2dfcee09d1" providerId="ADAL" clId="{9AE26A11-4DF8-499E-A657-41CE392852CE}" dt="2025-03-05T11:24:26.370" v="4766" actId="1076"/>
          <ac:picMkLst>
            <pc:docMk/>
            <pc:sldMk cId="414601350" sldId="335"/>
            <ac:picMk id="1026" creationId="{2B984CAC-E273-40CE-A02E-B2EF1C86CF9C}"/>
          </ac:picMkLst>
        </pc:picChg>
      </pc:sldChg>
      <pc:sldChg chg="del">
        <pc:chgData name="Cesar Augusto Lopez Gallego" userId="0dfa9112-9251-4882-b472-cf2dfcee09d1" providerId="ADAL" clId="{9AE26A11-4DF8-499E-A657-41CE392852CE}" dt="2025-03-03T22:01:40.300" v="0" actId="47"/>
        <pc:sldMkLst>
          <pc:docMk/>
          <pc:sldMk cId="1611371208" sldId="335"/>
        </pc:sldMkLst>
      </pc:sldChg>
      <pc:sldChg chg="addSp modSp new mod">
        <pc:chgData name="Cesar Augusto Lopez Gallego" userId="0dfa9112-9251-4882-b472-cf2dfcee09d1" providerId="ADAL" clId="{9AE26A11-4DF8-499E-A657-41CE392852CE}" dt="2025-03-05T12:02:05.472" v="5199" actId="13926"/>
        <pc:sldMkLst>
          <pc:docMk/>
          <pc:sldMk cId="1922460229" sldId="336"/>
        </pc:sldMkLst>
        <pc:spChg chg="add mod">
          <ac:chgData name="Cesar Augusto Lopez Gallego" userId="0dfa9112-9251-4882-b472-cf2dfcee09d1" providerId="ADAL" clId="{9AE26A11-4DF8-499E-A657-41CE392852CE}" dt="2025-03-05T11:51:38.636" v="4970"/>
          <ac:spMkLst>
            <pc:docMk/>
            <pc:sldMk cId="1922460229" sldId="336"/>
            <ac:spMk id="4" creationId="{A1E34B8A-14C1-49E4-AB87-236C2F15F577}"/>
          </ac:spMkLst>
        </pc:spChg>
        <pc:spChg chg="add mod">
          <ac:chgData name="Cesar Augusto Lopez Gallego" userId="0dfa9112-9251-4882-b472-cf2dfcee09d1" providerId="ADAL" clId="{9AE26A11-4DF8-499E-A657-41CE392852CE}" dt="2025-03-05T12:02:05.472" v="5199" actId="13926"/>
          <ac:spMkLst>
            <pc:docMk/>
            <pc:sldMk cId="1922460229" sldId="336"/>
            <ac:spMk id="6" creationId="{B0B26029-E692-4711-B868-443033257DAC}"/>
          </ac:spMkLst>
        </pc:spChg>
        <pc:picChg chg="add mod">
          <ac:chgData name="Cesar Augusto Lopez Gallego" userId="0dfa9112-9251-4882-b472-cf2dfcee09d1" providerId="ADAL" clId="{9AE26A11-4DF8-499E-A657-41CE392852CE}" dt="2025-03-05T11:53:06.356" v="5030" actId="1076"/>
          <ac:picMkLst>
            <pc:docMk/>
            <pc:sldMk cId="1922460229" sldId="336"/>
            <ac:picMk id="3" creationId="{CE00611B-2550-4380-ADCA-543760916633}"/>
          </ac:picMkLst>
        </pc:picChg>
      </pc:sldChg>
      <pc:sldChg chg="del">
        <pc:chgData name="Cesar Augusto Lopez Gallego" userId="0dfa9112-9251-4882-b472-cf2dfcee09d1" providerId="ADAL" clId="{9AE26A11-4DF8-499E-A657-41CE392852CE}" dt="2025-03-03T22:01:40.300" v="0" actId="47"/>
        <pc:sldMkLst>
          <pc:docMk/>
          <pc:sldMk cId="2484098868" sldId="336"/>
        </pc:sldMkLst>
      </pc:sldChg>
      <pc:sldChg chg="del">
        <pc:chgData name="Cesar Augusto Lopez Gallego" userId="0dfa9112-9251-4882-b472-cf2dfcee09d1" providerId="ADAL" clId="{9AE26A11-4DF8-499E-A657-41CE392852CE}" dt="2025-03-03T22:01:40.300" v="0" actId="47"/>
        <pc:sldMkLst>
          <pc:docMk/>
          <pc:sldMk cId="3945895445" sldId="337"/>
        </pc:sldMkLst>
      </pc:sldChg>
      <pc:sldChg chg="addSp delSp modSp new mod">
        <pc:chgData name="Cesar Augusto Lopez Gallego" userId="0dfa9112-9251-4882-b472-cf2dfcee09d1" providerId="ADAL" clId="{9AE26A11-4DF8-499E-A657-41CE392852CE}" dt="2025-03-05T12:14:05.190" v="5264" actId="20577"/>
        <pc:sldMkLst>
          <pc:docMk/>
          <pc:sldMk cId="4215391197" sldId="337"/>
        </pc:sldMkLst>
        <pc:spChg chg="add del">
          <ac:chgData name="Cesar Augusto Lopez Gallego" userId="0dfa9112-9251-4882-b472-cf2dfcee09d1" providerId="ADAL" clId="{9AE26A11-4DF8-499E-A657-41CE392852CE}" dt="2025-03-05T12:08:34.025" v="5202"/>
          <ac:spMkLst>
            <pc:docMk/>
            <pc:sldMk cId="4215391197" sldId="337"/>
            <ac:spMk id="2" creationId="{6A19C8F8-BEC3-4924-8B0E-2A2780DAA04A}"/>
          </ac:spMkLst>
        </pc:spChg>
        <pc:spChg chg="add mod">
          <ac:chgData name="Cesar Augusto Lopez Gallego" userId="0dfa9112-9251-4882-b472-cf2dfcee09d1" providerId="ADAL" clId="{9AE26A11-4DF8-499E-A657-41CE392852CE}" dt="2025-03-05T12:14:05.190" v="5264" actId="20577"/>
          <ac:spMkLst>
            <pc:docMk/>
            <pc:sldMk cId="4215391197" sldId="337"/>
            <ac:spMk id="4" creationId="{2D956E26-0F43-451F-850F-BD9A9B0F6CC7}"/>
          </ac:spMkLst>
        </pc:spChg>
        <pc:spChg chg="add del">
          <ac:chgData name="Cesar Augusto Lopez Gallego" userId="0dfa9112-9251-4882-b472-cf2dfcee09d1" providerId="ADAL" clId="{9AE26A11-4DF8-499E-A657-41CE392852CE}" dt="2025-03-05T12:09:42.605" v="5213"/>
          <ac:spMkLst>
            <pc:docMk/>
            <pc:sldMk cId="4215391197" sldId="337"/>
            <ac:spMk id="5" creationId="{F586C1BC-7DAF-4139-9961-4B3F28914305}"/>
          </ac:spMkLst>
        </pc:spChg>
        <pc:spChg chg="add mod">
          <ac:chgData name="Cesar Augusto Lopez Gallego" userId="0dfa9112-9251-4882-b472-cf2dfcee09d1" providerId="ADAL" clId="{9AE26A11-4DF8-499E-A657-41CE392852CE}" dt="2025-03-05T12:13:03.505" v="5243" actId="20577"/>
          <ac:spMkLst>
            <pc:docMk/>
            <pc:sldMk cId="4215391197" sldId="337"/>
            <ac:spMk id="6" creationId="{1D6C64BB-F71C-4D0A-B5B3-F4FF36883AAD}"/>
          </ac:spMkLst>
        </pc:spChg>
      </pc:sldChg>
      <pc:sldChg chg="del">
        <pc:chgData name="Cesar Augusto Lopez Gallego" userId="0dfa9112-9251-4882-b472-cf2dfcee09d1" providerId="ADAL" clId="{9AE26A11-4DF8-499E-A657-41CE392852CE}" dt="2025-03-03T22:01:40.300" v="0" actId="47"/>
        <pc:sldMkLst>
          <pc:docMk/>
          <pc:sldMk cId="2667915003" sldId="338"/>
        </pc:sldMkLst>
      </pc:sldChg>
      <pc:sldChg chg="addSp modSp new mod ord">
        <pc:chgData name="Cesar Augusto Lopez Gallego" userId="0dfa9112-9251-4882-b472-cf2dfcee09d1" providerId="ADAL" clId="{9AE26A11-4DF8-499E-A657-41CE392852CE}" dt="2025-03-05T12:16:04.167" v="5289"/>
        <pc:sldMkLst>
          <pc:docMk/>
          <pc:sldMk cId="3564774728" sldId="338"/>
        </pc:sldMkLst>
        <pc:spChg chg="add mod">
          <ac:chgData name="Cesar Augusto Lopez Gallego" userId="0dfa9112-9251-4882-b472-cf2dfcee09d1" providerId="ADAL" clId="{9AE26A11-4DF8-499E-A657-41CE392852CE}" dt="2025-03-05T12:16:01.279" v="5287" actId="20577"/>
          <ac:spMkLst>
            <pc:docMk/>
            <pc:sldMk cId="3564774728" sldId="338"/>
            <ac:spMk id="3" creationId="{AC0D11A5-EB0D-4F83-AE47-CE7958CF51BA}"/>
          </ac:spMkLst>
        </pc:spChg>
        <pc:spChg chg="add mod">
          <ac:chgData name="Cesar Augusto Lopez Gallego" userId="0dfa9112-9251-4882-b472-cf2dfcee09d1" providerId="ADAL" clId="{9AE26A11-4DF8-499E-A657-41CE392852CE}" dt="2025-03-05T12:15:15.365" v="5275" actId="14100"/>
          <ac:spMkLst>
            <pc:docMk/>
            <pc:sldMk cId="3564774728" sldId="338"/>
            <ac:spMk id="5" creationId="{073AEC22-6DF7-46EE-9A01-193D750BDD9D}"/>
          </ac:spMkLst>
        </pc:spChg>
      </pc:sldChg>
      <pc:sldChg chg="del">
        <pc:chgData name="Cesar Augusto Lopez Gallego" userId="0dfa9112-9251-4882-b472-cf2dfcee09d1" providerId="ADAL" clId="{9AE26A11-4DF8-499E-A657-41CE392852CE}" dt="2025-03-03T22:01:40.300" v="0" actId="47"/>
        <pc:sldMkLst>
          <pc:docMk/>
          <pc:sldMk cId="1783077843" sldId="339"/>
        </pc:sldMkLst>
      </pc:sldChg>
      <pc:sldChg chg="addSp modSp new mod">
        <pc:chgData name="Cesar Augusto Lopez Gallego" userId="0dfa9112-9251-4882-b472-cf2dfcee09d1" providerId="ADAL" clId="{9AE26A11-4DF8-499E-A657-41CE392852CE}" dt="2025-03-05T12:18:21.838" v="5394" actId="14100"/>
        <pc:sldMkLst>
          <pc:docMk/>
          <pc:sldMk cId="1872073996" sldId="339"/>
        </pc:sldMkLst>
        <pc:spChg chg="add mod">
          <ac:chgData name="Cesar Augusto Lopez Gallego" userId="0dfa9112-9251-4882-b472-cf2dfcee09d1" providerId="ADAL" clId="{9AE26A11-4DF8-499E-A657-41CE392852CE}" dt="2025-03-05T12:18:21.838" v="5394" actId="14100"/>
          <ac:spMkLst>
            <pc:docMk/>
            <pc:sldMk cId="1872073996" sldId="339"/>
            <ac:spMk id="3" creationId="{1CD9CEB8-0975-4896-B2D8-16827BFF36EA}"/>
          </ac:spMkLst>
        </pc:spChg>
        <pc:spChg chg="add mod">
          <ac:chgData name="Cesar Augusto Lopez Gallego" userId="0dfa9112-9251-4882-b472-cf2dfcee09d1" providerId="ADAL" clId="{9AE26A11-4DF8-499E-A657-41CE392852CE}" dt="2025-03-05T12:18:18.135" v="5393" actId="20577"/>
          <ac:spMkLst>
            <pc:docMk/>
            <pc:sldMk cId="1872073996" sldId="339"/>
            <ac:spMk id="4" creationId="{52C38D28-99CF-4192-8052-3A8F3DA9C07A}"/>
          </ac:spMkLst>
        </pc:spChg>
      </pc:sldChg>
      <pc:sldChg chg="addSp modSp new mod">
        <pc:chgData name="Cesar Augusto Lopez Gallego" userId="0dfa9112-9251-4882-b472-cf2dfcee09d1" providerId="ADAL" clId="{9AE26A11-4DF8-499E-A657-41CE392852CE}" dt="2025-03-05T12:21:38.006" v="5571" actId="20577"/>
        <pc:sldMkLst>
          <pc:docMk/>
          <pc:sldMk cId="2517474918" sldId="340"/>
        </pc:sldMkLst>
        <pc:spChg chg="add mod">
          <ac:chgData name="Cesar Augusto Lopez Gallego" userId="0dfa9112-9251-4882-b472-cf2dfcee09d1" providerId="ADAL" clId="{9AE26A11-4DF8-499E-A657-41CE392852CE}" dt="2025-03-05T12:18:32.875" v="5406" actId="20577"/>
          <ac:spMkLst>
            <pc:docMk/>
            <pc:sldMk cId="2517474918" sldId="340"/>
            <ac:spMk id="2" creationId="{438B61A8-573E-4CA9-95D4-9095832BCA7D}"/>
          </ac:spMkLst>
        </pc:spChg>
        <pc:spChg chg="add mod">
          <ac:chgData name="Cesar Augusto Lopez Gallego" userId="0dfa9112-9251-4882-b472-cf2dfcee09d1" providerId="ADAL" clId="{9AE26A11-4DF8-499E-A657-41CE392852CE}" dt="2025-03-05T12:21:38.006" v="5571" actId="20577"/>
          <ac:spMkLst>
            <pc:docMk/>
            <pc:sldMk cId="2517474918" sldId="340"/>
            <ac:spMk id="4" creationId="{5DD3B30B-8031-492D-BFE8-12F9614C26CC}"/>
          </ac:spMkLst>
        </pc:spChg>
      </pc:sldChg>
      <pc:sldChg chg="del">
        <pc:chgData name="Cesar Augusto Lopez Gallego" userId="0dfa9112-9251-4882-b472-cf2dfcee09d1" providerId="ADAL" clId="{9AE26A11-4DF8-499E-A657-41CE392852CE}" dt="2025-03-03T22:01:40.300" v="0" actId="47"/>
        <pc:sldMkLst>
          <pc:docMk/>
          <pc:sldMk cId="3774741617" sldId="340"/>
        </pc:sldMkLst>
      </pc:sldChg>
      <pc:sldChg chg="del">
        <pc:chgData name="Cesar Augusto Lopez Gallego" userId="0dfa9112-9251-4882-b472-cf2dfcee09d1" providerId="ADAL" clId="{9AE26A11-4DF8-499E-A657-41CE392852CE}" dt="2025-03-03T22:01:40.300" v="0" actId="47"/>
        <pc:sldMkLst>
          <pc:docMk/>
          <pc:sldMk cId="2402638101" sldId="341"/>
        </pc:sldMkLst>
      </pc:sldChg>
      <pc:sldChg chg="addSp delSp modSp new mod">
        <pc:chgData name="Cesar Augusto Lopez Gallego" userId="0dfa9112-9251-4882-b472-cf2dfcee09d1" providerId="ADAL" clId="{9AE26A11-4DF8-499E-A657-41CE392852CE}" dt="2025-03-06T12:54:13.298" v="6737" actId="20577"/>
        <pc:sldMkLst>
          <pc:docMk/>
          <pc:sldMk cId="2953447785" sldId="341"/>
        </pc:sldMkLst>
        <pc:spChg chg="add mod">
          <ac:chgData name="Cesar Augusto Lopez Gallego" userId="0dfa9112-9251-4882-b472-cf2dfcee09d1" providerId="ADAL" clId="{9AE26A11-4DF8-499E-A657-41CE392852CE}" dt="2025-03-06T12:22:50.809" v="5588" actId="20577"/>
          <ac:spMkLst>
            <pc:docMk/>
            <pc:sldMk cId="2953447785" sldId="341"/>
            <ac:spMk id="2" creationId="{D2A3C107-9D8F-4BF5-991A-97A89C0E2244}"/>
          </ac:spMkLst>
        </pc:spChg>
        <pc:spChg chg="add mod">
          <ac:chgData name="Cesar Augusto Lopez Gallego" userId="0dfa9112-9251-4882-b472-cf2dfcee09d1" providerId="ADAL" clId="{9AE26A11-4DF8-499E-A657-41CE392852CE}" dt="2025-03-06T12:54:13.298" v="6737" actId="20577"/>
          <ac:spMkLst>
            <pc:docMk/>
            <pc:sldMk cId="2953447785" sldId="341"/>
            <ac:spMk id="4" creationId="{C3FE3822-AF3A-4946-914B-6885EFB67664}"/>
          </ac:spMkLst>
        </pc:spChg>
        <pc:spChg chg="add del mod">
          <ac:chgData name="Cesar Augusto Lopez Gallego" userId="0dfa9112-9251-4882-b472-cf2dfcee09d1" providerId="ADAL" clId="{9AE26A11-4DF8-499E-A657-41CE392852CE}" dt="2025-03-06T12:47:03.254" v="6515" actId="478"/>
          <ac:spMkLst>
            <pc:docMk/>
            <pc:sldMk cId="2953447785" sldId="341"/>
            <ac:spMk id="7" creationId="{063406EB-ECF2-44DE-AC57-DCEDD91EC884}"/>
          </ac:spMkLst>
        </pc:spChg>
        <pc:spChg chg="add del mod">
          <ac:chgData name="Cesar Augusto Lopez Gallego" userId="0dfa9112-9251-4882-b472-cf2dfcee09d1" providerId="ADAL" clId="{9AE26A11-4DF8-499E-A657-41CE392852CE}" dt="2025-03-06T12:47:03.254" v="6515" actId="478"/>
          <ac:spMkLst>
            <pc:docMk/>
            <pc:sldMk cId="2953447785" sldId="341"/>
            <ac:spMk id="9" creationId="{2FA83485-12A2-4886-8ABB-43A1E16A7E63}"/>
          </ac:spMkLst>
        </pc:spChg>
        <pc:spChg chg="add del mod">
          <ac:chgData name="Cesar Augusto Lopez Gallego" userId="0dfa9112-9251-4882-b472-cf2dfcee09d1" providerId="ADAL" clId="{9AE26A11-4DF8-499E-A657-41CE392852CE}" dt="2025-03-06T12:47:03.254" v="6515" actId="478"/>
          <ac:spMkLst>
            <pc:docMk/>
            <pc:sldMk cId="2953447785" sldId="341"/>
            <ac:spMk id="10" creationId="{CC691FED-17A5-4906-8DFD-FDEEBD68DBBC}"/>
          </ac:spMkLst>
        </pc:spChg>
        <pc:picChg chg="add del mod">
          <ac:chgData name="Cesar Augusto Lopez Gallego" userId="0dfa9112-9251-4882-b472-cf2dfcee09d1" providerId="ADAL" clId="{9AE26A11-4DF8-499E-A657-41CE392852CE}" dt="2025-03-06T12:47:03.254" v="6515" actId="478"/>
          <ac:picMkLst>
            <pc:docMk/>
            <pc:sldMk cId="2953447785" sldId="341"/>
            <ac:picMk id="6" creationId="{D18DC27B-0B9B-4547-853C-04A8D7F8F7C4}"/>
          </ac:picMkLst>
        </pc:picChg>
        <pc:picChg chg="add mod">
          <ac:chgData name="Cesar Augusto Lopez Gallego" userId="0dfa9112-9251-4882-b472-cf2dfcee09d1" providerId="ADAL" clId="{9AE26A11-4DF8-499E-A657-41CE392852CE}" dt="2025-03-06T12:50:07.766" v="6583" actId="14100"/>
          <ac:picMkLst>
            <pc:docMk/>
            <pc:sldMk cId="2953447785" sldId="341"/>
            <ac:picMk id="12" creationId="{BC811D23-2701-45AA-9496-7E9BCE691EE9}"/>
          </ac:picMkLst>
        </pc:picChg>
      </pc:sldChg>
      <pc:sldChg chg="addSp modSp new mod">
        <pc:chgData name="Cesar Augusto Lopez Gallego" userId="0dfa9112-9251-4882-b472-cf2dfcee09d1" providerId="ADAL" clId="{9AE26A11-4DF8-499E-A657-41CE392852CE}" dt="2025-03-06T23:23:09.002" v="6945" actId="1076"/>
        <pc:sldMkLst>
          <pc:docMk/>
          <pc:sldMk cId="2120660414" sldId="342"/>
        </pc:sldMkLst>
        <pc:spChg chg="add mod">
          <ac:chgData name="Cesar Augusto Lopez Gallego" userId="0dfa9112-9251-4882-b472-cf2dfcee09d1" providerId="ADAL" clId="{9AE26A11-4DF8-499E-A657-41CE392852CE}" dt="2025-03-06T23:21:51.020" v="6864" actId="1076"/>
          <ac:spMkLst>
            <pc:docMk/>
            <pc:sldMk cId="2120660414" sldId="342"/>
            <ac:spMk id="3" creationId="{E8741A7A-9FC6-4AFF-8148-C00DCEC70EEC}"/>
          </ac:spMkLst>
        </pc:spChg>
        <pc:spChg chg="add mod">
          <ac:chgData name="Cesar Augusto Lopez Gallego" userId="0dfa9112-9251-4882-b472-cf2dfcee09d1" providerId="ADAL" clId="{9AE26A11-4DF8-499E-A657-41CE392852CE}" dt="2025-03-06T12:51:33.314" v="6660" actId="1076"/>
          <ac:spMkLst>
            <pc:docMk/>
            <pc:sldMk cId="2120660414" sldId="342"/>
            <ac:spMk id="4" creationId="{36C4BA92-15E6-48DB-8FCB-35FD123077E1}"/>
          </ac:spMkLst>
        </pc:spChg>
        <pc:spChg chg="add mod">
          <ac:chgData name="Cesar Augusto Lopez Gallego" userId="0dfa9112-9251-4882-b472-cf2dfcee09d1" providerId="ADAL" clId="{9AE26A11-4DF8-499E-A657-41CE392852CE}" dt="2025-03-06T23:22:38.850" v="6936" actId="1076"/>
          <ac:spMkLst>
            <pc:docMk/>
            <pc:sldMk cId="2120660414" sldId="342"/>
            <ac:spMk id="5" creationId="{A226E491-DAD0-4CB0-A4E5-28F3AF455521}"/>
          </ac:spMkLst>
        </pc:spChg>
        <pc:spChg chg="add mod">
          <ac:chgData name="Cesar Augusto Lopez Gallego" userId="0dfa9112-9251-4882-b472-cf2dfcee09d1" providerId="ADAL" clId="{9AE26A11-4DF8-499E-A657-41CE392852CE}" dt="2025-03-06T12:47:17.306" v="6519"/>
          <ac:spMkLst>
            <pc:docMk/>
            <pc:sldMk cId="2120660414" sldId="342"/>
            <ac:spMk id="6" creationId="{2A299067-B7A1-4379-ACF5-74CEC71BF6C7}"/>
          </ac:spMkLst>
        </pc:spChg>
        <pc:spChg chg="add mod">
          <ac:chgData name="Cesar Augusto Lopez Gallego" userId="0dfa9112-9251-4882-b472-cf2dfcee09d1" providerId="ADAL" clId="{9AE26A11-4DF8-499E-A657-41CE392852CE}" dt="2025-03-06T23:23:09.002" v="6945" actId="1076"/>
          <ac:spMkLst>
            <pc:docMk/>
            <pc:sldMk cId="2120660414" sldId="342"/>
            <ac:spMk id="7" creationId="{13928D20-D713-4C5C-AE94-A8EA0B91E828}"/>
          </ac:spMkLst>
        </pc:spChg>
        <pc:spChg chg="add mod">
          <ac:chgData name="Cesar Augusto Lopez Gallego" userId="0dfa9112-9251-4882-b472-cf2dfcee09d1" providerId="ADAL" clId="{9AE26A11-4DF8-499E-A657-41CE392852CE}" dt="2025-03-06T23:22:31.435" v="6935" actId="1076"/>
          <ac:spMkLst>
            <pc:docMk/>
            <pc:sldMk cId="2120660414" sldId="342"/>
            <ac:spMk id="9" creationId="{D95E5FB6-46A8-4B0B-BB7B-B4680C42C044}"/>
          </ac:spMkLst>
        </pc:spChg>
        <pc:spChg chg="add mod">
          <ac:chgData name="Cesar Augusto Lopez Gallego" userId="0dfa9112-9251-4882-b472-cf2dfcee09d1" providerId="ADAL" clId="{9AE26A11-4DF8-499E-A657-41CE392852CE}" dt="2025-03-06T23:23:02.179" v="6944" actId="14100"/>
          <ac:spMkLst>
            <pc:docMk/>
            <pc:sldMk cId="2120660414" sldId="342"/>
            <ac:spMk id="10" creationId="{5CFD0819-92C1-49E0-AF24-683C08C2AB7B}"/>
          </ac:spMkLst>
        </pc:spChg>
        <pc:picChg chg="add mod">
          <ac:chgData name="Cesar Augusto Lopez Gallego" userId="0dfa9112-9251-4882-b472-cf2dfcee09d1" providerId="ADAL" clId="{9AE26A11-4DF8-499E-A657-41CE392852CE}" dt="2025-03-06T12:47:19.718" v="6520" actId="1076"/>
          <ac:picMkLst>
            <pc:docMk/>
            <pc:sldMk cId="2120660414" sldId="342"/>
            <ac:picMk id="2" creationId="{E52307E4-6719-452E-9485-77A2A1E7DFAC}"/>
          </ac:picMkLst>
        </pc:picChg>
      </pc:sldChg>
      <pc:sldChg chg="del">
        <pc:chgData name="Cesar Augusto Lopez Gallego" userId="0dfa9112-9251-4882-b472-cf2dfcee09d1" providerId="ADAL" clId="{9AE26A11-4DF8-499E-A657-41CE392852CE}" dt="2025-03-03T22:01:40.300" v="0" actId="47"/>
        <pc:sldMkLst>
          <pc:docMk/>
          <pc:sldMk cId="2157447811" sldId="342"/>
        </pc:sldMkLst>
      </pc:sldChg>
      <pc:sldChg chg="addSp modSp new mod">
        <pc:chgData name="Cesar Augusto Lopez Gallego" userId="0dfa9112-9251-4882-b472-cf2dfcee09d1" providerId="ADAL" clId="{9AE26A11-4DF8-499E-A657-41CE392852CE}" dt="2025-03-07T00:10:24.486" v="7269" actId="1076"/>
        <pc:sldMkLst>
          <pc:docMk/>
          <pc:sldMk cId="870906304" sldId="343"/>
        </pc:sldMkLst>
        <pc:spChg chg="add mod">
          <ac:chgData name="Cesar Augusto Lopez Gallego" userId="0dfa9112-9251-4882-b472-cf2dfcee09d1" providerId="ADAL" clId="{9AE26A11-4DF8-499E-A657-41CE392852CE}" dt="2025-03-06T23:23:43.897" v="6995" actId="1076"/>
          <ac:spMkLst>
            <pc:docMk/>
            <pc:sldMk cId="870906304" sldId="343"/>
            <ac:spMk id="2" creationId="{A390C258-B5A2-4D02-8484-603436154632}"/>
          </ac:spMkLst>
        </pc:spChg>
        <pc:spChg chg="add mod">
          <ac:chgData name="Cesar Augusto Lopez Gallego" userId="0dfa9112-9251-4882-b472-cf2dfcee09d1" providerId="ADAL" clId="{9AE26A11-4DF8-499E-A657-41CE392852CE}" dt="2025-03-06T23:33:48.375" v="7252" actId="5793"/>
          <ac:spMkLst>
            <pc:docMk/>
            <pc:sldMk cId="870906304" sldId="343"/>
            <ac:spMk id="3" creationId="{520685AC-4F31-4AE7-B480-CA8FEE6579CE}"/>
          </ac:spMkLst>
        </pc:spChg>
        <pc:spChg chg="add mod">
          <ac:chgData name="Cesar Augusto Lopez Gallego" userId="0dfa9112-9251-4882-b472-cf2dfcee09d1" providerId="ADAL" clId="{9AE26A11-4DF8-499E-A657-41CE392852CE}" dt="2025-03-06T23:35:36.642" v="7264" actId="1076"/>
          <ac:spMkLst>
            <pc:docMk/>
            <pc:sldMk cId="870906304" sldId="343"/>
            <ac:spMk id="5" creationId="{D077E009-3DD6-44E7-94DC-88502E70E3F1}"/>
          </ac:spMkLst>
        </pc:spChg>
        <pc:spChg chg="add mod">
          <ac:chgData name="Cesar Augusto Lopez Gallego" userId="0dfa9112-9251-4882-b472-cf2dfcee09d1" providerId="ADAL" clId="{9AE26A11-4DF8-499E-A657-41CE392852CE}" dt="2025-03-07T00:10:24.486" v="7269" actId="1076"/>
          <ac:spMkLst>
            <pc:docMk/>
            <pc:sldMk cId="870906304" sldId="343"/>
            <ac:spMk id="7" creationId="{4379FCA7-249C-4E4D-B810-B975653156EB}"/>
          </ac:spMkLst>
        </pc:spChg>
        <pc:spChg chg="add mod">
          <ac:chgData name="Cesar Augusto Lopez Gallego" userId="0dfa9112-9251-4882-b472-cf2dfcee09d1" providerId="ADAL" clId="{9AE26A11-4DF8-499E-A657-41CE392852CE}" dt="2025-03-06T23:36:01.179" v="7268" actId="113"/>
          <ac:spMkLst>
            <pc:docMk/>
            <pc:sldMk cId="870906304" sldId="343"/>
            <ac:spMk id="9" creationId="{9C9B2CAF-333C-4B55-ADCB-043BCB15324F}"/>
          </ac:spMkLst>
        </pc:spChg>
        <pc:picChg chg="add mod">
          <ac:chgData name="Cesar Augusto Lopez Gallego" userId="0dfa9112-9251-4882-b472-cf2dfcee09d1" providerId="ADAL" clId="{9AE26A11-4DF8-499E-A657-41CE392852CE}" dt="2025-03-06T23:28:43.293" v="7215" actId="1076"/>
          <ac:picMkLst>
            <pc:docMk/>
            <pc:sldMk cId="870906304" sldId="343"/>
            <ac:picMk id="4" creationId="{55CA70E6-C136-4058-86DA-4C1A5129AF28}"/>
          </ac:picMkLst>
        </pc:picChg>
      </pc:sldChg>
      <pc:sldChg chg="del">
        <pc:chgData name="Cesar Augusto Lopez Gallego" userId="0dfa9112-9251-4882-b472-cf2dfcee09d1" providerId="ADAL" clId="{9AE26A11-4DF8-499E-A657-41CE392852CE}" dt="2025-03-03T22:01:40.300" v="0" actId="47"/>
        <pc:sldMkLst>
          <pc:docMk/>
          <pc:sldMk cId="4048408092" sldId="343"/>
        </pc:sldMkLst>
      </pc:sldChg>
      <pc:sldChg chg="addSp modSp new mod">
        <pc:chgData name="Cesar Augusto Lopez Gallego" userId="0dfa9112-9251-4882-b472-cf2dfcee09d1" providerId="ADAL" clId="{9AE26A11-4DF8-499E-A657-41CE392852CE}" dt="2025-03-07T00:26:43.385" v="7905" actId="404"/>
        <pc:sldMkLst>
          <pc:docMk/>
          <pc:sldMk cId="2914004312" sldId="344"/>
        </pc:sldMkLst>
        <pc:spChg chg="add mod">
          <ac:chgData name="Cesar Augusto Lopez Gallego" userId="0dfa9112-9251-4882-b472-cf2dfcee09d1" providerId="ADAL" clId="{9AE26A11-4DF8-499E-A657-41CE392852CE}" dt="2025-03-07T00:26:22.214" v="7898" actId="1076"/>
          <ac:spMkLst>
            <pc:docMk/>
            <pc:sldMk cId="2914004312" sldId="344"/>
            <ac:spMk id="4" creationId="{0000DEDF-7BB8-43B9-A789-150006746B42}"/>
          </ac:spMkLst>
        </pc:spChg>
        <pc:spChg chg="add mod">
          <ac:chgData name="Cesar Augusto Lopez Gallego" userId="0dfa9112-9251-4882-b472-cf2dfcee09d1" providerId="ADAL" clId="{9AE26A11-4DF8-499E-A657-41CE392852CE}" dt="2025-03-07T00:26:43.385" v="7905" actId="404"/>
          <ac:spMkLst>
            <pc:docMk/>
            <pc:sldMk cId="2914004312" sldId="344"/>
            <ac:spMk id="9" creationId="{3BAB920C-BB0A-415D-8FC2-E6985B0D544A}"/>
          </ac:spMkLst>
        </pc:spChg>
        <pc:spChg chg="add mod">
          <ac:chgData name="Cesar Augusto Lopez Gallego" userId="0dfa9112-9251-4882-b472-cf2dfcee09d1" providerId="ADAL" clId="{9AE26A11-4DF8-499E-A657-41CE392852CE}" dt="2025-03-07T00:19:15.998" v="7296" actId="20577"/>
          <ac:spMkLst>
            <pc:docMk/>
            <pc:sldMk cId="2914004312" sldId="344"/>
            <ac:spMk id="10" creationId="{A2DBDD11-46FE-4EDC-B5C3-C9A0C153B30A}"/>
          </ac:spMkLst>
        </pc:spChg>
        <pc:spChg chg="add mod">
          <ac:chgData name="Cesar Augusto Lopez Gallego" userId="0dfa9112-9251-4882-b472-cf2dfcee09d1" providerId="ADAL" clId="{9AE26A11-4DF8-499E-A657-41CE392852CE}" dt="2025-03-07T00:26:34.421" v="7903" actId="1076"/>
          <ac:spMkLst>
            <pc:docMk/>
            <pc:sldMk cId="2914004312" sldId="344"/>
            <ac:spMk id="14" creationId="{77F59832-C639-45E9-9765-36F7A32724A6}"/>
          </ac:spMkLst>
        </pc:spChg>
        <pc:grpChg chg="add mod">
          <ac:chgData name="Cesar Augusto Lopez Gallego" userId="0dfa9112-9251-4882-b472-cf2dfcee09d1" providerId="ADAL" clId="{9AE26A11-4DF8-499E-A657-41CE392852CE}" dt="2025-03-07T00:26:22.214" v="7898" actId="1076"/>
          <ac:grpSpMkLst>
            <pc:docMk/>
            <pc:sldMk cId="2914004312" sldId="344"/>
            <ac:grpSpMk id="11" creationId="{8B3527FE-C538-4745-A640-1159BBCA54AA}"/>
          </ac:grpSpMkLst>
        </pc:grpChg>
        <pc:picChg chg="add mod">
          <ac:chgData name="Cesar Augusto Lopez Gallego" userId="0dfa9112-9251-4882-b472-cf2dfcee09d1" providerId="ADAL" clId="{9AE26A11-4DF8-499E-A657-41CE392852CE}" dt="2025-03-07T00:26:22.214" v="7898" actId="1076"/>
          <ac:picMkLst>
            <pc:docMk/>
            <pc:sldMk cId="2914004312" sldId="344"/>
            <ac:picMk id="3" creationId="{F81B87A4-636F-4635-B656-7C8821598890}"/>
          </ac:picMkLst>
        </pc:picChg>
        <pc:picChg chg="add mod">
          <ac:chgData name="Cesar Augusto Lopez Gallego" userId="0dfa9112-9251-4882-b472-cf2dfcee09d1" providerId="ADAL" clId="{9AE26A11-4DF8-499E-A657-41CE392852CE}" dt="2025-03-07T00:26:32.174" v="7902" actId="14100"/>
          <ac:picMkLst>
            <pc:docMk/>
            <pc:sldMk cId="2914004312" sldId="344"/>
            <ac:picMk id="13" creationId="{2A8C130D-AB5C-41DC-9144-B4C494DCBEFE}"/>
          </ac:picMkLst>
        </pc:picChg>
        <pc:picChg chg="add mod">
          <ac:chgData name="Cesar Augusto Lopez Gallego" userId="0dfa9112-9251-4882-b472-cf2dfcee09d1" providerId="ADAL" clId="{9AE26A11-4DF8-499E-A657-41CE392852CE}" dt="2025-03-07T00:26:22.214" v="7898" actId="1076"/>
          <ac:picMkLst>
            <pc:docMk/>
            <pc:sldMk cId="2914004312" sldId="344"/>
            <ac:picMk id="1026" creationId="{314889F9-B490-44D4-A56F-608333A9493A}"/>
          </ac:picMkLst>
        </pc:picChg>
        <pc:cxnChg chg="add mod">
          <ac:chgData name="Cesar Augusto Lopez Gallego" userId="0dfa9112-9251-4882-b472-cf2dfcee09d1" providerId="ADAL" clId="{9AE26A11-4DF8-499E-A657-41CE392852CE}" dt="2025-03-07T00:26:22.214" v="7898" actId="1076"/>
          <ac:cxnSpMkLst>
            <pc:docMk/>
            <pc:sldMk cId="2914004312" sldId="344"/>
            <ac:cxnSpMk id="6" creationId="{B9BCEDD9-1783-4BAD-B329-7BD91BBC26AD}"/>
          </ac:cxnSpMkLst>
        </pc:cxnChg>
      </pc:sldChg>
      <pc:sldChg chg="del">
        <pc:chgData name="Cesar Augusto Lopez Gallego" userId="0dfa9112-9251-4882-b472-cf2dfcee09d1" providerId="ADAL" clId="{9AE26A11-4DF8-499E-A657-41CE392852CE}" dt="2025-03-03T22:01:40.300" v="0" actId="47"/>
        <pc:sldMkLst>
          <pc:docMk/>
          <pc:sldMk cId="3677462302" sldId="344"/>
        </pc:sldMkLst>
      </pc:sldChg>
      <pc:sldChg chg="del">
        <pc:chgData name="Cesar Augusto Lopez Gallego" userId="0dfa9112-9251-4882-b472-cf2dfcee09d1" providerId="ADAL" clId="{9AE26A11-4DF8-499E-A657-41CE392852CE}" dt="2025-03-03T22:01:40.300" v="0" actId="47"/>
        <pc:sldMkLst>
          <pc:docMk/>
          <pc:sldMk cId="1624091320" sldId="345"/>
        </pc:sldMkLst>
      </pc:sldChg>
      <pc:sldChg chg="addSp modSp new mod">
        <pc:chgData name="Cesar Augusto Lopez Gallego" userId="0dfa9112-9251-4882-b472-cf2dfcee09d1" providerId="ADAL" clId="{9AE26A11-4DF8-499E-A657-41CE392852CE}" dt="2025-03-07T00:32:33.094" v="7969" actId="113"/>
        <pc:sldMkLst>
          <pc:docMk/>
          <pc:sldMk cId="2934238383" sldId="345"/>
        </pc:sldMkLst>
        <pc:spChg chg="add mod">
          <ac:chgData name="Cesar Augusto Lopez Gallego" userId="0dfa9112-9251-4882-b472-cf2dfcee09d1" providerId="ADAL" clId="{9AE26A11-4DF8-499E-A657-41CE392852CE}" dt="2025-03-07T00:29:45.397" v="7916" actId="20577"/>
          <ac:spMkLst>
            <pc:docMk/>
            <pc:sldMk cId="2934238383" sldId="345"/>
            <ac:spMk id="2" creationId="{A76A8214-277D-4F3D-9AE3-F0CEB8C6CF2B}"/>
          </ac:spMkLst>
        </pc:spChg>
        <pc:spChg chg="add mod">
          <ac:chgData name="Cesar Augusto Lopez Gallego" userId="0dfa9112-9251-4882-b472-cf2dfcee09d1" providerId="ADAL" clId="{9AE26A11-4DF8-499E-A657-41CE392852CE}" dt="2025-03-07T00:32:10.085" v="7938" actId="1076"/>
          <ac:spMkLst>
            <pc:docMk/>
            <pc:sldMk cId="2934238383" sldId="345"/>
            <ac:spMk id="4" creationId="{F6505008-52E0-47DA-B358-340DB3EE2613}"/>
          </ac:spMkLst>
        </pc:spChg>
        <pc:spChg chg="add mod">
          <ac:chgData name="Cesar Augusto Lopez Gallego" userId="0dfa9112-9251-4882-b472-cf2dfcee09d1" providerId="ADAL" clId="{9AE26A11-4DF8-499E-A657-41CE392852CE}" dt="2025-03-07T00:32:33.094" v="7969" actId="113"/>
          <ac:spMkLst>
            <pc:docMk/>
            <pc:sldMk cId="2934238383" sldId="345"/>
            <ac:spMk id="7" creationId="{3C87D1ED-4C86-4ADD-A78A-3EAC68483665}"/>
          </ac:spMkLst>
        </pc:spChg>
        <pc:picChg chg="add mod">
          <ac:chgData name="Cesar Augusto Lopez Gallego" userId="0dfa9112-9251-4882-b472-cf2dfcee09d1" providerId="ADAL" clId="{9AE26A11-4DF8-499E-A657-41CE392852CE}" dt="2025-03-07T00:32:14.317" v="7941" actId="1076"/>
          <ac:picMkLst>
            <pc:docMk/>
            <pc:sldMk cId="2934238383" sldId="345"/>
            <ac:picMk id="6" creationId="{B726069C-0BEC-43AF-82DA-D7908E6FC6CA}"/>
          </ac:picMkLst>
        </pc:picChg>
      </pc:sldChg>
      <pc:sldChg chg="del">
        <pc:chgData name="Cesar Augusto Lopez Gallego" userId="0dfa9112-9251-4882-b472-cf2dfcee09d1" providerId="ADAL" clId="{9AE26A11-4DF8-499E-A657-41CE392852CE}" dt="2025-03-03T22:01:40.300" v="0" actId="47"/>
        <pc:sldMkLst>
          <pc:docMk/>
          <pc:sldMk cId="698486847" sldId="346"/>
        </pc:sldMkLst>
      </pc:sldChg>
      <pc:sldChg chg="addSp modSp new mod">
        <pc:chgData name="Cesar Augusto Lopez Gallego" userId="0dfa9112-9251-4882-b472-cf2dfcee09d1" providerId="ADAL" clId="{9AE26A11-4DF8-499E-A657-41CE392852CE}" dt="2025-03-07T00:39:29.837" v="8289" actId="1076"/>
        <pc:sldMkLst>
          <pc:docMk/>
          <pc:sldMk cId="3819471036" sldId="346"/>
        </pc:sldMkLst>
        <pc:spChg chg="add mod">
          <ac:chgData name="Cesar Augusto Lopez Gallego" userId="0dfa9112-9251-4882-b472-cf2dfcee09d1" providerId="ADAL" clId="{9AE26A11-4DF8-499E-A657-41CE392852CE}" dt="2025-03-07T00:37:09.261" v="8257" actId="20577"/>
          <ac:spMkLst>
            <pc:docMk/>
            <pc:sldMk cId="3819471036" sldId="346"/>
            <ac:spMk id="2" creationId="{2A8C042C-C441-481E-8A0C-ABC4893538E8}"/>
          </ac:spMkLst>
        </pc:spChg>
        <pc:spChg chg="add mod">
          <ac:chgData name="Cesar Augusto Lopez Gallego" userId="0dfa9112-9251-4882-b472-cf2dfcee09d1" providerId="ADAL" clId="{9AE26A11-4DF8-499E-A657-41CE392852CE}" dt="2025-03-07T00:39:12.477" v="8273" actId="1076"/>
          <ac:spMkLst>
            <pc:docMk/>
            <pc:sldMk cId="3819471036" sldId="346"/>
            <ac:spMk id="4" creationId="{AE0575CC-8ED6-44F9-9767-FFB89FEF4699}"/>
          </ac:spMkLst>
        </pc:spChg>
        <pc:spChg chg="add mod">
          <ac:chgData name="Cesar Augusto Lopez Gallego" userId="0dfa9112-9251-4882-b472-cf2dfcee09d1" providerId="ADAL" clId="{9AE26A11-4DF8-499E-A657-41CE392852CE}" dt="2025-03-07T00:39:12.477" v="8273" actId="1076"/>
          <ac:spMkLst>
            <pc:docMk/>
            <pc:sldMk cId="3819471036" sldId="346"/>
            <ac:spMk id="6" creationId="{5CD94E0F-279E-4D80-8D55-CB679339455D}"/>
          </ac:spMkLst>
        </pc:spChg>
        <pc:spChg chg="add mod">
          <ac:chgData name="Cesar Augusto Lopez Gallego" userId="0dfa9112-9251-4882-b472-cf2dfcee09d1" providerId="ADAL" clId="{9AE26A11-4DF8-499E-A657-41CE392852CE}" dt="2025-03-07T00:39:29.837" v="8289" actId="1076"/>
          <ac:spMkLst>
            <pc:docMk/>
            <pc:sldMk cId="3819471036" sldId="346"/>
            <ac:spMk id="7" creationId="{886BBC8A-E85E-4DC6-85B9-9870E07527AB}"/>
          </ac:spMkLst>
        </pc:spChg>
      </pc:sldChg>
      <pc:sldChg chg="del">
        <pc:chgData name="Cesar Augusto Lopez Gallego" userId="0dfa9112-9251-4882-b472-cf2dfcee09d1" providerId="ADAL" clId="{9AE26A11-4DF8-499E-A657-41CE392852CE}" dt="2025-03-03T22:01:40.300" v="0" actId="47"/>
        <pc:sldMkLst>
          <pc:docMk/>
          <pc:sldMk cId="340427815" sldId="347"/>
        </pc:sldMkLst>
      </pc:sldChg>
      <pc:sldChg chg="addSp delSp modSp new mod">
        <pc:chgData name="Cesar Augusto Lopez Gallego" userId="0dfa9112-9251-4882-b472-cf2dfcee09d1" providerId="ADAL" clId="{9AE26A11-4DF8-499E-A657-41CE392852CE}" dt="2025-03-07T00:59:17.558" v="8749" actId="1076"/>
        <pc:sldMkLst>
          <pc:docMk/>
          <pc:sldMk cId="2651642034" sldId="347"/>
        </pc:sldMkLst>
        <pc:spChg chg="add mod">
          <ac:chgData name="Cesar Augusto Lopez Gallego" userId="0dfa9112-9251-4882-b472-cf2dfcee09d1" providerId="ADAL" clId="{9AE26A11-4DF8-499E-A657-41CE392852CE}" dt="2025-03-07T00:41:18.092" v="8297" actId="20577"/>
          <ac:spMkLst>
            <pc:docMk/>
            <pc:sldMk cId="2651642034" sldId="347"/>
            <ac:spMk id="2" creationId="{4D534EAD-BB09-4CD8-B3F7-3FAF6ABF03B2}"/>
          </ac:spMkLst>
        </pc:spChg>
        <pc:spChg chg="add mod">
          <ac:chgData name="Cesar Augusto Lopez Gallego" userId="0dfa9112-9251-4882-b472-cf2dfcee09d1" providerId="ADAL" clId="{9AE26A11-4DF8-499E-A657-41CE392852CE}" dt="2025-03-07T00:59:17.558" v="8749" actId="1076"/>
          <ac:spMkLst>
            <pc:docMk/>
            <pc:sldMk cId="2651642034" sldId="347"/>
            <ac:spMk id="4" creationId="{8F87BCF9-E728-44B0-9FA7-B98C79D8E652}"/>
          </ac:spMkLst>
        </pc:spChg>
        <pc:spChg chg="add mod">
          <ac:chgData name="Cesar Augusto Lopez Gallego" userId="0dfa9112-9251-4882-b472-cf2dfcee09d1" providerId="ADAL" clId="{9AE26A11-4DF8-499E-A657-41CE392852CE}" dt="2025-03-07T00:59:13.028" v="8748" actId="1076"/>
          <ac:spMkLst>
            <pc:docMk/>
            <pc:sldMk cId="2651642034" sldId="347"/>
            <ac:spMk id="8" creationId="{45E39EAD-4843-4885-A51F-CADA29293D24}"/>
          </ac:spMkLst>
        </pc:spChg>
        <pc:picChg chg="add del mod">
          <ac:chgData name="Cesar Augusto Lopez Gallego" userId="0dfa9112-9251-4882-b472-cf2dfcee09d1" providerId="ADAL" clId="{9AE26A11-4DF8-499E-A657-41CE392852CE}" dt="2025-03-07T00:55:10.004" v="8332" actId="21"/>
          <ac:picMkLst>
            <pc:docMk/>
            <pc:sldMk cId="2651642034" sldId="347"/>
            <ac:picMk id="5" creationId="{612B05A3-0360-4C34-8FA2-98C5AC5B91DE}"/>
          </ac:picMkLst>
        </pc:picChg>
        <pc:picChg chg="add mod">
          <ac:chgData name="Cesar Augusto Lopez Gallego" userId="0dfa9112-9251-4882-b472-cf2dfcee09d1" providerId="ADAL" clId="{9AE26A11-4DF8-499E-A657-41CE392852CE}" dt="2025-03-07T00:59:13.028" v="8748" actId="1076"/>
          <ac:picMkLst>
            <pc:docMk/>
            <pc:sldMk cId="2651642034" sldId="347"/>
            <ac:picMk id="7" creationId="{8203720F-8DDE-4111-9507-EC5D99BFD7BB}"/>
          </ac:picMkLst>
        </pc:picChg>
      </pc:sldChg>
      <pc:sldChg chg="addSp delSp modSp new del mod ord">
        <pc:chgData name="Cesar Augusto Lopez Gallego" userId="0dfa9112-9251-4882-b472-cf2dfcee09d1" providerId="ADAL" clId="{9AE26A11-4DF8-499E-A657-41CE392852CE}" dt="2025-03-07T00:39:32.926" v="8290" actId="47"/>
        <pc:sldMkLst>
          <pc:docMk/>
          <pc:sldMk cId="3226383905" sldId="347"/>
        </pc:sldMkLst>
        <pc:spChg chg="add mod">
          <ac:chgData name="Cesar Augusto Lopez Gallego" userId="0dfa9112-9251-4882-b472-cf2dfcee09d1" providerId="ADAL" clId="{9AE26A11-4DF8-499E-A657-41CE392852CE}" dt="2025-03-07T00:37:42.721" v="8259"/>
          <ac:spMkLst>
            <pc:docMk/>
            <pc:sldMk cId="3226383905" sldId="347"/>
            <ac:spMk id="2" creationId="{40415DD6-4A47-4ADC-B3C4-1F25957BD02F}"/>
          </ac:spMkLst>
        </pc:spChg>
        <pc:spChg chg="add del mod">
          <ac:chgData name="Cesar Augusto Lopez Gallego" userId="0dfa9112-9251-4882-b472-cf2dfcee09d1" providerId="ADAL" clId="{9AE26A11-4DF8-499E-A657-41CE392852CE}" dt="2025-03-07T00:37:49.679" v="8263"/>
          <ac:spMkLst>
            <pc:docMk/>
            <pc:sldMk cId="3226383905" sldId="347"/>
            <ac:spMk id="3" creationId="{EAA48193-0C7B-4628-A2CA-36E01D2C32DE}"/>
          </ac:spMkLst>
        </pc:spChg>
        <pc:spChg chg="add mod">
          <ac:chgData name="Cesar Augusto Lopez Gallego" userId="0dfa9112-9251-4882-b472-cf2dfcee09d1" providerId="ADAL" clId="{9AE26A11-4DF8-499E-A657-41CE392852CE}" dt="2025-03-07T00:38:59.992" v="8272" actId="12"/>
          <ac:spMkLst>
            <pc:docMk/>
            <pc:sldMk cId="3226383905" sldId="347"/>
            <ac:spMk id="5" creationId="{C903AD06-B742-47AD-82B4-D2FFD35B45A1}"/>
          </ac:spMkLst>
        </pc:spChg>
      </pc:sldChg>
      <pc:sldChg chg="del">
        <pc:chgData name="Cesar Augusto Lopez Gallego" userId="0dfa9112-9251-4882-b472-cf2dfcee09d1" providerId="ADAL" clId="{9AE26A11-4DF8-499E-A657-41CE392852CE}" dt="2025-03-03T22:01:40.300" v="0" actId="47"/>
        <pc:sldMkLst>
          <pc:docMk/>
          <pc:sldMk cId="18777224" sldId="348"/>
        </pc:sldMkLst>
      </pc:sldChg>
      <pc:sldChg chg="addSp modSp new mod">
        <pc:chgData name="Cesar Augusto Lopez Gallego" userId="0dfa9112-9251-4882-b472-cf2dfcee09d1" providerId="ADAL" clId="{9AE26A11-4DF8-499E-A657-41CE392852CE}" dt="2025-03-07T00:58:51.833" v="8746"/>
        <pc:sldMkLst>
          <pc:docMk/>
          <pc:sldMk cId="3733510634" sldId="348"/>
        </pc:sldMkLst>
        <pc:spChg chg="add mod">
          <ac:chgData name="Cesar Augusto Lopez Gallego" userId="0dfa9112-9251-4882-b472-cf2dfcee09d1" providerId="ADAL" clId="{9AE26A11-4DF8-499E-A657-41CE392852CE}" dt="2025-03-07T00:58:47.715" v="8745" actId="1076"/>
          <ac:spMkLst>
            <pc:docMk/>
            <pc:sldMk cId="3733510634" sldId="348"/>
            <ac:spMk id="3" creationId="{0F5155A0-3030-49FE-9F98-ECA7B5556CEE}"/>
          </ac:spMkLst>
        </pc:spChg>
        <pc:spChg chg="add mod">
          <ac:chgData name="Cesar Augusto Lopez Gallego" userId="0dfa9112-9251-4882-b472-cf2dfcee09d1" providerId="ADAL" clId="{9AE26A11-4DF8-499E-A657-41CE392852CE}" dt="2025-03-07T00:58:51.833" v="8746"/>
          <ac:spMkLst>
            <pc:docMk/>
            <pc:sldMk cId="3733510634" sldId="348"/>
            <ac:spMk id="5" creationId="{50E92D40-0121-4796-A234-3D10E9BC3D9E}"/>
          </ac:spMkLst>
        </pc:spChg>
        <pc:picChg chg="add mod">
          <ac:chgData name="Cesar Augusto Lopez Gallego" userId="0dfa9112-9251-4882-b472-cf2dfcee09d1" providerId="ADAL" clId="{9AE26A11-4DF8-499E-A657-41CE392852CE}" dt="2025-03-07T00:55:15.805" v="8335" actId="1076"/>
          <ac:picMkLst>
            <pc:docMk/>
            <pc:sldMk cId="3733510634" sldId="348"/>
            <ac:picMk id="4" creationId="{D736236F-3770-4969-BFA5-3FD8B954BAFF}"/>
          </ac:picMkLst>
        </pc:picChg>
      </pc:sldChg>
      <pc:sldChg chg="del">
        <pc:chgData name="Cesar Augusto Lopez Gallego" userId="0dfa9112-9251-4882-b472-cf2dfcee09d1" providerId="ADAL" clId="{9AE26A11-4DF8-499E-A657-41CE392852CE}" dt="2025-03-03T22:01:40.300" v="0" actId="47"/>
        <pc:sldMkLst>
          <pc:docMk/>
          <pc:sldMk cId="3131083621" sldId="349"/>
        </pc:sldMkLst>
      </pc:sldChg>
      <pc:sldChg chg="addSp delSp modSp new mod">
        <pc:chgData name="Cesar Augusto Lopez Gallego" userId="0dfa9112-9251-4882-b472-cf2dfcee09d1" providerId="ADAL" clId="{9AE26A11-4DF8-499E-A657-41CE392852CE}" dt="2025-03-07T01:05:06.683" v="8777" actId="1076"/>
        <pc:sldMkLst>
          <pc:docMk/>
          <pc:sldMk cId="4096407198" sldId="349"/>
        </pc:sldMkLst>
        <pc:spChg chg="add mod">
          <ac:chgData name="Cesar Augusto Lopez Gallego" userId="0dfa9112-9251-4882-b472-cf2dfcee09d1" providerId="ADAL" clId="{9AE26A11-4DF8-499E-A657-41CE392852CE}" dt="2025-03-07T01:04:30.478" v="8772" actId="12"/>
          <ac:spMkLst>
            <pc:docMk/>
            <pc:sldMk cId="4096407198" sldId="349"/>
            <ac:spMk id="3" creationId="{61E43687-C1AC-4E2B-B5B5-F83FB5625D63}"/>
          </ac:spMkLst>
        </pc:spChg>
        <pc:spChg chg="add mod">
          <ac:chgData name="Cesar Augusto Lopez Gallego" userId="0dfa9112-9251-4882-b472-cf2dfcee09d1" providerId="ADAL" clId="{9AE26A11-4DF8-499E-A657-41CE392852CE}" dt="2025-03-07T01:02:59.732" v="8767" actId="20577"/>
          <ac:spMkLst>
            <pc:docMk/>
            <pc:sldMk cId="4096407198" sldId="349"/>
            <ac:spMk id="4" creationId="{7E29F097-B40B-4325-B8B0-C31122A2076F}"/>
          </ac:spMkLst>
        </pc:spChg>
        <pc:picChg chg="add del mod">
          <ac:chgData name="Cesar Augusto Lopez Gallego" userId="0dfa9112-9251-4882-b472-cf2dfcee09d1" providerId="ADAL" clId="{9AE26A11-4DF8-499E-A657-41CE392852CE}" dt="2025-03-07T01:05:03.803" v="8775" actId="478"/>
          <ac:picMkLst>
            <pc:docMk/>
            <pc:sldMk cId="4096407198" sldId="349"/>
            <ac:picMk id="6" creationId="{EB352556-D3CD-47EB-8045-79FF956538A2}"/>
          </ac:picMkLst>
        </pc:picChg>
        <pc:picChg chg="add mod">
          <ac:chgData name="Cesar Augusto Lopez Gallego" userId="0dfa9112-9251-4882-b472-cf2dfcee09d1" providerId="ADAL" clId="{9AE26A11-4DF8-499E-A657-41CE392852CE}" dt="2025-03-07T01:05:06.683" v="8777" actId="1076"/>
          <ac:picMkLst>
            <pc:docMk/>
            <pc:sldMk cId="4096407198" sldId="349"/>
            <ac:picMk id="2050" creationId="{996A4354-8932-4A4D-8159-1030AA7F05C5}"/>
          </ac:picMkLst>
        </pc:picChg>
      </pc:sldChg>
      <pc:sldChg chg="del">
        <pc:chgData name="Cesar Augusto Lopez Gallego" userId="0dfa9112-9251-4882-b472-cf2dfcee09d1" providerId="ADAL" clId="{9AE26A11-4DF8-499E-A657-41CE392852CE}" dt="2025-03-03T22:01:40.300" v="0" actId="47"/>
        <pc:sldMkLst>
          <pc:docMk/>
          <pc:sldMk cId="1655447724" sldId="350"/>
        </pc:sldMkLst>
      </pc:sldChg>
      <pc:sldChg chg="addSp delSp modSp new mod">
        <pc:chgData name="Cesar Augusto Lopez Gallego" userId="0dfa9112-9251-4882-b472-cf2dfcee09d1" providerId="ADAL" clId="{9AE26A11-4DF8-499E-A657-41CE392852CE}" dt="2025-03-07T01:35:20.841" v="8791" actId="20577"/>
        <pc:sldMkLst>
          <pc:docMk/>
          <pc:sldMk cId="2163885232" sldId="350"/>
        </pc:sldMkLst>
        <pc:spChg chg="add del">
          <ac:chgData name="Cesar Augusto Lopez Gallego" userId="0dfa9112-9251-4882-b472-cf2dfcee09d1" providerId="ADAL" clId="{9AE26A11-4DF8-499E-A657-41CE392852CE}" dt="2025-03-07T01:34:08.147" v="8779" actId="478"/>
          <ac:spMkLst>
            <pc:docMk/>
            <pc:sldMk cId="2163885232" sldId="350"/>
            <ac:spMk id="3" creationId="{BA94E4E7-CF27-4EC1-B757-E33F709427DD}"/>
          </ac:spMkLst>
        </pc:spChg>
        <pc:spChg chg="add mod">
          <ac:chgData name="Cesar Augusto Lopez Gallego" userId="0dfa9112-9251-4882-b472-cf2dfcee09d1" providerId="ADAL" clId="{9AE26A11-4DF8-499E-A657-41CE392852CE}" dt="2025-03-07T01:35:00.046" v="8785"/>
          <ac:spMkLst>
            <pc:docMk/>
            <pc:sldMk cId="2163885232" sldId="350"/>
            <ac:spMk id="7" creationId="{DD1CE35E-8073-4218-9416-95EDC5AAD44C}"/>
          </ac:spMkLst>
        </pc:spChg>
        <pc:spChg chg="add mod">
          <ac:chgData name="Cesar Augusto Lopez Gallego" userId="0dfa9112-9251-4882-b472-cf2dfcee09d1" providerId="ADAL" clId="{9AE26A11-4DF8-499E-A657-41CE392852CE}" dt="2025-03-07T01:35:20.841" v="8791" actId="20577"/>
          <ac:spMkLst>
            <pc:docMk/>
            <pc:sldMk cId="2163885232" sldId="350"/>
            <ac:spMk id="8" creationId="{B181CEED-A02B-4908-97C5-A99BEDFDCF2A}"/>
          </ac:spMkLst>
        </pc:spChg>
        <pc:picChg chg="add mod">
          <ac:chgData name="Cesar Augusto Lopez Gallego" userId="0dfa9112-9251-4882-b472-cf2dfcee09d1" providerId="ADAL" clId="{9AE26A11-4DF8-499E-A657-41CE392852CE}" dt="2025-03-07T01:34:37.057" v="8784" actId="1076"/>
          <ac:picMkLst>
            <pc:docMk/>
            <pc:sldMk cId="2163885232" sldId="350"/>
            <ac:picMk id="5" creationId="{565A7202-A9AE-46A6-9761-B2747CB125F0}"/>
          </ac:picMkLst>
        </pc:picChg>
        <pc:picChg chg="add mod">
          <ac:chgData name="Cesar Augusto Lopez Gallego" userId="0dfa9112-9251-4882-b472-cf2dfcee09d1" providerId="ADAL" clId="{9AE26A11-4DF8-499E-A657-41CE392852CE}" dt="2025-03-07T01:35:00.046" v="8785"/>
          <ac:picMkLst>
            <pc:docMk/>
            <pc:sldMk cId="2163885232" sldId="350"/>
            <ac:picMk id="6" creationId="{96A12BA5-25DD-46D3-BA33-D317E152D0B6}"/>
          </ac:picMkLst>
        </pc:picChg>
      </pc:sldChg>
      <pc:sldChg chg="del">
        <pc:chgData name="Cesar Augusto Lopez Gallego" userId="0dfa9112-9251-4882-b472-cf2dfcee09d1" providerId="ADAL" clId="{9AE26A11-4DF8-499E-A657-41CE392852CE}" dt="2025-03-03T22:01:40.300" v="0" actId="47"/>
        <pc:sldMkLst>
          <pc:docMk/>
          <pc:sldMk cId="1297440520" sldId="351"/>
        </pc:sldMkLst>
      </pc:sldChg>
      <pc:sldChg chg="addSp modSp new mod">
        <pc:chgData name="Cesar Augusto Lopez Gallego" userId="0dfa9112-9251-4882-b472-cf2dfcee09d1" providerId="ADAL" clId="{9AE26A11-4DF8-499E-A657-41CE392852CE}" dt="2025-03-07T01:39:04.153" v="8811" actId="20577"/>
        <pc:sldMkLst>
          <pc:docMk/>
          <pc:sldMk cId="1366297695" sldId="351"/>
        </pc:sldMkLst>
        <pc:spChg chg="add mod">
          <ac:chgData name="Cesar Augusto Lopez Gallego" userId="0dfa9112-9251-4882-b472-cf2dfcee09d1" providerId="ADAL" clId="{9AE26A11-4DF8-499E-A657-41CE392852CE}" dt="2025-03-07T01:38:31.749" v="8797" actId="14100"/>
          <ac:spMkLst>
            <pc:docMk/>
            <pc:sldMk cId="1366297695" sldId="351"/>
            <ac:spMk id="3" creationId="{83A97330-DDB4-4E8F-B43A-77BDBACBE4D9}"/>
          </ac:spMkLst>
        </pc:spChg>
        <pc:spChg chg="add mod">
          <ac:chgData name="Cesar Augusto Lopez Gallego" userId="0dfa9112-9251-4882-b472-cf2dfcee09d1" providerId="ADAL" clId="{9AE26A11-4DF8-499E-A657-41CE392852CE}" dt="2025-03-07T01:38:37.458" v="8800" actId="14100"/>
          <ac:spMkLst>
            <pc:docMk/>
            <pc:sldMk cId="1366297695" sldId="351"/>
            <ac:spMk id="5" creationId="{6700F23A-4D7A-46EE-8C5A-03D7E4E43130}"/>
          </ac:spMkLst>
        </pc:spChg>
        <pc:spChg chg="add mod">
          <ac:chgData name="Cesar Augusto Lopez Gallego" userId="0dfa9112-9251-4882-b472-cf2dfcee09d1" providerId="ADAL" clId="{9AE26A11-4DF8-499E-A657-41CE392852CE}" dt="2025-03-07T01:39:04.153" v="8811" actId="20577"/>
          <ac:spMkLst>
            <pc:docMk/>
            <pc:sldMk cId="1366297695" sldId="351"/>
            <ac:spMk id="6" creationId="{1D771DEB-C2C3-4516-B63C-61A5C68B3343}"/>
          </ac:spMkLst>
        </pc:spChg>
      </pc:sldChg>
      <pc:sldChg chg="del">
        <pc:chgData name="Cesar Augusto Lopez Gallego" userId="0dfa9112-9251-4882-b472-cf2dfcee09d1" providerId="ADAL" clId="{9AE26A11-4DF8-499E-A657-41CE392852CE}" dt="2025-03-03T22:01:40.300" v="0" actId="47"/>
        <pc:sldMkLst>
          <pc:docMk/>
          <pc:sldMk cId="3217779301" sldId="352"/>
        </pc:sldMkLst>
      </pc:sldChg>
    </pc:docChg>
  </pc:docChgLst>
  <pc:docChgLst>
    <pc:chgData name="Cesar Augusto Lopez Gallego" userId="0dfa9112-9251-4882-b472-cf2dfcee09d1" providerId="ADAL" clId="{F1249130-D9DB-4852-A919-2335BD820645}"/>
    <pc:docChg chg="custSel delSld modSld">
      <pc:chgData name="Cesar Augusto Lopez Gallego" userId="0dfa9112-9251-4882-b472-cf2dfcee09d1" providerId="ADAL" clId="{F1249130-D9DB-4852-A919-2335BD820645}" dt="2025-02-26T12:21:08.439" v="489"/>
      <pc:docMkLst>
        <pc:docMk/>
      </pc:docMkLst>
      <pc:sldChg chg="modAnim">
        <pc:chgData name="Cesar Augusto Lopez Gallego" userId="0dfa9112-9251-4882-b472-cf2dfcee09d1" providerId="ADAL" clId="{F1249130-D9DB-4852-A919-2335BD820645}" dt="2025-02-25T11:53:22.838" v="3"/>
        <pc:sldMkLst>
          <pc:docMk/>
          <pc:sldMk cId="2704432805" sldId="265"/>
        </pc:sldMkLst>
      </pc:sldChg>
      <pc:sldChg chg="modAnim">
        <pc:chgData name="Cesar Augusto Lopez Gallego" userId="0dfa9112-9251-4882-b472-cf2dfcee09d1" providerId="ADAL" clId="{F1249130-D9DB-4852-A919-2335BD820645}" dt="2025-02-25T11:53:34.172" v="4"/>
        <pc:sldMkLst>
          <pc:docMk/>
          <pc:sldMk cId="3149170603" sldId="305"/>
        </pc:sldMkLst>
      </pc:sldChg>
      <pc:sldChg chg="modAnim">
        <pc:chgData name="Cesar Augusto Lopez Gallego" userId="0dfa9112-9251-4882-b472-cf2dfcee09d1" providerId="ADAL" clId="{F1249130-D9DB-4852-A919-2335BD820645}" dt="2025-02-25T11:53:42.908" v="5"/>
        <pc:sldMkLst>
          <pc:docMk/>
          <pc:sldMk cId="3245836601" sldId="306"/>
        </pc:sldMkLst>
      </pc:sldChg>
      <pc:sldChg chg="modSp mod modAnim">
        <pc:chgData name="Cesar Augusto Lopez Gallego" userId="0dfa9112-9251-4882-b472-cf2dfcee09d1" providerId="ADAL" clId="{F1249130-D9DB-4852-A919-2335BD820645}" dt="2025-02-25T11:54:51.815" v="14" actId="1076"/>
        <pc:sldMkLst>
          <pc:docMk/>
          <pc:sldMk cId="598388776" sldId="307"/>
        </pc:sldMkLst>
        <pc:spChg chg="mod">
          <ac:chgData name="Cesar Augusto Lopez Gallego" userId="0dfa9112-9251-4882-b472-cf2dfcee09d1" providerId="ADAL" clId="{F1249130-D9DB-4852-A919-2335BD820645}" dt="2025-02-25T11:54:28.392" v="12" actId="1076"/>
          <ac:spMkLst>
            <pc:docMk/>
            <pc:sldMk cId="598388776" sldId="307"/>
            <ac:spMk id="3" creationId="{6B2DAAA0-E96E-4091-A3C0-C7DACF65C715}"/>
          </ac:spMkLst>
        </pc:spChg>
        <pc:spChg chg="mod">
          <ac:chgData name="Cesar Augusto Lopez Gallego" userId="0dfa9112-9251-4882-b472-cf2dfcee09d1" providerId="ADAL" clId="{F1249130-D9DB-4852-A919-2335BD820645}" dt="2025-02-25T11:54:09.792" v="10" actId="20577"/>
          <ac:spMkLst>
            <pc:docMk/>
            <pc:sldMk cId="598388776" sldId="307"/>
            <ac:spMk id="5" creationId="{8E978DE5-0CF6-49EC-BFA9-E8F295F80357}"/>
          </ac:spMkLst>
        </pc:spChg>
        <pc:picChg chg="mod">
          <ac:chgData name="Cesar Augusto Lopez Gallego" userId="0dfa9112-9251-4882-b472-cf2dfcee09d1" providerId="ADAL" clId="{F1249130-D9DB-4852-A919-2335BD820645}" dt="2025-02-25T11:54:51.815" v="14" actId="1076"/>
          <ac:picMkLst>
            <pc:docMk/>
            <pc:sldMk cId="598388776" sldId="307"/>
            <ac:picMk id="8" creationId="{3B49FDEE-90A1-73A9-9736-B2600A125F64}"/>
          </ac:picMkLst>
        </pc:picChg>
      </pc:sldChg>
      <pc:sldChg chg="addSp modSp mod modAnim">
        <pc:chgData name="Cesar Augusto Lopez Gallego" userId="0dfa9112-9251-4882-b472-cf2dfcee09d1" providerId="ADAL" clId="{F1249130-D9DB-4852-A919-2335BD820645}" dt="2025-02-25T11:56:07.310" v="18" actId="1076"/>
        <pc:sldMkLst>
          <pc:docMk/>
          <pc:sldMk cId="1508051620" sldId="308"/>
        </pc:sldMkLst>
        <pc:spChg chg="add mod">
          <ac:chgData name="Cesar Augusto Lopez Gallego" userId="0dfa9112-9251-4882-b472-cf2dfcee09d1" providerId="ADAL" clId="{F1249130-D9DB-4852-A919-2335BD820645}" dt="2025-02-25T11:56:07.310" v="18" actId="1076"/>
          <ac:spMkLst>
            <pc:docMk/>
            <pc:sldMk cId="1508051620" sldId="308"/>
            <ac:spMk id="13" creationId="{A899915F-31FE-4E4C-92A4-07A6616D60A4}"/>
          </ac:spMkLst>
        </pc:spChg>
        <pc:picChg chg="add mod">
          <ac:chgData name="Cesar Augusto Lopez Gallego" userId="0dfa9112-9251-4882-b472-cf2dfcee09d1" providerId="ADAL" clId="{F1249130-D9DB-4852-A919-2335BD820645}" dt="2025-02-25T11:56:07.310" v="18" actId="1076"/>
          <ac:picMkLst>
            <pc:docMk/>
            <pc:sldMk cId="1508051620" sldId="308"/>
            <ac:picMk id="14" creationId="{4B06A9D9-2E9E-49B2-A9DD-055FC38F6ACB}"/>
          </ac:picMkLst>
        </pc:picChg>
      </pc:sldChg>
      <pc:sldChg chg="del">
        <pc:chgData name="Cesar Augusto Lopez Gallego" userId="0dfa9112-9251-4882-b472-cf2dfcee09d1" providerId="ADAL" clId="{F1249130-D9DB-4852-A919-2335BD820645}" dt="2025-02-25T11:55:44.370" v="16" actId="47"/>
        <pc:sldMkLst>
          <pc:docMk/>
          <pc:sldMk cId="3141617220" sldId="309"/>
        </pc:sldMkLst>
      </pc:sldChg>
      <pc:sldChg chg="del">
        <pc:chgData name="Cesar Augusto Lopez Gallego" userId="0dfa9112-9251-4882-b472-cf2dfcee09d1" providerId="ADAL" clId="{F1249130-D9DB-4852-A919-2335BD820645}" dt="2025-02-25T11:55:44.370" v="16" actId="47"/>
        <pc:sldMkLst>
          <pc:docMk/>
          <pc:sldMk cId="1325145971" sldId="310"/>
        </pc:sldMkLst>
      </pc:sldChg>
      <pc:sldChg chg="del">
        <pc:chgData name="Cesar Augusto Lopez Gallego" userId="0dfa9112-9251-4882-b472-cf2dfcee09d1" providerId="ADAL" clId="{F1249130-D9DB-4852-A919-2335BD820645}" dt="2025-02-25T11:55:44.370" v="16" actId="47"/>
        <pc:sldMkLst>
          <pc:docMk/>
          <pc:sldMk cId="3965626556" sldId="311"/>
        </pc:sldMkLst>
      </pc:sldChg>
      <pc:sldChg chg="del">
        <pc:chgData name="Cesar Augusto Lopez Gallego" userId="0dfa9112-9251-4882-b472-cf2dfcee09d1" providerId="ADAL" clId="{F1249130-D9DB-4852-A919-2335BD820645}" dt="2025-02-25T11:55:44.370" v="16" actId="47"/>
        <pc:sldMkLst>
          <pc:docMk/>
          <pc:sldMk cId="1730389629" sldId="312"/>
        </pc:sldMkLst>
      </pc:sldChg>
      <pc:sldChg chg="del">
        <pc:chgData name="Cesar Augusto Lopez Gallego" userId="0dfa9112-9251-4882-b472-cf2dfcee09d1" providerId="ADAL" clId="{F1249130-D9DB-4852-A919-2335BD820645}" dt="2025-02-25T11:55:44.370" v="16" actId="47"/>
        <pc:sldMkLst>
          <pc:docMk/>
          <pc:sldMk cId="207559222" sldId="313"/>
        </pc:sldMkLst>
      </pc:sldChg>
      <pc:sldChg chg="modAnim">
        <pc:chgData name="Cesar Augusto Lopez Gallego" userId="0dfa9112-9251-4882-b472-cf2dfcee09d1" providerId="ADAL" clId="{F1249130-D9DB-4852-A919-2335BD820645}" dt="2025-02-25T11:56:18.265" v="19"/>
        <pc:sldMkLst>
          <pc:docMk/>
          <pc:sldMk cId="1255143612" sldId="314"/>
        </pc:sldMkLst>
      </pc:sldChg>
      <pc:sldChg chg="modAnim">
        <pc:chgData name="Cesar Augusto Lopez Gallego" userId="0dfa9112-9251-4882-b472-cf2dfcee09d1" providerId="ADAL" clId="{F1249130-D9DB-4852-A919-2335BD820645}" dt="2025-02-25T11:56:37.805" v="22"/>
        <pc:sldMkLst>
          <pc:docMk/>
          <pc:sldMk cId="563298637" sldId="315"/>
        </pc:sldMkLst>
      </pc:sldChg>
      <pc:sldChg chg="modSp mod modAnim">
        <pc:chgData name="Cesar Augusto Lopez Gallego" userId="0dfa9112-9251-4882-b472-cf2dfcee09d1" providerId="ADAL" clId="{F1249130-D9DB-4852-A919-2335BD820645}" dt="2025-02-25T11:57:55.900" v="35" actId="20577"/>
        <pc:sldMkLst>
          <pc:docMk/>
          <pc:sldMk cId="3278412806" sldId="316"/>
        </pc:sldMkLst>
        <pc:spChg chg="mod">
          <ac:chgData name="Cesar Augusto Lopez Gallego" userId="0dfa9112-9251-4882-b472-cf2dfcee09d1" providerId="ADAL" clId="{F1249130-D9DB-4852-A919-2335BD820645}" dt="2025-02-25T11:57:55.900" v="35" actId="20577"/>
          <ac:spMkLst>
            <pc:docMk/>
            <pc:sldMk cId="3278412806" sldId="316"/>
            <ac:spMk id="3" creationId="{5F3EA714-2467-4EB0-8D91-A498C43689D2}"/>
          </ac:spMkLst>
        </pc:spChg>
      </pc:sldChg>
      <pc:sldChg chg="modAnim">
        <pc:chgData name="Cesar Augusto Lopez Gallego" userId="0dfa9112-9251-4882-b472-cf2dfcee09d1" providerId="ADAL" clId="{F1249130-D9DB-4852-A919-2335BD820645}" dt="2025-02-25T11:59:00.337" v="44"/>
        <pc:sldMkLst>
          <pc:docMk/>
          <pc:sldMk cId="2454222023" sldId="317"/>
        </pc:sldMkLst>
      </pc:sldChg>
      <pc:sldChg chg="modSp modAnim">
        <pc:chgData name="Cesar Augusto Lopez Gallego" userId="0dfa9112-9251-4882-b472-cf2dfcee09d1" providerId="ADAL" clId="{F1249130-D9DB-4852-A919-2335BD820645}" dt="2025-02-25T11:59:46.302" v="49"/>
        <pc:sldMkLst>
          <pc:docMk/>
          <pc:sldMk cId="3589680087" sldId="318"/>
        </pc:sldMkLst>
        <pc:spChg chg="mod">
          <ac:chgData name="Cesar Augusto Lopez Gallego" userId="0dfa9112-9251-4882-b472-cf2dfcee09d1" providerId="ADAL" clId="{F1249130-D9DB-4852-A919-2335BD820645}" dt="2025-02-25T11:59:18.475" v="46" actId="403"/>
          <ac:spMkLst>
            <pc:docMk/>
            <pc:sldMk cId="3589680087" sldId="318"/>
            <ac:spMk id="3" creationId="{833F2571-3C7C-4737-B39C-5F5462E24C51}"/>
          </ac:spMkLst>
        </pc:spChg>
      </pc:sldChg>
      <pc:sldChg chg="modAnim">
        <pc:chgData name="Cesar Augusto Lopez Gallego" userId="0dfa9112-9251-4882-b472-cf2dfcee09d1" providerId="ADAL" clId="{F1249130-D9DB-4852-A919-2335BD820645}" dt="2025-02-25T12:00:33.245" v="53"/>
        <pc:sldMkLst>
          <pc:docMk/>
          <pc:sldMk cId="1036932130" sldId="319"/>
        </pc:sldMkLst>
      </pc:sldChg>
      <pc:sldChg chg="modSp mod">
        <pc:chgData name="Cesar Augusto Lopez Gallego" userId="0dfa9112-9251-4882-b472-cf2dfcee09d1" providerId="ADAL" clId="{F1249130-D9DB-4852-A919-2335BD820645}" dt="2025-02-25T11:58:09.903" v="38" actId="403"/>
        <pc:sldMkLst>
          <pc:docMk/>
          <pc:sldMk cId="2960200336" sldId="320"/>
        </pc:sldMkLst>
        <pc:spChg chg="mod">
          <ac:chgData name="Cesar Augusto Lopez Gallego" userId="0dfa9112-9251-4882-b472-cf2dfcee09d1" providerId="ADAL" clId="{F1249130-D9DB-4852-A919-2335BD820645}" dt="2025-02-25T11:58:09.903" v="38" actId="403"/>
          <ac:spMkLst>
            <pc:docMk/>
            <pc:sldMk cId="2960200336" sldId="320"/>
            <ac:spMk id="2" creationId="{737DE662-CEC9-4159-8A51-8433B2A03A1B}"/>
          </ac:spMkLst>
        </pc:spChg>
      </pc:sldChg>
      <pc:sldChg chg="modAnim">
        <pc:chgData name="Cesar Augusto Lopez Gallego" userId="0dfa9112-9251-4882-b472-cf2dfcee09d1" providerId="ADAL" clId="{F1249130-D9DB-4852-A919-2335BD820645}" dt="2025-02-25T12:01:04.208" v="56"/>
        <pc:sldMkLst>
          <pc:docMk/>
          <pc:sldMk cId="2749654267" sldId="321"/>
        </pc:sldMkLst>
      </pc:sldChg>
      <pc:sldChg chg="modAnim">
        <pc:chgData name="Cesar Augusto Lopez Gallego" userId="0dfa9112-9251-4882-b472-cf2dfcee09d1" providerId="ADAL" clId="{F1249130-D9DB-4852-A919-2335BD820645}" dt="2025-02-25T12:01:24.799" v="57"/>
        <pc:sldMkLst>
          <pc:docMk/>
          <pc:sldMk cId="969147724" sldId="323"/>
        </pc:sldMkLst>
      </pc:sldChg>
      <pc:sldChg chg="modAnim">
        <pc:chgData name="Cesar Augusto Lopez Gallego" userId="0dfa9112-9251-4882-b472-cf2dfcee09d1" providerId="ADAL" clId="{F1249130-D9DB-4852-A919-2335BD820645}" dt="2025-02-25T12:04:10.845" v="70"/>
        <pc:sldMkLst>
          <pc:docMk/>
          <pc:sldMk cId="3299013124" sldId="324"/>
        </pc:sldMkLst>
      </pc:sldChg>
      <pc:sldChg chg="delSp modSp mod delAnim modAnim">
        <pc:chgData name="Cesar Augusto Lopez Gallego" userId="0dfa9112-9251-4882-b472-cf2dfcee09d1" providerId="ADAL" clId="{F1249130-D9DB-4852-A919-2335BD820645}" dt="2025-02-25T12:05:07.880" v="77" actId="1076"/>
        <pc:sldMkLst>
          <pc:docMk/>
          <pc:sldMk cId="421297690" sldId="326"/>
        </pc:sldMkLst>
        <pc:picChg chg="del">
          <ac:chgData name="Cesar Augusto Lopez Gallego" userId="0dfa9112-9251-4882-b472-cf2dfcee09d1" providerId="ADAL" clId="{F1249130-D9DB-4852-A919-2335BD820645}" dt="2025-02-25T12:05:02.257" v="74" actId="478"/>
          <ac:picMkLst>
            <pc:docMk/>
            <pc:sldMk cId="421297690" sldId="326"/>
            <ac:picMk id="6" creationId="{7075E4BB-CA83-8C45-9B7D-ED86A4188450}"/>
          </ac:picMkLst>
        </pc:picChg>
        <pc:picChg chg="mod">
          <ac:chgData name="Cesar Augusto Lopez Gallego" userId="0dfa9112-9251-4882-b472-cf2dfcee09d1" providerId="ADAL" clId="{F1249130-D9DB-4852-A919-2335BD820645}" dt="2025-02-25T12:05:07.880" v="77" actId="1076"/>
          <ac:picMkLst>
            <pc:docMk/>
            <pc:sldMk cId="421297690" sldId="326"/>
            <ac:picMk id="8" creationId="{F01717ED-C42C-F5D1-0450-B654A4B334C8}"/>
          </ac:picMkLst>
        </pc:picChg>
      </pc:sldChg>
      <pc:sldChg chg="modAnim">
        <pc:chgData name="Cesar Augusto Lopez Gallego" userId="0dfa9112-9251-4882-b472-cf2dfcee09d1" providerId="ADAL" clId="{F1249130-D9DB-4852-A919-2335BD820645}" dt="2025-02-25T12:07:51.004" v="81"/>
        <pc:sldMkLst>
          <pc:docMk/>
          <pc:sldMk cId="3193804522" sldId="327"/>
        </pc:sldMkLst>
      </pc:sldChg>
      <pc:sldChg chg="modAnim">
        <pc:chgData name="Cesar Augusto Lopez Gallego" userId="0dfa9112-9251-4882-b472-cf2dfcee09d1" providerId="ADAL" clId="{F1249130-D9DB-4852-A919-2335BD820645}" dt="2025-02-25T12:08:14.174" v="84"/>
        <pc:sldMkLst>
          <pc:docMk/>
          <pc:sldMk cId="3240454787" sldId="328"/>
        </pc:sldMkLst>
      </pc:sldChg>
      <pc:sldChg chg="modAnim">
        <pc:chgData name="Cesar Augusto Lopez Gallego" userId="0dfa9112-9251-4882-b472-cf2dfcee09d1" providerId="ADAL" clId="{F1249130-D9DB-4852-A919-2335BD820645}" dt="2025-02-25T12:08:25.295" v="86"/>
        <pc:sldMkLst>
          <pc:docMk/>
          <pc:sldMk cId="3272326523" sldId="329"/>
        </pc:sldMkLst>
      </pc:sldChg>
      <pc:sldChg chg="modAnim">
        <pc:chgData name="Cesar Augusto Lopez Gallego" userId="0dfa9112-9251-4882-b472-cf2dfcee09d1" providerId="ADAL" clId="{F1249130-D9DB-4852-A919-2335BD820645}" dt="2025-02-25T12:09:17.731" v="93"/>
        <pc:sldMkLst>
          <pc:docMk/>
          <pc:sldMk cId="3664302478" sldId="330"/>
        </pc:sldMkLst>
      </pc:sldChg>
      <pc:sldChg chg="modSp modAnim">
        <pc:chgData name="Cesar Augusto Lopez Gallego" userId="0dfa9112-9251-4882-b472-cf2dfcee09d1" providerId="ADAL" clId="{F1249130-D9DB-4852-A919-2335BD820645}" dt="2025-02-25T12:09:49.203" v="98" actId="113"/>
        <pc:sldMkLst>
          <pc:docMk/>
          <pc:sldMk cId="3535036660" sldId="331"/>
        </pc:sldMkLst>
        <pc:spChg chg="mod">
          <ac:chgData name="Cesar Augusto Lopez Gallego" userId="0dfa9112-9251-4882-b472-cf2dfcee09d1" providerId="ADAL" clId="{F1249130-D9DB-4852-A919-2335BD820645}" dt="2025-02-25T12:09:49.203" v="98" actId="113"/>
          <ac:spMkLst>
            <pc:docMk/>
            <pc:sldMk cId="3535036660" sldId="331"/>
            <ac:spMk id="3" creationId="{FDB099BC-8E86-4922-A964-850CDB9DB042}"/>
          </ac:spMkLst>
        </pc:spChg>
      </pc:sldChg>
      <pc:sldChg chg="addSp modSp mod modAnim">
        <pc:chgData name="Cesar Augusto Lopez Gallego" userId="0dfa9112-9251-4882-b472-cf2dfcee09d1" providerId="ADAL" clId="{F1249130-D9DB-4852-A919-2335BD820645}" dt="2025-02-25T12:11:19.877" v="116"/>
        <pc:sldMkLst>
          <pc:docMk/>
          <pc:sldMk cId="3199267411" sldId="333"/>
        </pc:sldMkLst>
        <pc:spChg chg="mod">
          <ac:chgData name="Cesar Augusto Lopez Gallego" userId="0dfa9112-9251-4882-b472-cf2dfcee09d1" providerId="ADAL" clId="{F1249130-D9DB-4852-A919-2335BD820645}" dt="2025-02-25T12:10:15.508" v="106" actId="113"/>
          <ac:spMkLst>
            <pc:docMk/>
            <pc:sldMk cId="3199267411" sldId="333"/>
            <ac:spMk id="3" creationId="{A5114CC9-AD98-4B18-86BB-6036692A576D}"/>
          </ac:spMkLst>
        </pc:spChg>
        <pc:spChg chg="add mod">
          <ac:chgData name="Cesar Augusto Lopez Gallego" userId="0dfa9112-9251-4882-b472-cf2dfcee09d1" providerId="ADAL" clId="{F1249130-D9DB-4852-A919-2335BD820645}" dt="2025-02-25T12:10:09.814" v="105" actId="403"/>
          <ac:spMkLst>
            <pc:docMk/>
            <pc:sldMk cId="3199267411" sldId="333"/>
            <ac:spMk id="6" creationId="{3EA59E4B-3D0E-4073-950E-0F18BDA19A98}"/>
          </ac:spMkLst>
        </pc:spChg>
        <pc:picChg chg="mod">
          <ac:chgData name="Cesar Augusto Lopez Gallego" userId="0dfa9112-9251-4882-b472-cf2dfcee09d1" providerId="ADAL" clId="{F1249130-D9DB-4852-A919-2335BD820645}" dt="2025-02-25T12:10:21.829" v="108" actId="1076"/>
          <ac:picMkLst>
            <pc:docMk/>
            <pc:sldMk cId="3199267411" sldId="333"/>
            <ac:picMk id="5" creationId="{9D2FE250-4E06-8CFD-3B62-0569CE4A43CD}"/>
          </ac:picMkLst>
        </pc:picChg>
      </pc:sldChg>
      <pc:sldChg chg="modAnim">
        <pc:chgData name="Cesar Augusto Lopez Gallego" userId="0dfa9112-9251-4882-b472-cf2dfcee09d1" providerId="ADAL" clId="{F1249130-D9DB-4852-A919-2335BD820645}" dt="2025-02-25T12:13:40.691" v="123"/>
        <pc:sldMkLst>
          <pc:docMk/>
          <pc:sldMk cId="620609063" sldId="334"/>
        </pc:sldMkLst>
      </pc:sldChg>
      <pc:sldChg chg="modAnim">
        <pc:chgData name="Cesar Augusto Lopez Gallego" userId="0dfa9112-9251-4882-b472-cf2dfcee09d1" providerId="ADAL" clId="{F1249130-D9DB-4852-A919-2335BD820645}" dt="2025-02-25T12:14:04.374" v="124"/>
        <pc:sldMkLst>
          <pc:docMk/>
          <pc:sldMk cId="1611371208" sldId="335"/>
        </pc:sldMkLst>
      </pc:sldChg>
      <pc:sldChg chg="modSp mod modAnim">
        <pc:chgData name="Cesar Augusto Lopez Gallego" userId="0dfa9112-9251-4882-b472-cf2dfcee09d1" providerId="ADAL" clId="{F1249130-D9DB-4852-A919-2335BD820645}" dt="2025-02-25T12:11:27.844" v="117" actId="113"/>
        <pc:sldMkLst>
          <pc:docMk/>
          <pc:sldMk cId="2484098868" sldId="336"/>
        </pc:sldMkLst>
        <pc:spChg chg="mod">
          <ac:chgData name="Cesar Augusto Lopez Gallego" userId="0dfa9112-9251-4882-b472-cf2dfcee09d1" providerId="ADAL" clId="{F1249130-D9DB-4852-A919-2335BD820645}" dt="2025-02-25T12:11:27.844" v="117" actId="113"/>
          <ac:spMkLst>
            <pc:docMk/>
            <pc:sldMk cId="2484098868" sldId="336"/>
            <ac:spMk id="6" creationId="{2A412957-1E22-4CE9-88A7-4FFEA776018C}"/>
          </ac:spMkLst>
        </pc:spChg>
      </pc:sldChg>
      <pc:sldChg chg="modSp mod">
        <pc:chgData name="Cesar Augusto Lopez Gallego" userId="0dfa9112-9251-4882-b472-cf2dfcee09d1" providerId="ADAL" clId="{F1249130-D9DB-4852-A919-2335BD820645}" dt="2025-02-25T12:14:36.258" v="127" actId="14100"/>
        <pc:sldMkLst>
          <pc:docMk/>
          <pc:sldMk cId="3945895445" sldId="337"/>
        </pc:sldMkLst>
        <pc:spChg chg="mod">
          <ac:chgData name="Cesar Augusto Lopez Gallego" userId="0dfa9112-9251-4882-b472-cf2dfcee09d1" providerId="ADAL" clId="{F1249130-D9DB-4852-A919-2335BD820645}" dt="2025-02-25T12:14:36.258" v="127" actId="14100"/>
          <ac:spMkLst>
            <pc:docMk/>
            <pc:sldMk cId="3945895445" sldId="337"/>
            <ac:spMk id="2" creationId="{3967AA0E-FE3E-4192-8CE6-B451F675A9F9}"/>
          </ac:spMkLst>
        </pc:spChg>
      </pc:sldChg>
      <pc:sldChg chg="modSp mod modAnim">
        <pc:chgData name="Cesar Augusto Lopez Gallego" userId="0dfa9112-9251-4882-b472-cf2dfcee09d1" providerId="ADAL" clId="{F1249130-D9DB-4852-A919-2335BD820645}" dt="2025-02-25T12:16:12.354" v="150" actId="113"/>
        <pc:sldMkLst>
          <pc:docMk/>
          <pc:sldMk cId="2667915003" sldId="338"/>
        </pc:sldMkLst>
        <pc:spChg chg="mod">
          <ac:chgData name="Cesar Augusto Lopez Gallego" userId="0dfa9112-9251-4882-b472-cf2dfcee09d1" providerId="ADAL" clId="{F1249130-D9DB-4852-A919-2335BD820645}" dt="2025-02-25T12:16:00.546" v="148" actId="1076"/>
          <ac:spMkLst>
            <pc:docMk/>
            <pc:sldMk cId="2667915003" sldId="338"/>
            <ac:spMk id="4" creationId="{C3A2FB2E-64A6-4552-8808-EBDD5984F1B9}"/>
          </ac:spMkLst>
        </pc:spChg>
        <pc:spChg chg="mod">
          <ac:chgData name="Cesar Augusto Lopez Gallego" userId="0dfa9112-9251-4882-b472-cf2dfcee09d1" providerId="ADAL" clId="{F1249130-D9DB-4852-A919-2335BD820645}" dt="2025-02-25T12:16:12.354" v="150" actId="113"/>
          <ac:spMkLst>
            <pc:docMk/>
            <pc:sldMk cId="2667915003" sldId="338"/>
            <ac:spMk id="5" creationId="{FAF01EFD-95EC-407F-981E-A08BAE4DE26D}"/>
          </ac:spMkLst>
        </pc:spChg>
      </pc:sldChg>
      <pc:sldChg chg="modSp mod modAnim">
        <pc:chgData name="Cesar Augusto Lopez Gallego" userId="0dfa9112-9251-4882-b472-cf2dfcee09d1" providerId="ADAL" clId="{F1249130-D9DB-4852-A919-2335BD820645}" dt="2025-02-25T12:15:10.393" v="132"/>
        <pc:sldMkLst>
          <pc:docMk/>
          <pc:sldMk cId="1783077843" sldId="339"/>
        </pc:sldMkLst>
        <pc:spChg chg="mod">
          <ac:chgData name="Cesar Augusto Lopez Gallego" userId="0dfa9112-9251-4882-b472-cf2dfcee09d1" providerId="ADAL" clId="{F1249130-D9DB-4852-A919-2335BD820645}" dt="2025-02-25T12:15:00.040" v="131" actId="1076"/>
          <ac:spMkLst>
            <pc:docMk/>
            <pc:sldMk cId="1783077843" sldId="339"/>
            <ac:spMk id="3" creationId="{1D4BF9AD-0D94-42F1-A762-AC7B190EDF74}"/>
          </ac:spMkLst>
        </pc:spChg>
        <pc:spChg chg="mod">
          <ac:chgData name="Cesar Augusto Lopez Gallego" userId="0dfa9112-9251-4882-b472-cf2dfcee09d1" providerId="ADAL" clId="{F1249130-D9DB-4852-A919-2335BD820645}" dt="2025-02-25T12:14:57.643" v="130" actId="14100"/>
          <ac:spMkLst>
            <pc:docMk/>
            <pc:sldMk cId="1783077843" sldId="339"/>
            <ac:spMk id="5" creationId="{C5FC07B1-6F39-4FC9-9176-834FDB6FE748}"/>
          </ac:spMkLst>
        </pc:spChg>
      </pc:sldChg>
      <pc:sldChg chg="addSp modSp mod modAnim">
        <pc:chgData name="Cesar Augusto Lopez Gallego" userId="0dfa9112-9251-4882-b472-cf2dfcee09d1" providerId="ADAL" clId="{F1249130-D9DB-4852-A919-2335BD820645}" dt="2025-02-25T12:17:20.812" v="166"/>
        <pc:sldMkLst>
          <pc:docMk/>
          <pc:sldMk cId="3774741617" sldId="340"/>
        </pc:sldMkLst>
        <pc:spChg chg="mod">
          <ac:chgData name="Cesar Augusto Lopez Gallego" userId="0dfa9112-9251-4882-b472-cf2dfcee09d1" providerId="ADAL" clId="{F1249130-D9DB-4852-A919-2335BD820645}" dt="2025-02-25T12:16:22.301" v="152" actId="6549"/>
          <ac:spMkLst>
            <pc:docMk/>
            <pc:sldMk cId="3774741617" sldId="340"/>
            <ac:spMk id="2" creationId="{0954A8F6-88DC-4E16-A0F1-C7C69538AE3C}"/>
          </ac:spMkLst>
        </pc:spChg>
        <pc:spChg chg="add mod">
          <ac:chgData name="Cesar Augusto Lopez Gallego" userId="0dfa9112-9251-4882-b472-cf2dfcee09d1" providerId="ADAL" clId="{F1249130-D9DB-4852-A919-2335BD820645}" dt="2025-02-25T12:16:32.955" v="159" actId="403"/>
          <ac:spMkLst>
            <pc:docMk/>
            <pc:sldMk cId="3774741617" sldId="340"/>
            <ac:spMk id="5" creationId="{C86751D7-095E-418B-AE8B-0E99661C08BE}"/>
          </ac:spMkLst>
        </pc:spChg>
      </pc:sldChg>
      <pc:sldChg chg="modSp mod modAnim">
        <pc:chgData name="Cesar Augusto Lopez Gallego" userId="0dfa9112-9251-4882-b472-cf2dfcee09d1" providerId="ADAL" clId="{F1249130-D9DB-4852-A919-2335BD820645}" dt="2025-02-25T12:18:12.401" v="173"/>
        <pc:sldMkLst>
          <pc:docMk/>
          <pc:sldMk cId="2402638101" sldId="341"/>
        </pc:sldMkLst>
        <pc:spChg chg="mod">
          <ac:chgData name="Cesar Augusto Lopez Gallego" userId="0dfa9112-9251-4882-b472-cf2dfcee09d1" providerId="ADAL" clId="{F1249130-D9DB-4852-A919-2335BD820645}" dt="2025-02-25T12:18:02.511" v="172" actId="113"/>
          <ac:spMkLst>
            <pc:docMk/>
            <pc:sldMk cId="2402638101" sldId="341"/>
            <ac:spMk id="2" creationId="{167C9663-E42A-48AF-816B-2B25D35E525A}"/>
          </ac:spMkLst>
        </pc:spChg>
      </pc:sldChg>
      <pc:sldChg chg="modSp mod modAnim">
        <pc:chgData name="Cesar Augusto Lopez Gallego" userId="0dfa9112-9251-4882-b472-cf2dfcee09d1" providerId="ADAL" clId="{F1249130-D9DB-4852-A919-2335BD820645}" dt="2025-02-25T12:19:01.994" v="178"/>
        <pc:sldMkLst>
          <pc:docMk/>
          <pc:sldMk cId="2157447811" sldId="342"/>
        </pc:sldMkLst>
        <pc:spChg chg="mod">
          <ac:chgData name="Cesar Augusto Lopez Gallego" userId="0dfa9112-9251-4882-b472-cf2dfcee09d1" providerId="ADAL" clId="{F1249130-D9DB-4852-A919-2335BD820645}" dt="2025-02-25T12:18:42.761" v="175" actId="403"/>
          <ac:spMkLst>
            <pc:docMk/>
            <pc:sldMk cId="2157447811" sldId="342"/>
            <ac:spMk id="4" creationId="{3260ABB1-6F18-4088-8C5B-2C8E6A5212FE}"/>
          </ac:spMkLst>
        </pc:spChg>
        <pc:spChg chg="mod">
          <ac:chgData name="Cesar Augusto Lopez Gallego" userId="0dfa9112-9251-4882-b472-cf2dfcee09d1" providerId="ADAL" clId="{F1249130-D9DB-4852-A919-2335BD820645}" dt="2025-02-25T12:18:52.188" v="177" actId="1076"/>
          <ac:spMkLst>
            <pc:docMk/>
            <pc:sldMk cId="2157447811" sldId="342"/>
            <ac:spMk id="6" creationId="{64A7DC78-7409-49C7-B111-0484B4118A03}"/>
          </ac:spMkLst>
        </pc:spChg>
        <pc:spChg chg="mod">
          <ac:chgData name="Cesar Augusto Lopez Gallego" userId="0dfa9112-9251-4882-b472-cf2dfcee09d1" providerId="ADAL" clId="{F1249130-D9DB-4852-A919-2335BD820645}" dt="2025-02-25T12:18:49.546" v="176" actId="1076"/>
          <ac:spMkLst>
            <pc:docMk/>
            <pc:sldMk cId="2157447811" sldId="342"/>
            <ac:spMk id="8" creationId="{38580451-A39B-4507-9CB2-39CFADB1A4E8}"/>
          </ac:spMkLst>
        </pc:spChg>
        <pc:spChg chg="mod">
          <ac:chgData name="Cesar Augusto Lopez Gallego" userId="0dfa9112-9251-4882-b472-cf2dfcee09d1" providerId="ADAL" clId="{F1249130-D9DB-4852-A919-2335BD820645}" dt="2025-02-25T12:18:49.546" v="176" actId="1076"/>
          <ac:spMkLst>
            <pc:docMk/>
            <pc:sldMk cId="2157447811" sldId="342"/>
            <ac:spMk id="10" creationId="{5A1B8CF8-F35B-40E6-B180-ABBC0B499728}"/>
          </ac:spMkLst>
        </pc:spChg>
        <pc:picChg chg="mod">
          <ac:chgData name="Cesar Augusto Lopez Gallego" userId="0dfa9112-9251-4882-b472-cf2dfcee09d1" providerId="ADAL" clId="{F1249130-D9DB-4852-A919-2335BD820645}" dt="2025-02-25T12:18:49.546" v="176" actId="1076"/>
          <ac:picMkLst>
            <pc:docMk/>
            <pc:sldMk cId="2157447811" sldId="342"/>
            <ac:picMk id="3" creationId="{2DA059EF-B75F-49BD-A249-D3561D90D488}"/>
          </ac:picMkLst>
        </pc:picChg>
      </pc:sldChg>
      <pc:sldChg chg="modSp mod modAnim">
        <pc:chgData name="Cesar Augusto Lopez Gallego" userId="0dfa9112-9251-4882-b472-cf2dfcee09d1" providerId="ADAL" clId="{F1249130-D9DB-4852-A919-2335BD820645}" dt="2025-02-25T12:21:11.743" v="204" actId="404"/>
        <pc:sldMkLst>
          <pc:docMk/>
          <pc:sldMk cId="4048408092" sldId="343"/>
        </pc:sldMkLst>
        <pc:spChg chg="mod">
          <ac:chgData name="Cesar Augusto Lopez Gallego" userId="0dfa9112-9251-4882-b472-cf2dfcee09d1" providerId="ADAL" clId="{F1249130-D9DB-4852-A919-2335BD820645}" dt="2025-02-25T12:20:03.285" v="187" actId="1076"/>
          <ac:spMkLst>
            <pc:docMk/>
            <pc:sldMk cId="4048408092" sldId="343"/>
            <ac:spMk id="3" creationId="{1B6533EA-020C-4F9E-9B9D-AC854AD0724F}"/>
          </ac:spMkLst>
        </pc:spChg>
        <pc:spChg chg="mod">
          <ac:chgData name="Cesar Augusto Lopez Gallego" userId="0dfa9112-9251-4882-b472-cf2dfcee09d1" providerId="ADAL" clId="{F1249130-D9DB-4852-A919-2335BD820645}" dt="2025-02-25T12:20:09.308" v="189" actId="113"/>
          <ac:spMkLst>
            <pc:docMk/>
            <pc:sldMk cId="4048408092" sldId="343"/>
            <ac:spMk id="5" creationId="{CEAA4918-6431-44E5-84C8-69424FF3B05F}"/>
          </ac:spMkLst>
        </pc:spChg>
        <pc:spChg chg="mod">
          <ac:chgData name="Cesar Augusto Lopez Gallego" userId="0dfa9112-9251-4882-b472-cf2dfcee09d1" providerId="ADAL" clId="{F1249130-D9DB-4852-A919-2335BD820645}" dt="2025-02-25T12:19:45.974" v="184" actId="1076"/>
          <ac:spMkLst>
            <pc:docMk/>
            <pc:sldMk cId="4048408092" sldId="343"/>
            <ac:spMk id="10" creationId="{C1B05436-D330-4AD7-ADD3-44D52F1E912D}"/>
          </ac:spMkLst>
        </pc:spChg>
        <pc:spChg chg="mod">
          <ac:chgData name="Cesar Augusto Lopez Gallego" userId="0dfa9112-9251-4882-b472-cf2dfcee09d1" providerId="ADAL" clId="{F1249130-D9DB-4852-A919-2335BD820645}" dt="2025-02-25T12:21:11.743" v="204" actId="404"/>
          <ac:spMkLst>
            <pc:docMk/>
            <pc:sldMk cId="4048408092" sldId="343"/>
            <ac:spMk id="11" creationId="{15CF4ED3-64C7-43C3-B257-27C2621755CB}"/>
          </ac:spMkLst>
        </pc:spChg>
        <pc:spChg chg="mod">
          <ac:chgData name="Cesar Augusto Lopez Gallego" userId="0dfa9112-9251-4882-b472-cf2dfcee09d1" providerId="ADAL" clId="{F1249130-D9DB-4852-A919-2335BD820645}" dt="2025-02-25T12:19:33.765" v="181" actId="113"/>
          <ac:spMkLst>
            <pc:docMk/>
            <pc:sldMk cId="4048408092" sldId="343"/>
            <ac:spMk id="13" creationId="{1FCB52A0-4A9C-43AD-9910-6660F69B3EF6}"/>
          </ac:spMkLst>
        </pc:spChg>
      </pc:sldChg>
      <pc:sldChg chg="modSp mod">
        <pc:chgData name="Cesar Augusto Lopez Gallego" userId="0dfa9112-9251-4882-b472-cf2dfcee09d1" providerId="ADAL" clId="{F1249130-D9DB-4852-A919-2335BD820645}" dt="2025-02-25T12:20:17.672" v="190" actId="1076"/>
        <pc:sldMkLst>
          <pc:docMk/>
          <pc:sldMk cId="3677462302" sldId="344"/>
        </pc:sldMkLst>
        <pc:picChg chg="mod">
          <ac:chgData name="Cesar Augusto Lopez Gallego" userId="0dfa9112-9251-4882-b472-cf2dfcee09d1" providerId="ADAL" clId="{F1249130-D9DB-4852-A919-2335BD820645}" dt="2025-02-25T12:20:17.672" v="190" actId="1076"/>
          <ac:picMkLst>
            <pc:docMk/>
            <pc:sldMk cId="3677462302" sldId="344"/>
            <ac:picMk id="3" creationId="{1ECA12D1-75C5-4C56-B43D-3586CEC82307}"/>
          </ac:picMkLst>
        </pc:picChg>
      </pc:sldChg>
      <pc:sldChg chg="modSp mod modAnim">
        <pc:chgData name="Cesar Augusto Lopez Gallego" userId="0dfa9112-9251-4882-b472-cf2dfcee09d1" providerId="ADAL" clId="{F1249130-D9DB-4852-A919-2335BD820645}" dt="2025-02-25T12:21:00.782" v="201" actId="1076"/>
        <pc:sldMkLst>
          <pc:docMk/>
          <pc:sldMk cId="1624091320" sldId="345"/>
        </pc:sldMkLst>
        <pc:spChg chg="mod">
          <ac:chgData name="Cesar Augusto Lopez Gallego" userId="0dfa9112-9251-4882-b472-cf2dfcee09d1" providerId="ADAL" clId="{F1249130-D9DB-4852-A919-2335BD820645}" dt="2025-02-25T12:20:45.376" v="194" actId="113"/>
          <ac:spMkLst>
            <pc:docMk/>
            <pc:sldMk cId="1624091320" sldId="345"/>
            <ac:spMk id="3" creationId="{41787750-4424-4521-B3B9-03483350FA81}"/>
          </ac:spMkLst>
        </pc:spChg>
        <pc:spChg chg="mod">
          <ac:chgData name="Cesar Augusto Lopez Gallego" userId="0dfa9112-9251-4882-b472-cf2dfcee09d1" providerId="ADAL" clId="{F1249130-D9DB-4852-A919-2335BD820645}" dt="2025-02-25T12:21:00.782" v="201" actId="1076"/>
          <ac:spMkLst>
            <pc:docMk/>
            <pc:sldMk cId="1624091320" sldId="345"/>
            <ac:spMk id="5" creationId="{47FC28F6-DA5B-4025-84B4-CE408D166E69}"/>
          </ac:spMkLst>
        </pc:spChg>
      </pc:sldChg>
      <pc:sldChg chg="modSp mod">
        <pc:chgData name="Cesar Augusto Lopez Gallego" userId="0dfa9112-9251-4882-b472-cf2dfcee09d1" providerId="ADAL" clId="{F1249130-D9DB-4852-A919-2335BD820645}" dt="2025-02-25T12:23:53.457" v="239" actId="1076"/>
        <pc:sldMkLst>
          <pc:docMk/>
          <pc:sldMk cId="698486847" sldId="346"/>
        </pc:sldMkLst>
        <pc:spChg chg="mod">
          <ac:chgData name="Cesar Augusto Lopez Gallego" userId="0dfa9112-9251-4882-b472-cf2dfcee09d1" providerId="ADAL" clId="{F1249130-D9DB-4852-A919-2335BD820645}" dt="2025-02-25T12:23:53.457" v="239" actId="1076"/>
          <ac:spMkLst>
            <pc:docMk/>
            <pc:sldMk cId="698486847" sldId="346"/>
            <ac:spMk id="4" creationId="{04461F53-C040-46F7-9A8A-46EE7F10ABA4}"/>
          </ac:spMkLst>
        </pc:spChg>
        <pc:spChg chg="mod">
          <ac:chgData name="Cesar Augusto Lopez Gallego" userId="0dfa9112-9251-4882-b472-cf2dfcee09d1" providerId="ADAL" clId="{F1249130-D9DB-4852-A919-2335BD820645}" dt="2025-02-25T12:21:40.908" v="207" actId="113"/>
          <ac:spMkLst>
            <pc:docMk/>
            <pc:sldMk cId="698486847" sldId="346"/>
            <ac:spMk id="6" creationId="{F5D032C5-D6C0-45FF-A7E0-DA388C3D9AA0}"/>
          </ac:spMkLst>
        </pc:spChg>
      </pc:sldChg>
      <pc:sldChg chg="modSp mod">
        <pc:chgData name="Cesar Augusto Lopez Gallego" userId="0dfa9112-9251-4882-b472-cf2dfcee09d1" providerId="ADAL" clId="{F1249130-D9DB-4852-A919-2335BD820645}" dt="2025-02-25T12:25:55.828" v="269" actId="2711"/>
        <pc:sldMkLst>
          <pc:docMk/>
          <pc:sldMk cId="340427815" sldId="347"/>
        </pc:sldMkLst>
        <pc:spChg chg="mod">
          <ac:chgData name="Cesar Augusto Lopez Gallego" userId="0dfa9112-9251-4882-b472-cf2dfcee09d1" providerId="ADAL" clId="{F1249130-D9DB-4852-A919-2335BD820645}" dt="2025-02-25T12:25:55.828" v="269" actId="2711"/>
          <ac:spMkLst>
            <pc:docMk/>
            <pc:sldMk cId="340427815" sldId="347"/>
            <ac:spMk id="3" creationId="{A58565AC-2813-4C9C-AFC0-19C9D5C150B7}"/>
          </ac:spMkLst>
        </pc:spChg>
        <pc:spChg chg="mod">
          <ac:chgData name="Cesar Augusto Lopez Gallego" userId="0dfa9112-9251-4882-b472-cf2dfcee09d1" providerId="ADAL" clId="{F1249130-D9DB-4852-A919-2335BD820645}" dt="2025-02-25T12:23:43.085" v="237" actId="113"/>
          <ac:spMkLst>
            <pc:docMk/>
            <pc:sldMk cId="340427815" sldId="347"/>
            <ac:spMk id="4" creationId="{F9AD371E-AED7-4A68-9C2D-6C7BFEF3B488}"/>
          </ac:spMkLst>
        </pc:spChg>
      </pc:sldChg>
      <pc:sldChg chg="modSp mod modAnim">
        <pc:chgData name="Cesar Augusto Lopez Gallego" userId="0dfa9112-9251-4882-b472-cf2dfcee09d1" providerId="ADAL" clId="{F1249130-D9DB-4852-A919-2335BD820645}" dt="2025-02-25T12:25:40.354" v="268"/>
        <pc:sldMkLst>
          <pc:docMk/>
          <pc:sldMk cId="18777224" sldId="348"/>
        </pc:sldMkLst>
        <pc:spChg chg="mod">
          <ac:chgData name="Cesar Augusto Lopez Gallego" userId="0dfa9112-9251-4882-b472-cf2dfcee09d1" providerId="ADAL" clId="{F1249130-D9DB-4852-A919-2335BD820645}" dt="2025-02-25T12:25:25.843" v="266" actId="2711"/>
          <ac:spMkLst>
            <pc:docMk/>
            <pc:sldMk cId="18777224" sldId="348"/>
            <ac:spMk id="5" creationId="{EA72041C-F03A-44A5-9B3A-6EFA9ECDA83C}"/>
          </ac:spMkLst>
        </pc:spChg>
        <pc:spChg chg="mod">
          <ac:chgData name="Cesar Augusto Lopez Gallego" userId="0dfa9112-9251-4882-b472-cf2dfcee09d1" providerId="ADAL" clId="{F1249130-D9DB-4852-A919-2335BD820645}" dt="2025-02-25T12:24:04.717" v="246" actId="14100"/>
          <ac:spMkLst>
            <pc:docMk/>
            <pc:sldMk cId="18777224" sldId="348"/>
            <ac:spMk id="6" creationId="{B8A541F9-782F-47F4-A0E5-22F72E3962A1}"/>
          </ac:spMkLst>
        </pc:spChg>
      </pc:sldChg>
      <pc:sldChg chg="modSp mod modAnim">
        <pc:chgData name="Cesar Augusto Lopez Gallego" userId="0dfa9112-9251-4882-b472-cf2dfcee09d1" providerId="ADAL" clId="{F1249130-D9DB-4852-A919-2335BD820645}" dt="2025-02-25T12:29:02.801" v="304"/>
        <pc:sldMkLst>
          <pc:docMk/>
          <pc:sldMk cId="3131083621" sldId="349"/>
        </pc:sldMkLst>
        <pc:spChg chg="mod">
          <ac:chgData name="Cesar Augusto Lopez Gallego" userId="0dfa9112-9251-4882-b472-cf2dfcee09d1" providerId="ADAL" clId="{F1249130-D9DB-4852-A919-2335BD820645}" dt="2025-02-25T12:26:34.722" v="279" actId="14100"/>
          <ac:spMkLst>
            <pc:docMk/>
            <pc:sldMk cId="3131083621" sldId="349"/>
            <ac:spMk id="2" creationId="{D6F15BB5-738F-4E28-9797-C3F33B2A0C15}"/>
          </ac:spMkLst>
        </pc:spChg>
        <pc:spChg chg="mod">
          <ac:chgData name="Cesar Augusto Lopez Gallego" userId="0dfa9112-9251-4882-b472-cf2dfcee09d1" providerId="ADAL" clId="{F1249130-D9DB-4852-A919-2335BD820645}" dt="2025-02-25T12:26:27.432" v="276" actId="1076"/>
          <ac:spMkLst>
            <pc:docMk/>
            <pc:sldMk cId="3131083621" sldId="349"/>
            <ac:spMk id="4" creationId="{FE13C160-7F11-4B53-8C03-E94F89FA435D}"/>
          </ac:spMkLst>
        </pc:spChg>
        <pc:spChg chg="mod">
          <ac:chgData name="Cesar Augusto Lopez Gallego" userId="0dfa9112-9251-4882-b472-cf2dfcee09d1" providerId="ADAL" clId="{F1249130-D9DB-4852-A919-2335BD820645}" dt="2025-02-25T12:27:23.233" v="287" actId="20577"/>
          <ac:spMkLst>
            <pc:docMk/>
            <pc:sldMk cId="3131083621" sldId="349"/>
            <ac:spMk id="6" creationId="{E92DBB95-977F-4C65-99A7-CCEF656F9668}"/>
          </ac:spMkLst>
        </pc:spChg>
      </pc:sldChg>
      <pc:sldChg chg="addSp modSp mod modAnim">
        <pc:chgData name="Cesar Augusto Lopez Gallego" userId="0dfa9112-9251-4882-b472-cf2dfcee09d1" providerId="ADAL" clId="{F1249130-D9DB-4852-A919-2335BD820645}" dt="2025-02-25T12:26:07.179" v="271" actId="403"/>
        <pc:sldMkLst>
          <pc:docMk/>
          <pc:sldMk cId="1655447724" sldId="350"/>
        </pc:sldMkLst>
        <pc:spChg chg="mod">
          <ac:chgData name="Cesar Augusto Lopez Gallego" userId="0dfa9112-9251-4882-b472-cf2dfcee09d1" providerId="ADAL" clId="{F1249130-D9DB-4852-A919-2335BD820645}" dt="2025-02-25T12:26:07.179" v="271" actId="403"/>
          <ac:spMkLst>
            <pc:docMk/>
            <pc:sldMk cId="1655447724" sldId="350"/>
            <ac:spMk id="2" creationId="{0954A8F6-88DC-4E16-A0F1-C7C69538AE3C}"/>
          </ac:spMkLst>
        </pc:spChg>
        <pc:spChg chg="mod">
          <ac:chgData name="Cesar Augusto Lopez Gallego" userId="0dfa9112-9251-4882-b472-cf2dfcee09d1" providerId="ADAL" clId="{F1249130-D9DB-4852-A919-2335BD820645}" dt="2025-02-25T12:23:24.816" v="231" actId="404"/>
          <ac:spMkLst>
            <pc:docMk/>
            <pc:sldMk cId="1655447724" sldId="350"/>
            <ac:spMk id="5" creationId="{8924A241-CF81-45BD-B8A5-02D413A1F162}"/>
          </ac:spMkLst>
        </pc:spChg>
        <pc:spChg chg="add mod">
          <ac:chgData name="Cesar Augusto Lopez Gallego" userId="0dfa9112-9251-4882-b472-cf2dfcee09d1" providerId="ADAL" clId="{F1249130-D9DB-4852-A919-2335BD820645}" dt="2025-02-25T12:22:29.468" v="224" actId="1076"/>
          <ac:spMkLst>
            <pc:docMk/>
            <pc:sldMk cId="1655447724" sldId="350"/>
            <ac:spMk id="6" creationId="{122FFA0E-0E8A-4FD5-99FC-A9410CB61A60}"/>
          </ac:spMkLst>
        </pc:spChg>
        <pc:picChg chg="mod">
          <ac:chgData name="Cesar Augusto Lopez Gallego" userId="0dfa9112-9251-4882-b472-cf2dfcee09d1" providerId="ADAL" clId="{F1249130-D9DB-4852-A919-2335BD820645}" dt="2025-02-25T12:22:05.799" v="213" actId="1076"/>
          <ac:picMkLst>
            <pc:docMk/>
            <pc:sldMk cId="1655447724" sldId="350"/>
            <ac:picMk id="4" creationId="{2B93E00A-4ADA-4526-90AE-01DEA35D0C0A}"/>
          </ac:picMkLst>
        </pc:picChg>
      </pc:sldChg>
      <pc:sldChg chg="addSp modSp mod modAnim">
        <pc:chgData name="Cesar Augusto Lopez Gallego" userId="0dfa9112-9251-4882-b472-cf2dfcee09d1" providerId="ADAL" clId="{F1249130-D9DB-4852-A919-2335BD820645}" dt="2025-02-26T12:21:08.439" v="489"/>
        <pc:sldMkLst>
          <pc:docMk/>
          <pc:sldMk cId="1297440520" sldId="351"/>
        </pc:sldMkLst>
        <pc:spChg chg="add mod">
          <ac:chgData name="Cesar Augusto Lopez Gallego" userId="0dfa9112-9251-4882-b472-cf2dfcee09d1" providerId="ADAL" clId="{F1249130-D9DB-4852-A919-2335BD820645}" dt="2025-02-26T12:18:08.628" v="387" actId="1076"/>
          <ac:spMkLst>
            <pc:docMk/>
            <pc:sldMk cId="1297440520" sldId="351"/>
            <ac:spMk id="6" creationId="{CEAFBCCA-EA31-43DD-9F27-A8A5C5C3E1BE}"/>
          </ac:spMkLst>
        </pc:spChg>
        <pc:spChg chg="add mod">
          <ac:chgData name="Cesar Augusto Lopez Gallego" userId="0dfa9112-9251-4882-b472-cf2dfcee09d1" providerId="ADAL" clId="{F1249130-D9DB-4852-A919-2335BD820645}" dt="2025-02-26T12:19:02.338" v="451" actId="20577"/>
          <ac:spMkLst>
            <pc:docMk/>
            <pc:sldMk cId="1297440520" sldId="351"/>
            <ac:spMk id="9" creationId="{39A956AE-CDE4-46D6-9D02-26BA965EC5C9}"/>
          </ac:spMkLst>
        </pc:spChg>
        <pc:spChg chg="add mod">
          <ac:chgData name="Cesar Augusto Lopez Gallego" userId="0dfa9112-9251-4882-b472-cf2dfcee09d1" providerId="ADAL" clId="{F1249130-D9DB-4852-A919-2335BD820645}" dt="2025-02-26T12:20:46.338" v="488" actId="404"/>
          <ac:spMkLst>
            <pc:docMk/>
            <pc:sldMk cId="1297440520" sldId="351"/>
            <ac:spMk id="17" creationId="{01F5E881-0414-4740-9F94-D269BCFEFBF3}"/>
          </ac:spMkLst>
        </pc:spChg>
        <pc:picChg chg="add mod">
          <ac:chgData name="Cesar Augusto Lopez Gallego" userId="0dfa9112-9251-4882-b472-cf2dfcee09d1" providerId="ADAL" clId="{F1249130-D9DB-4852-A919-2335BD820645}" dt="2025-02-26T12:14:59.792" v="307" actId="1076"/>
          <ac:picMkLst>
            <pc:docMk/>
            <pc:sldMk cId="1297440520" sldId="351"/>
            <ac:picMk id="3" creationId="{8B54CE9D-8319-40FE-84E0-B69F3DD350A2}"/>
          </ac:picMkLst>
        </pc:picChg>
        <pc:cxnChg chg="add mod">
          <ac:chgData name="Cesar Augusto Lopez Gallego" userId="0dfa9112-9251-4882-b472-cf2dfcee09d1" providerId="ADAL" clId="{F1249130-D9DB-4852-A919-2335BD820645}" dt="2025-02-26T12:18:05.678" v="386" actId="14100"/>
          <ac:cxnSpMkLst>
            <pc:docMk/>
            <pc:sldMk cId="1297440520" sldId="351"/>
            <ac:cxnSpMk id="5" creationId="{0AD2B910-A076-4271-BFEC-356D5A049AA4}"/>
          </ac:cxnSpMkLst>
        </pc:cxnChg>
        <pc:cxnChg chg="add mod">
          <ac:chgData name="Cesar Augusto Lopez Gallego" userId="0dfa9112-9251-4882-b472-cf2dfcee09d1" providerId="ADAL" clId="{F1249130-D9DB-4852-A919-2335BD820645}" dt="2025-02-26T12:19:06.588" v="452" actId="14100"/>
          <ac:cxnSpMkLst>
            <pc:docMk/>
            <pc:sldMk cId="1297440520" sldId="351"/>
            <ac:cxnSpMk id="8" creationId="{8D48BFED-AF79-4384-91B4-B081DD61DF4B}"/>
          </ac:cxnSpMkLst>
        </pc:cxnChg>
        <pc:cxnChg chg="add">
          <ac:chgData name="Cesar Augusto Lopez Gallego" userId="0dfa9112-9251-4882-b472-cf2dfcee09d1" providerId="ADAL" clId="{F1249130-D9DB-4852-A919-2335BD820645}" dt="2025-02-26T12:19:48.849" v="454" actId="11529"/>
          <ac:cxnSpMkLst>
            <pc:docMk/>
            <pc:sldMk cId="1297440520" sldId="351"/>
            <ac:cxnSpMk id="16" creationId="{7FE5F64E-A723-4EA4-B778-3F7B346BFAE3}"/>
          </ac:cxnSpMkLst>
        </pc:cxnChg>
      </pc:sldChg>
      <pc:sldChg chg="modSp mod modAnim">
        <pc:chgData name="Cesar Augusto Lopez Gallego" userId="0dfa9112-9251-4882-b472-cf2dfcee09d1" providerId="ADAL" clId="{F1249130-D9DB-4852-A919-2335BD820645}" dt="2025-02-25T12:28:46.526" v="303"/>
        <pc:sldMkLst>
          <pc:docMk/>
          <pc:sldMk cId="3217779301" sldId="352"/>
        </pc:sldMkLst>
        <pc:spChg chg="mod">
          <ac:chgData name="Cesar Augusto Lopez Gallego" userId="0dfa9112-9251-4882-b472-cf2dfcee09d1" providerId="ADAL" clId="{F1249130-D9DB-4852-A919-2335BD820645}" dt="2025-02-25T12:28:17.836" v="299" actId="1076"/>
          <ac:spMkLst>
            <pc:docMk/>
            <pc:sldMk cId="3217779301" sldId="352"/>
            <ac:spMk id="3" creationId="{6D35E966-6FF6-4CB4-BB58-40083A88598F}"/>
          </ac:spMkLst>
        </pc:spChg>
        <pc:picChg chg="mod">
          <ac:chgData name="Cesar Augusto Lopez Gallego" userId="0dfa9112-9251-4882-b472-cf2dfcee09d1" providerId="ADAL" clId="{F1249130-D9DB-4852-A919-2335BD820645}" dt="2025-02-25T12:28:05.327" v="296" actId="1076"/>
          <ac:picMkLst>
            <pc:docMk/>
            <pc:sldMk cId="3217779301" sldId="352"/>
            <ac:picMk id="7" creationId="{97653F52-239E-DF4A-F6A6-3A1E136AA4DF}"/>
          </ac:picMkLst>
        </pc:picChg>
        <pc:picChg chg="mod">
          <ac:chgData name="Cesar Augusto Lopez Gallego" userId="0dfa9112-9251-4882-b472-cf2dfcee09d1" providerId="ADAL" clId="{F1249130-D9DB-4852-A919-2335BD820645}" dt="2025-02-25T12:28:05.327" v="296" actId="1076"/>
          <ac:picMkLst>
            <pc:docMk/>
            <pc:sldMk cId="3217779301" sldId="352"/>
            <ac:picMk id="28" creationId="{4AD67FEE-1FF6-571E-E2EE-D9A2EC7C1EAA}"/>
          </ac:picMkLst>
        </pc:picChg>
      </pc:sldChg>
    </pc:docChg>
  </pc:docChgLst>
  <pc:docChgLst>
    <pc:chgData name="lina jimenez" userId="f3850f8cd7bedeb0" providerId="LiveId" clId="{3D99ACD9-0A75-4B6B-9A4B-83A1A37272DF}"/>
    <pc:docChg chg="undo redo custSel modSld">
      <pc:chgData name="lina jimenez" userId="f3850f8cd7bedeb0" providerId="LiveId" clId="{3D99ACD9-0A75-4B6B-9A4B-83A1A37272DF}" dt="2025-02-22T14:09:00.252" v="711" actId="14100"/>
      <pc:docMkLst>
        <pc:docMk/>
      </pc:docMkLst>
      <pc:sldChg chg="addSp delSp modSp mod setBg modClrScheme addAnim delAnim modAnim setClrOvrMap chgLayout">
        <pc:chgData name="lina jimenez" userId="f3850f8cd7bedeb0" providerId="LiveId" clId="{3D99ACD9-0A75-4B6B-9A4B-83A1A37272DF}" dt="2025-02-22T12:51:55.504" v="352" actId="478"/>
        <pc:sldMkLst>
          <pc:docMk/>
          <pc:sldMk cId="2704432805" sldId="265"/>
        </pc:sldMkLst>
        <pc:spChg chg="mod">
          <ac:chgData name="lina jimenez" userId="f3850f8cd7bedeb0" providerId="LiveId" clId="{3D99ACD9-0A75-4B6B-9A4B-83A1A37272DF}" dt="2025-02-21T19:03:00.522" v="228" actId="26606"/>
          <ac:spMkLst>
            <pc:docMk/>
            <pc:sldMk cId="2704432805" sldId="265"/>
            <ac:spMk id="2" creationId="{00000000-0000-0000-0000-000000000000}"/>
          </ac:spMkLst>
        </pc:spChg>
        <pc:spChg chg="mod ord">
          <ac:chgData name="lina jimenez" userId="f3850f8cd7bedeb0" providerId="LiveId" clId="{3D99ACD9-0A75-4B6B-9A4B-83A1A37272DF}" dt="2025-02-22T12:04:16.977" v="308" actId="1076"/>
          <ac:spMkLst>
            <pc:docMk/>
            <pc:sldMk cId="2704432805" sldId="265"/>
            <ac:spMk id="3" creationId="{00000000-0000-0000-0000-000000000000}"/>
          </ac:spMkLst>
        </pc:spChg>
        <pc:picChg chg="add mod">
          <ac:chgData name="lina jimenez" userId="f3850f8cd7bedeb0" providerId="LiveId" clId="{3D99ACD9-0A75-4B6B-9A4B-83A1A37272DF}" dt="2025-02-22T12:50:16.106" v="347" actId="1076"/>
          <ac:picMkLst>
            <pc:docMk/>
            <pc:sldMk cId="2704432805" sldId="265"/>
            <ac:picMk id="6" creationId="{BF0E993C-710A-6E58-FC7B-89522970BC80}"/>
          </ac:picMkLst>
        </pc:picChg>
      </pc:sldChg>
      <pc:sldChg chg="addSp modSp mod">
        <pc:chgData name="lina jimenez" userId="f3850f8cd7bedeb0" providerId="LiveId" clId="{3D99ACD9-0A75-4B6B-9A4B-83A1A37272DF}" dt="2025-02-22T12:53:54.674" v="355" actId="1076"/>
        <pc:sldMkLst>
          <pc:docMk/>
          <pc:sldMk cId="3149170603" sldId="305"/>
        </pc:sldMkLst>
        <pc:spChg chg="mod">
          <ac:chgData name="lina jimenez" userId="f3850f8cd7bedeb0" providerId="LiveId" clId="{3D99ACD9-0A75-4B6B-9A4B-83A1A37272DF}" dt="2025-02-22T12:53:54.674" v="355" actId="1076"/>
          <ac:spMkLst>
            <pc:docMk/>
            <pc:sldMk cId="3149170603" sldId="305"/>
            <ac:spMk id="5" creationId="{CE305278-83EB-47FA-9A90-291D99216F1B}"/>
          </ac:spMkLst>
        </pc:spChg>
        <pc:picChg chg="add mod">
          <ac:chgData name="lina jimenez" userId="f3850f8cd7bedeb0" providerId="LiveId" clId="{3D99ACD9-0A75-4B6B-9A4B-83A1A37272DF}" dt="2025-02-22T12:53:45.390" v="354" actId="1076"/>
          <ac:picMkLst>
            <pc:docMk/>
            <pc:sldMk cId="3149170603" sldId="305"/>
            <ac:picMk id="3" creationId="{EC8812DA-A190-297B-9514-F6A747B4BF6E}"/>
          </ac:picMkLst>
        </pc:picChg>
      </pc:sldChg>
      <pc:sldChg chg="modSp mod">
        <pc:chgData name="lina jimenez" userId="f3850f8cd7bedeb0" providerId="LiveId" clId="{3D99ACD9-0A75-4B6B-9A4B-83A1A37272DF}" dt="2025-02-22T12:55:52.009" v="359" actId="255"/>
        <pc:sldMkLst>
          <pc:docMk/>
          <pc:sldMk cId="3245836601" sldId="306"/>
        </pc:sldMkLst>
        <pc:spChg chg="mod">
          <ac:chgData name="lina jimenez" userId="f3850f8cd7bedeb0" providerId="LiveId" clId="{3D99ACD9-0A75-4B6B-9A4B-83A1A37272DF}" dt="2025-02-22T12:55:37.587" v="358" actId="255"/>
          <ac:spMkLst>
            <pc:docMk/>
            <pc:sldMk cId="3245836601" sldId="306"/>
            <ac:spMk id="4" creationId="{CB65CDB9-13E4-4CE9-823F-C74FB74F585B}"/>
          </ac:spMkLst>
        </pc:spChg>
        <pc:spChg chg="mod">
          <ac:chgData name="lina jimenez" userId="f3850f8cd7bedeb0" providerId="LiveId" clId="{3D99ACD9-0A75-4B6B-9A4B-83A1A37272DF}" dt="2025-02-22T12:55:52.009" v="359" actId="255"/>
          <ac:spMkLst>
            <pc:docMk/>
            <pc:sldMk cId="3245836601" sldId="306"/>
            <ac:spMk id="6" creationId="{D22D4418-7EE0-4533-9307-8E447C838D59}"/>
          </ac:spMkLst>
        </pc:spChg>
        <pc:picChg chg="mod">
          <ac:chgData name="lina jimenez" userId="f3850f8cd7bedeb0" providerId="LiveId" clId="{3D99ACD9-0A75-4B6B-9A4B-83A1A37272DF}" dt="2025-02-22T12:55:25.791" v="357" actId="14100"/>
          <ac:picMkLst>
            <pc:docMk/>
            <pc:sldMk cId="3245836601" sldId="306"/>
            <ac:picMk id="3" creationId="{DEA290EB-B64B-4091-B74D-7F2CD294AD63}"/>
          </ac:picMkLst>
        </pc:picChg>
      </pc:sldChg>
      <pc:sldChg chg="addSp delSp modSp mod delAnim">
        <pc:chgData name="lina jimenez" userId="f3850f8cd7bedeb0" providerId="LiveId" clId="{3D99ACD9-0A75-4B6B-9A4B-83A1A37272DF}" dt="2025-02-22T12:57:05.796" v="365" actId="1076"/>
        <pc:sldMkLst>
          <pc:docMk/>
          <pc:sldMk cId="598388776" sldId="307"/>
        </pc:sldMkLst>
        <pc:spChg chg="mod">
          <ac:chgData name="lina jimenez" userId="f3850f8cd7bedeb0" providerId="LiveId" clId="{3D99ACD9-0A75-4B6B-9A4B-83A1A37272DF}" dt="2025-02-22T12:07:25.027" v="326" actId="1076"/>
          <ac:spMkLst>
            <pc:docMk/>
            <pc:sldMk cId="598388776" sldId="307"/>
            <ac:spMk id="3" creationId="{6B2DAAA0-E96E-4091-A3C0-C7DACF65C715}"/>
          </ac:spMkLst>
        </pc:spChg>
        <pc:spChg chg="mod">
          <ac:chgData name="lina jimenez" userId="f3850f8cd7bedeb0" providerId="LiveId" clId="{3D99ACD9-0A75-4B6B-9A4B-83A1A37272DF}" dt="2025-02-22T12:07:53.058" v="337" actId="20577"/>
          <ac:spMkLst>
            <pc:docMk/>
            <pc:sldMk cId="598388776" sldId="307"/>
            <ac:spMk id="5" creationId="{8E978DE5-0CF6-49EC-BFA9-E8F295F80357}"/>
          </ac:spMkLst>
        </pc:spChg>
        <pc:spChg chg="mod">
          <ac:chgData name="lina jimenez" userId="f3850f8cd7bedeb0" providerId="LiveId" clId="{3D99ACD9-0A75-4B6B-9A4B-83A1A37272DF}" dt="2025-02-22T12:09:50.768" v="343" actId="1076"/>
          <ac:spMkLst>
            <pc:docMk/>
            <pc:sldMk cId="598388776" sldId="307"/>
            <ac:spMk id="7" creationId="{DFBD04B7-C377-4588-B3E4-BC5DBED7C20E}"/>
          </ac:spMkLst>
        </pc:spChg>
        <pc:picChg chg="add mod modCrop">
          <ac:chgData name="lina jimenez" userId="f3850f8cd7bedeb0" providerId="LiveId" clId="{3D99ACD9-0A75-4B6B-9A4B-83A1A37272DF}" dt="2025-02-22T12:57:05.796" v="365" actId="1076"/>
          <ac:picMkLst>
            <pc:docMk/>
            <pc:sldMk cId="598388776" sldId="307"/>
            <ac:picMk id="8" creationId="{3B49FDEE-90A1-73A9-9736-B2600A125F64}"/>
          </ac:picMkLst>
        </pc:picChg>
      </pc:sldChg>
      <pc:sldChg chg="modSp">
        <pc:chgData name="lina jimenez" userId="f3850f8cd7bedeb0" providerId="LiveId" clId="{3D99ACD9-0A75-4B6B-9A4B-83A1A37272DF}" dt="2025-02-22T12:58:25.663" v="368" actId="255"/>
        <pc:sldMkLst>
          <pc:docMk/>
          <pc:sldMk cId="1508051620" sldId="308"/>
        </pc:sldMkLst>
        <pc:spChg chg="mod">
          <ac:chgData name="lina jimenez" userId="f3850f8cd7bedeb0" providerId="LiveId" clId="{3D99ACD9-0A75-4B6B-9A4B-83A1A37272DF}" dt="2025-02-22T12:58:25.663" v="368" actId="255"/>
          <ac:spMkLst>
            <pc:docMk/>
            <pc:sldMk cId="1508051620" sldId="308"/>
            <ac:spMk id="10" creationId="{1A2C8698-9AF5-481A-AFDC-C0F1E651DD1A}"/>
          </ac:spMkLst>
        </pc:spChg>
        <pc:spChg chg="mod">
          <ac:chgData name="lina jimenez" userId="f3850f8cd7bedeb0" providerId="LiveId" clId="{3D99ACD9-0A75-4B6B-9A4B-83A1A37272DF}" dt="2025-02-22T12:58:09.910" v="366" actId="255"/>
          <ac:spMkLst>
            <pc:docMk/>
            <pc:sldMk cId="1508051620" sldId="308"/>
            <ac:spMk id="19" creationId="{DF1CF1DC-5F66-4F56-94D5-BA6B0A484CF1}"/>
          </ac:spMkLst>
        </pc:spChg>
        <pc:spChg chg="mod">
          <ac:chgData name="lina jimenez" userId="f3850f8cd7bedeb0" providerId="LiveId" clId="{3D99ACD9-0A75-4B6B-9A4B-83A1A37272DF}" dt="2025-02-22T12:58:14.833" v="367" actId="255"/>
          <ac:spMkLst>
            <pc:docMk/>
            <pc:sldMk cId="1508051620" sldId="308"/>
            <ac:spMk id="33" creationId="{6449542A-400D-4659-9A29-E9AFC4D79D96}"/>
          </ac:spMkLst>
        </pc:spChg>
      </pc:sldChg>
      <pc:sldChg chg="modSp mod">
        <pc:chgData name="lina jimenez" userId="f3850f8cd7bedeb0" providerId="LiveId" clId="{3D99ACD9-0A75-4B6B-9A4B-83A1A37272DF}" dt="2025-02-22T13:03:32.844" v="388" actId="113"/>
        <pc:sldMkLst>
          <pc:docMk/>
          <pc:sldMk cId="1255143612" sldId="314"/>
        </pc:sldMkLst>
        <pc:spChg chg="mod">
          <ac:chgData name="lina jimenez" userId="f3850f8cd7bedeb0" providerId="LiveId" clId="{3D99ACD9-0A75-4B6B-9A4B-83A1A37272DF}" dt="2025-02-22T13:03:32.844" v="388" actId="113"/>
          <ac:spMkLst>
            <pc:docMk/>
            <pc:sldMk cId="1255143612" sldId="314"/>
            <ac:spMk id="45" creationId="{15ED4B6C-E985-45B3-A75F-62552D67844C}"/>
          </ac:spMkLst>
        </pc:spChg>
        <pc:spChg chg="mod">
          <ac:chgData name="lina jimenez" userId="f3850f8cd7bedeb0" providerId="LiveId" clId="{3D99ACD9-0A75-4B6B-9A4B-83A1A37272DF}" dt="2025-02-22T12:58:52.705" v="369" actId="255"/>
          <ac:spMkLst>
            <pc:docMk/>
            <pc:sldMk cId="1255143612" sldId="314"/>
            <ac:spMk id="47" creationId="{C77F8340-15FD-47F6-866C-F8C690D71493}"/>
          </ac:spMkLst>
        </pc:spChg>
        <pc:spChg chg="mod">
          <ac:chgData name="lina jimenez" userId="f3850f8cd7bedeb0" providerId="LiveId" clId="{3D99ACD9-0A75-4B6B-9A4B-83A1A37272DF}" dt="2025-02-22T12:58:58.164" v="370" actId="255"/>
          <ac:spMkLst>
            <pc:docMk/>
            <pc:sldMk cId="1255143612" sldId="314"/>
            <ac:spMk id="49" creationId="{60377DF4-01F8-4090-B27F-F2FA6149FE5F}"/>
          </ac:spMkLst>
        </pc:spChg>
        <pc:spChg chg="mod">
          <ac:chgData name="lina jimenez" userId="f3850f8cd7bedeb0" providerId="LiveId" clId="{3D99ACD9-0A75-4B6B-9A4B-83A1A37272DF}" dt="2025-02-21T17:57:29.148" v="70" actId="1076"/>
          <ac:spMkLst>
            <pc:docMk/>
            <pc:sldMk cId="1255143612" sldId="314"/>
            <ac:spMk id="51" creationId="{45CC3C95-81F4-498F-9AD8-5D95C50B4F1E}"/>
          </ac:spMkLst>
        </pc:spChg>
        <pc:spChg chg="mod">
          <ac:chgData name="lina jimenez" userId="f3850f8cd7bedeb0" providerId="LiveId" clId="{3D99ACD9-0A75-4B6B-9A4B-83A1A37272DF}" dt="2025-02-22T12:59:10.527" v="371" actId="255"/>
          <ac:spMkLst>
            <pc:docMk/>
            <pc:sldMk cId="1255143612" sldId="314"/>
            <ac:spMk id="53" creationId="{C9CEAA7A-4977-481C-9532-19AE6B8E5987}"/>
          </ac:spMkLst>
        </pc:spChg>
        <pc:spChg chg="mod">
          <ac:chgData name="lina jimenez" userId="f3850f8cd7bedeb0" providerId="LiveId" clId="{3D99ACD9-0A75-4B6B-9A4B-83A1A37272DF}" dt="2025-02-21T17:57:29.148" v="70" actId="1076"/>
          <ac:spMkLst>
            <pc:docMk/>
            <pc:sldMk cId="1255143612" sldId="314"/>
            <ac:spMk id="60" creationId="{876DD837-5B6B-47F4-AB8F-F286BDEE84BC}"/>
          </ac:spMkLst>
        </pc:spChg>
        <pc:spChg chg="mod">
          <ac:chgData name="lina jimenez" userId="f3850f8cd7bedeb0" providerId="LiveId" clId="{3D99ACD9-0A75-4B6B-9A4B-83A1A37272DF}" dt="2025-02-22T12:59:18.573" v="372" actId="255"/>
          <ac:spMkLst>
            <pc:docMk/>
            <pc:sldMk cId="1255143612" sldId="314"/>
            <ac:spMk id="62" creationId="{2BFDF174-307B-4F34-8928-DA0D160C4A5D}"/>
          </ac:spMkLst>
        </pc:spChg>
      </pc:sldChg>
      <pc:sldChg chg="addSp delSp modSp mod modAnim">
        <pc:chgData name="lina jimenez" userId="f3850f8cd7bedeb0" providerId="LiveId" clId="{3D99ACD9-0A75-4B6B-9A4B-83A1A37272DF}" dt="2025-02-22T13:04:23.729" v="426" actId="20577"/>
        <pc:sldMkLst>
          <pc:docMk/>
          <pc:sldMk cId="563298637" sldId="315"/>
        </pc:sldMkLst>
        <pc:spChg chg="mod">
          <ac:chgData name="lina jimenez" userId="f3850f8cd7bedeb0" providerId="LiveId" clId="{3D99ACD9-0A75-4B6B-9A4B-83A1A37272DF}" dt="2025-02-22T13:04:23.729" v="426" actId="20577"/>
          <ac:spMkLst>
            <pc:docMk/>
            <pc:sldMk cId="563298637" sldId="315"/>
            <ac:spMk id="3" creationId="{977C72FF-261B-485F-B50E-69BA60C37877}"/>
          </ac:spMkLst>
        </pc:spChg>
        <pc:picChg chg="add mod">
          <ac:chgData name="lina jimenez" userId="f3850f8cd7bedeb0" providerId="LiveId" clId="{3D99ACD9-0A75-4B6B-9A4B-83A1A37272DF}" dt="2025-02-22T13:03:00.608" v="386" actId="1076"/>
          <ac:picMkLst>
            <pc:docMk/>
            <pc:sldMk cId="563298637" sldId="315"/>
            <ac:picMk id="8" creationId="{26E6ECDC-56F6-31F6-D891-67BE54B7C541}"/>
          </ac:picMkLst>
        </pc:picChg>
      </pc:sldChg>
      <pc:sldChg chg="addSp delSp modSp mod modAnim">
        <pc:chgData name="lina jimenez" userId="f3850f8cd7bedeb0" providerId="LiveId" clId="{3D99ACD9-0A75-4B6B-9A4B-83A1A37272DF}" dt="2025-02-22T13:08:33.279" v="442" actId="14100"/>
        <pc:sldMkLst>
          <pc:docMk/>
          <pc:sldMk cId="3278412806" sldId="316"/>
        </pc:sldMkLst>
        <pc:spChg chg="mod">
          <ac:chgData name="lina jimenez" userId="f3850f8cd7bedeb0" providerId="LiveId" clId="{3D99ACD9-0A75-4B6B-9A4B-83A1A37272DF}" dt="2025-02-22T13:07:02.678" v="436" actId="1076"/>
          <ac:spMkLst>
            <pc:docMk/>
            <pc:sldMk cId="3278412806" sldId="316"/>
            <ac:spMk id="3" creationId="{5F3EA714-2467-4EB0-8D91-A498C43689D2}"/>
          </ac:spMkLst>
        </pc:spChg>
        <pc:picChg chg="add mod">
          <ac:chgData name="lina jimenez" userId="f3850f8cd7bedeb0" providerId="LiveId" clId="{3D99ACD9-0A75-4B6B-9A4B-83A1A37272DF}" dt="2025-02-22T13:08:33.279" v="442" actId="14100"/>
          <ac:picMkLst>
            <pc:docMk/>
            <pc:sldMk cId="3278412806" sldId="316"/>
            <ac:picMk id="4" creationId="{A2A92542-714F-3253-7546-525B443023B4}"/>
          </ac:picMkLst>
        </pc:picChg>
      </pc:sldChg>
      <pc:sldChg chg="addSp modSp mod">
        <pc:chgData name="lina jimenez" userId="f3850f8cd7bedeb0" providerId="LiveId" clId="{3D99ACD9-0A75-4B6B-9A4B-83A1A37272DF}" dt="2025-02-22T13:15:54.312" v="483" actId="1076"/>
        <pc:sldMkLst>
          <pc:docMk/>
          <pc:sldMk cId="2454222023" sldId="317"/>
        </pc:sldMkLst>
        <pc:spChg chg="mod">
          <ac:chgData name="lina jimenez" userId="f3850f8cd7bedeb0" providerId="LiveId" clId="{3D99ACD9-0A75-4B6B-9A4B-83A1A37272DF}" dt="2025-02-22T13:15:43.202" v="481" actId="14100"/>
          <ac:spMkLst>
            <pc:docMk/>
            <pc:sldMk cId="2454222023" sldId="317"/>
            <ac:spMk id="4" creationId="{AAD90F81-B2CD-407C-B139-EC7447A9DC76}"/>
          </ac:spMkLst>
        </pc:spChg>
        <pc:picChg chg="add mod">
          <ac:chgData name="lina jimenez" userId="f3850f8cd7bedeb0" providerId="LiveId" clId="{3D99ACD9-0A75-4B6B-9A4B-83A1A37272DF}" dt="2025-02-22T13:15:54.312" v="483" actId="1076"/>
          <ac:picMkLst>
            <pc:docMk/>
            <pc:sldMk cId="2454222023" sldId="317"/>
            <ac:picMk id="3" creationId="{79797926-461C-AA32-5DC0-C38899A03625}"/>
          </ac:picMkLst>
        </pc:picChg>
      </pc:sldChg>
      <pc:sldChg chg="modSp mod">
        <pc:chgData name="lina jimenez" userId="f3850f8cd7bedeb0" providerId="LiveId" clId="{3D99ACD9-0A75-4B6B-9A4B-83A1A37272DF}" dt="2025-02-22T13:16:25.358" v="487" actId="1076"/>
        <pc:sldMkLst>
          <pc:docMk/>
          <pc:sldMk cId="3589680087" sldId="318"/>
        </pc:sldMkLst>
        <pc:spChg chg="mod">
          <ac:chgData name="lina jimenez" userId="f3850f8cd7bedeb0" providerId="LiveId" clId="{3D99ACD9-0A75-4B6B-9A4B-83A1A37272DF}" dt="2025-02-22T13:16:25.358" v="487" actId="1076"/>
          <ac:spMkLst>
            <pc:docMk/>
            <pc:sldMk cId="3589680087" sldId="318"/>
            <ac:spMk id="3" creationId="{833F2571-3C7C-4737-B39C-5F5462E24C51}"/>
          </ac:spMkLst>
        </pc:spChg>
      </pc:sldChg>
      <pc:sldChg chg="addSp delSp modSp mod modAnim">
        <pc:chgData name="lina jimenez" userId="f3850f8cd7bedeb0" providerId="LiveId" clId="{3D99ACD9-0A75-4B6B-9A4B-83A1A37272DF}" dt="2025-02-22T13:22:25.034" v="525" actId="1076"/>
        <pc:sldMkLst>
          <pc:docMk/>
          <pc:sldMk cId="1036932130" sldId="319"/>
        </pc:sldMkLst>
        <pc:spChg chg="mod">
          <ac:chgData name="lina jimenez" userId="f3850f8cd7bedeb0" providerId="LiveId" clId="{3D99ACD9-0A75-4B6B-9A4B-83A1A37272DF}" dt="2025-02-22T13:20:08.043" v="510" actId="14100"/>
          <ac:spMkLst>
            <pc:docMk/>
            <pc:sldMk cId="1036932130" sldId="319"/>
            <ac:spMk id="3" creationId="{95EA4900-FF22-4219-A928-ABBC5D99FB9D}"/>
          </ac:spMkLst>
        </pc:spChg>
        <pc:spChg chg="mod">
          <ac:chgData name="lina jimenez" userId="f3850f8cd7bedeb0" providerId="LiveId" clId="{3D99ACD9-0A75-4B6B-9A4B-83A1A37272DF}" dt="2025-02-22T13:20:18.799" v="512" actId="1076"/>
          <ac:spMkLst>
            <pc:docMk/>
            <pc:sldMk cId="1036932130" sldId="319"/>
            <ac:spMk id="5" creationId="{977B8B44-7733-4A67-A667-371BD8837CEC}"/>
          </ac:spMkLst>
        </pc:spChg>
        <pc:picChg chg="add mod">
          <ac:chgData name="lina jimenez" userId="f3850f8cd7bedeb0" providerId="LiveId" clId="{3D99ACD9-0A75-4B6B-9A4B-83A1A37272DF}" dt="2025-02-22T13:22:25.034" v="525" actId="1076"/>
          <ac:picMkLst>
            <pc:docMk/>
            <pc:sldMk cId="1036932130" sldId="319"/>
            <ac:picMk id="4" creationId="{1FAAE0FD-8328-9F48-8C5F-0A99AAA55FE0}"/>
          </ac:picMkLst>
        </pc:picChg>
      </pc:sldChg>
      <pc:sldChg chg="modSp mod">
        <pc:chgData name="lina jimenez" userId="f3850f8cd7bedeb0" providerId="LiveId" clId="{3D99ACD9-0A75-4B6B-9A4B-83A1A37272DF}" dt="2025-02-22T13:12:36.863" v="470" actId="1076"/>
        <pc:sldMkLst>
          <pc:docMk/>
          <pc:sldMk cId="2960200336" sldId="320"/>
        </pc:sldMkLst>
        <pc:spChg chg="mod">
          <ac:chgData name="lina jimenez" userId="f3850f8cd7bedeb0" providerId="LiveId" clId="{3D99ACD9-0A75-4B6B-9A4B-83A1A37272DF}" dt="2025-02-22T13:08:48.203" v="443" actId="113"/>
          <ac:spMkLst>
            <pc:docMk/>
            <pc:sldMk cId="2960200336" sldId="320"/>
            <ac:spMk id="2" creationId="{737DE662-CEC9-4159-8A51-8433B2A03A1B}"/>
          </ac:spMkLst>
        </pc:spChg>
        <pc:spChg chg="mod">
          <ac:chgData name="lina jimenez" userId="f3850f8cd7bedeb0" providerId="LiveId" clId="{3D99ACD9-0A75-4B6B-9A4B-83A1A37272DF}" dt="2025-02-22T13:11:40.342" v="462" actId="20577"/>
          <ac:spMkLst>
            <pc:docMk/>
            <pc:sldMk cId="2960200336" sldId="320"/>
            <ac:spMk id="4" creationId="{EF90FBC6-3E94-467D-8441-4A73434A8900}"/>
          </ac:spMkLst>
        </pc:spChg>
        <pc:spChg chg="mod">
          <ac:chgData name="lina jimenez" userId="f3850f8cd7bedeb0" providerId="LiveId" clId="{3D99ACD9-0A75-4B6B-9A4B-83A1A37272DF}" dt="2025-02-22T13:12:36.863" v="470" actId="1076"/>
          <ac:spMkLst>
            <pc:docMk/>
            <pc:sldMk cId="2960200336" sldId="320"/>
            <ac:spMk id="6" creationId="{2BD3CEDC-8EDB-4300-9135-B68562B43C2D}"/>
          </ac:spMkLst>
        </pc:spChg>
        <pc:spChg chg="mod">
          <ac:chgData name="lina jimenez" userId="f3850f8cd7bedeb0" providerId="LiveId" clId="{3D99ACD9-0A75-4B6B-9A4B-83A1A37272DF}" dt="2025-02-22T13:12:21.246" v="468" actId="1076"/>
          <ac:spMkLst>
            <pc:docMk/>
            <pc:sldMk cId="2960200336" sldId="320"/>
            <ac:spMk id="8" creationId="{9A6EA7B9-25E9-4B78-B268-32D07CB44056}"/>
          </ac:spMkLst>
        </pc:spChg>
      </pc:sldChg>
      <pc:sldChg chg="modSp mod modAnim">
        <pc:chgData name="lina jimenez" userId="f3850f8cd7bedeb0" providerId="LiveId" clId="{3D99ACD9-0A75-4B6B-9A4B-83A1A37272DF}" dt="2025-02-22T13:23:03.552" v="531" actId="123"/>
        <pc:sldMkLst>
          <pc:docMk/>
          <pc:sldMk cId="2749654267" sldId="321"/>
        </pc:sldMkLst>
        <pc:spChg chg="mod">
          <ac:chgData name="lina jimenez" userId="f3850f8cd7bedeb0" providerId="LiveId" clId="{3D99ACD9-0A75-4B6B-9A4B-83A1A37272DF}" dt="2025-02-22T13:23:03.552" v="531" actId="123"/>
          <ac:spMkLst>
            <pc:docMk/>
            <pc:sldMk cId="2749654267" sldId="321"/>
            <ac:spMk id="3" creationId="{A5114CC9-AD98-4B18-86BB-6036692A576D}"/>
          </ac:spMkLst>
        </pc:spChg>
      </pc:sldChg>
      <pc:sldChg chg="modSp">
        <pc:chgData name="lina jimenez" userId="f3850f8cd7bedeb0" providerId="LiveId" clId="{3D99ACD9-0A75-4B6B-9A4B-83A1A37272DF}" dt="2025-02-22T13:24:27.385" v="542" actId="255"/>
        <pc:sldMkLst>
          <pc:docMk/>
          <pc:sldMk cId="3746265433" sldId="322"/>
        </pc:sldMkLst>
        <pc:spChg chg="mod">
          <ac:chgData name="lina jimenez" userId="f3850f8cd7bedeb0" providerId="LiveId" clId="{3D99ACD9-0A75-4B6B-9A4B-83A1A37272DF}" dt="2025-02-22T13:23:15.077" v="532" actId="255"/>
          <ac:spMkLst>
            <pc:docMk/>
            <pc:sldMk cId="3746265433" sldId="322"/>
            <ac:spMk id="2" creationId="{ACD9CBCB-C54E-49CA-8CE1-30236FB0FCFB}"/>
          </ac:spMkLst>
        </pc:spChg>
        <pc:spChg chg="mod">
          <ac:chgData name="lina jimenez" userId="f3850f8cd7bedeb0" providerId="LiveId" clId="{3D99ACD9-0A75-4B6B-9A4B-83A1A37272DF}" dt="2025-02-22T13:24:10.099" v="541" actId="255"/>
          <ac:spMkLst>
            <pc:docMk/>
            <pc:sldMk cId="3746265433" sldId="322"/>
            <ac:spMk id="9" creationId="{AA83AA7D-B2B3-4C2A-B3E5-051348E2B391}"/>
          </ac:spMkLst>
        </pc:spChg>
        <pc:spChg chg="mod">
          <ac:chgData name="lina jimenez" userId="f3850f8cd7bedeb0" providerId="LiveId" clId="{3D99ACD9-0A75-4B6B-9A4B-83A1A37272DF}" dt="2025-02-22T13:24:06.341" v="540" actId="255"/>
          <ac:spMkLst>
            <pc:docMk/>
            <pc:sldMk cId="3746265433" sldId="322"/>
            <ac:spMk id="10" creationId="{530D248A-3F61-4DB0-B75D-8E3EA39C3721}"/>
          </ac:spMkLst>
        </pc:spChg>
        <pc:spChg chg="mod">
          <ac:chgData name="lina jimenez" userId="f3850f8cd7bedeb0" providerId="LiveId" clId="{3D99ACD9-0A75-4B6B-9A4B-83A1A37272DF}" dt="2025-02-22T13:23:26.849" v="534" actId="255"/>
          <ac:spMkLst>
            <pc:docMk/>
            <pc:sldMk cId="3746265433" sldId="322"/>
            <ac:spMk id="16" creationId="{50D692E3-F7FD-494F-9C0D-4FDC6727C4CA}"/>
          </ac:spMkLst>
        </pc:spChg>
        <pc:spChg chg="mod">
          <ac:chgData name="lina jimenez" userId="f3850f8cd7bedeb0" providerId="LiveId" clId="{3D99ACD9-0A75-4B6B-9A4B-83A1A37272DF}" dt="2025-02-22T13:24:02.688" v="539" actId="255"/>
          <ac:spMkLst>
            <pc:docMk/>
            <pc:sldMk cId="3746265433" sldId="322"/>
            <ac:spMk id="19" creationId="{464F0A3F-430C-4019-9876-5978F12AB075}"/>
          </ac:spMkLst>
        </pc:spChg>
        <pc:spChg chg="mod">
          <ac:chgData name="lina jimenez" userId="f3850f8cd7bedeb0" providerId="LiveId" clId="{3D99ACD9-0A75-4B6B-9A4B-83A1A37272DF}" dt="2025-02-22T13:24:27.385" v="542" actId="255"/>
          <ac:spMkLst>
            <pc:docMk/>
            <pc:sldMk cId="3746265433" sldId="322"/>
            <ac:spMk id="20" creationId="{85B1489A-4444-48AE-8398-E9154B059DE3}"/>
          </ac:spMkLst>
        </pc:spChg>
        <pc:spChg chg="mod">
          <ac:chgData name="lina jimenez" userId="f3850f8cd7bedeb0" providerId="LiveId" clId="{3D99ACD9-0A75-4B6B-9A4B-83A1A37272DF}" dt="2025-02-22T13:23:42.526" v="537" actId="255"/>
          <ac:spMkLst>
            <pc:docMk/>
            <pc:sldMk cId="3746265433" sldId="322"/>
            <ac:spMk id="21" creationId="{77AC72E0-E0D9-495E-9AA3-2AFFDE93F12A}"/>
          </ac:spMkLst>
        </pc:spChg>
      </pc:sldChg>
      <pc:sldChg chg="addSp delSp modSp mod modClrScheme chgLayout">
        <pc:chgData name="lina jimenez" userId="f3850f8cd7bedeb0" providerId="LiveId" clId="{3D99ACD9-0A75-4B6B-9A4B-83A1A37272DF}" dt="2025-02-22T13:34:56.909" v="600" actId="1076"/>
        <pc:sldMkLst>
          <pc:docMk/>
          <pc:sldMk cId="969147724" sldId="323"/>
        </pc:sldMkLst>
        <pc:spChg chg="mod">
          <ac:chgData name="lina jimenez" userId="f3850f8cd7bedeb0" providerId="LiveId" clId="{3D99ACD9-0A75-4B6B-9A4B-83A1A37272DF}" dt="2025-02-22T13:32:35.893" v="575" actId="2711"/>
          <ac:spMkLst>
            <pc:docMk/>
            <pc:sldMk cId="969147724" sldId="323"/>
            <ac:spMk id="3" creationId="{9B2BDC83-B243-47D8-8D11-5496ADB6D1E1}"/>
          </ac:spMkLst>
        </pc:spChg>
        <pc:picChg chg="add mod">
          <ac:chgData name="lina jimenez" userId="f3850f8cd7bedeb0" providerId="LiveId" clId="{3D99ACD9-0A75-4B6B-9A4B-83A1A37272DF}" dt="2025-02-22T13:34:56.909" v="600" actId="1076"/>
          <ac:picMkLst>
            <pc:docMk/>
            <pc:sldMk cId="969147724" sldId="323"/>
            <ac:picMk id="4" creationId="{25981EB1-B68E-1D96-7272-C12FDD933CC7}"/>
          </ac:picMkLst>
        </pc:picChg>
      </pc:sldChg>
      <pc:sldChg chg="modSp mod">
        <pc:chgData name="lina jimenez" userId="f3850f8cd7bedeb0" providerId="LiveId" clId="{3D99ACD9-0A75-4B6B-9A4B-83A1A37272DF}" dt="2025-02-22T13:36:50.512" v="617" actId="255"/>
        <pc:sldMkLst>
          <pc:docMk/>
          <pc:sldMk cId="3299013124" sldId="324"/>
        </pc:sldMkLst>
        <pc:spChg chg="mod">
          <ac:chgData name="lina jimenez" userId="f3850f8cd7bedeb0" providerId="LiveId" clId="{3D99ACD9-0A75-4B6B-9A4B-83A1A37272DF}" dt="2025-02-22T13:32:50.655" v="577" actId="113"/>
          <ac:spMkLst>
            <pc:docMk/>
            <pc:sldMk cId="3299013124" sldId="324"/>
            <ac:spMk id="2" creationId="{17BB6D5B-23AE-4723-B78A-18F05CB6E122}"/>
          </ac:spMkLst>
        </pc:spChg>
        <pc:spChg chg="mod">
          <ac:chgData name="lina jimenez" userId="f3850f8cd7bedeb0" providerId="LiveId" clId="{3D99ACD9-0A75-4B6B-9A4B-83A1A37272DF}" dt="2025-02-22T13:36:45.020" v="616" actId="255"/>
          <ac:spMkLst>
            <pc:docMk/>
            <pc:sldMk cId="3299013124" sldId="324"/>
            <ac:spMk id="13" creationId="{E42DE026-C161-40FE-8B7B-630BAD26D68F}"/>
          </ac:spMkLst>
        </pc:spChg>
        <pc:spChg chg="mod">
          <ac:chgData name="lina jimenez" userId="f3850f8cd7bedeb0" providerId="LiveId" clId="{3D99ACD9-0A75-4B6B-9A4B-83A1A37272DF}" dt="2025-02-22T13:33:19.838" v="583" actId="1076"/>
          <ac:spMkLst>
            <pc:docMk/>
            <pc:sldMk cId="3299013124" sldId="324"/>
            <ac:spMk id="17" creationId="{7F1D9242-F8E7-490A-B626-786781220802}"/>
          </ac:spMkLst>
        </pc:spChg>
        <pc:spChg chg="mod">
          <ac:chgData name="lina jimenez" userId="f3850f8cd7bedeb0" providerId="LiveId" clId="{3D99ACD9-0A75-4B6B-9A4B-83A1A37272DF}" dt="2025-02-22T13:35:05.297" v="601" actId="1076"/>
          <ac:spMkLst>
            <pc:docMk/>
            <pc:sldMk cId="3299013124" sldId="324"/>
            <ac:spMk id="25" creationId="{79DD4DFD-BD49-4D00-9A06-5AB64B1F28A1}"/>
          </ac:spMkLst>
        </pc:spChg>
        <pc:spChg chg="mod">
          <ac:chgData name="lina jimenez" userId="f3850f8cd7bedeb0" providerId="LiveId" clId="{3D99ACD9-0A75-4B6B-9A4B-83A1A37272DF}" dt="2025-02-22T13:35:36.788" v="608" actId="14100"/>
          <ac:spMkLst>
            <pc:docMk/>
            <pc:sldMk cId="3299013124" sldId="324"/>
            <ac:spMk id="32" creationId="{3B2B1DE2-038F-4515-8471-EDBF50725944}"/>
          </ac:spMkLst>
        </pc:spChg>
        <pc:spChg chg="mod">
          <ac:chgData name="lina jimenez" userId="f3850f8cd7bedeb0" providerId="LiveId" clId="{3D99ACD9-0A75-4B6B-9A4B-83A1A37272DF}" dt="2025-02-22T13:36:50.512" v="617" actId="255"/>
          <ac:spMkLst>
            <pc:docMk/>
            <pc:sldMk cId="3299013124" sldId="324"/>
            <ac:spMk id="45" creationId="{3FB4BD4B-5CA6-4897-B958-F14F39757971}"/>
          </ac:spMkLst>
        </pc:spChg>
        <pc:cxnChg chg="mod">
          <ac:chgData name="lina jimenez" userId="f3850f8cd7bedeb0" providerId="LiveId" clId="{3D99ACD9-0A75-4B6B-9A4B-83A1A37272DF}" dt="2025-02-22T13:36:29.494" v="615" actId="1076"/>
          <ac:cxnSpMkLst>
            <pc:docMk/>
            <pc:sldMk cId="3299013124" sldId="324"/>
            <ac:cxnSpMk id="46" creationId="{E2FEB139-2C34-4072-95BD-4C50A6A6C115}"/>
          </ac:cxnSpMkLst>
        </pc:cxnChg>
        <pc:cxnChg chg="mod">
          <ac:chgData name="lina jimenez" userId="f3850f8cd7bedeb0" providerId="LiveId" clId="{3D99ACD9-0A75-4B6B-9A4B-83A1A37272DF}" dt="2025-02-22T13:35:36.788" v="608" actId="14100"/>
          <ac:cxnSpMkLst>
            <pc:docMk/>
            <pc:sldMk cId="3299013124" sldId="324"/>
            <ac:cxnSpMk id="52" creationId="{C585BF7D-09CA-422D-A93C-495528521972}"/>
          </ac:cxnSpMkLst>
        </pc:cxnChg>
      </pc:sldChg>
      <pc:sldChg chg="addSp delSp modSp mod delAnim modAnim">
        <pc:chgData name="lina jimenez" userId="f3850f8cd7bedeb0" providerId="LiveId" clId="{3D99ACD9-0A75-4B6B-9A4B-83A1A37272DF}" dt="2025-02-22T14:03:14.861" v="679" actId="1076"/>
        <pc:sldMkLst>
          <pc:docMk/>
          <pc:sldMk cId="421297690" sldId="326"/>
        </pc:sldMkLst>
        <pc:spChg chg="mod">
          <ac:chgData name="lina jimenez" userId="f3850f8cd7bedeb0" providerId="LiveId" clId="{3D99ACD9-0A75-4B6B-9A4B-83A1A37272DF}" dt="2025-02-22T13:38:28.343" v="630" actId="14100"/>
          <ac:spMkLst>
            <pc:docMk/>
            <pc:sldMk cId="421297690" sldId="326"/>
            <ac:spMk id="5" creationId="{2D992A4A-BF8C-4A3B-983F-0B600BEC488E}"/>
          </ac:spMkLst>
        </pc:spChg>
        <pc:picChg chg="add mod modCrop">
          <ac:chgData name="lina jimenez" userId="f3850f8cd7bedeb0" providerId="LiveId" clId="{3D99ACD9-0A75-4B6B-9A4B-83A1A37272DF}" dt="2025-02-22T14:03:14.861" v="679" actId="1076"/>
          <ac:picMkLst>
            <pc:docMk/>
            <pc:sldMk cId="421297690" sldId="326"/>
            <ac:picMk id="6" creationId="{7075E4BB-CA83-8C45-9B7D-ED86A4188450}"/>
          </ac:picMkLst>
        </pc:picChg>
        <pc:picChg chg="add mod modCrop">
          <ac:chgData name="lina jimenez" userId="f3850f8cd7bedeb0" providerId="LiveId" clId="{3D99ACD9-0A75-4B6B-9A4B-83A1A37272DF}" dt="2025-02-22T14:03:11.946" v="678" actId="1076"/>
          <ac:picMkLst>
            <pc:docMk/>
            <pc:sldMk cId="421297690" sldId="326"/>
            <ac:picMk id="8" creationId="{F01717ED-C42C-F5D1-0450-B654A4B334C8}"/>
          </ac:picMkLst>
        </pc:picChg>
      </pc:sldChg>
      <pc:sldChg chg="addSp modSp mod">
        <pc:chgData name="lina jimenez" userId="f3850f8cd7bedeb0" providerId="LiveId" clId="{3D99ACD9-0A75-4B6B-9A4B-83A1A37272DF}" dt="2025-02-22T14:05:28.457" v="689" actId="1076"/>
        <pc:sldMkLst>
          <pc:docMk/>
          <pc:sldMk cId="3193804522" sldId="327"/>
        </pc:sldMkLst>
        <pc:spChg chg="mod">
          <ac:chgData name="lina jimenez" userId="f3850f8cd7bedeb0" providerId="LiveId" clId="{3D99ACD9-0A75-4B6B-9A4B-83A1A37272DF}" dt="2025-02-22T13:42:08.343" v="653" actId="14100"/>
          <ac:spMkLst>
            <pc:docMk/>
            <pc:sldMk cId="3193804522" sldId="327"/>
            <ac:spMk id="2" creationId="{9F385703-CB80-48F0-9C0E-F5CCA81F9E7E}"/>
          </ac:spMkLst>
        </pc:spChg>
        <pc:picChg chg="add mod">
          <ac:chgData name="lina jimenez" userId="f3850f8cd7bedeb0" providerId="LiveId" clId="{3D99ACD9-0A75-4B6B-9A4B-83A1A37272DF}" dt="2025-02-22T14:05:28.457" v="689" actId="1076"/>
          <ac:picMkLst>
            <pc:docMk/>
            <pc:sldMk cId="3193804522" sldId="327"/>
            <ac:picMk id="4" creationId="{60418791-3619-017A-FAB4-231A45EBB2AB}"/>
          </ac:picMkLst>
        </pc:picChg>
      </pc:sldChg>
      <pc:sldChg chg="addSp modSp mod">
        <pc:chgData name="lina jimenez" userId="f3850f8cd7bedeb0" providerId="LiveId" clId="{3D99ACD9-0A75-4B6B-9A4B-83A1A37272DF}" dt="2025-02-22T14:09:00.252" v="711" actId="14100"/>
        <pc:sldMkLst>
          <pc:docMk/>
          <pc:sldMk cId="3240454787" sldId="328"/>
        </pc:sldMkLst>
        <pc:spChg chg="mod">
          <ac:chgData name="lina jimenez" userId="f3850f8cd7bedeb0" providerId="LiveId" clId="{3D99ACD9-0A75-4B6B-9A4B-83A1A37272DF}" dt="2025-02-22T14:09:00.252" v="711" actId="14100"/>
          <ac:spMkLst>
            <pc:docMk/>
            <pc:sldMk cId="3240454787" sldId="328"/>
            <ac:spMk id="3" creationId="{08E88E1D-0FAA-4FE0-A443-8420BDA2A6E5}"/>
          </ac:spMkLst>
        </pc:spChg>
        <pc:picChg chg="add mod">
          <ac:chgData name="lina jimenez" userId="f3850f8cd7bedeb0" providerId="LiveId" clId="{3D99ACD9-0A75-4B6B-9A4B-83A1A37272DF}" dt="2025-02-22T14:07:38.991" v="694" actId="14100"/>
          <ac:picMkLst>
            <pc:docMk/>
            <pc:sldMk cId="3240454787" sldId="328"/>
            <ac:picMk id="4" creationId="{83E77414-F25B-FCC1-2910-DCB5B433963E}"/>
          </ac:picMkLst>
        </pc:picChg>
      </pc:sldChg>
      <pc:sldChg chg="modAnim">
        <pc:chgData name="lina jimenez" userId="f3850f8cd7bedeb0" providerId="LiveId" clId="{3D99ACD9-0A75-4B6B-9A4B-83A1A37272DF}" dt="2025-02-21T16:55:05.165" v="6"/>
        <pc:sldMkLst>
          <pc:docMk/>
          <pc:sldMk cId="3945895445" sldId="337"/>
        </pc:sldMkLst>
      </pc:sldChg>
      <pc:sldChg chg="modAnim">
        <pc:chgData name="lina jimenez" userId="f3850f8cd7bedeb0" providerId="LiveId" clId="{3D99ACD9-0A75-4B6B-9A4B-83A1A37272DF}" dt="2025-02-21T18:12:19.201" v="78"/>
        <pc:sldMkLst>
          <pc:docMk/>
          <pc:sldMk cId="2667915003" sldId="338"/>
        </pc:sldMkLst>
      </pc:sldChg>
      <pc:sldChg chg="modAnim">
        <pc:chgData name="lina jimenez" userId="f3850f8cd7bedeb0" providerId="LiveId" clId="{3D99ACD9-0A75-4B6B-9A4B-83A1A37272DF}" dt="2025-02-21T18:13:47.279" v="80"/>
        <pc:sldMkLst>
          <pc:docMk/>
          <pc:sldMk cId="1783077843" sldId="339"/>
        </pc:sldMkLst>
      </pc:sldChg>
      <pc:sldChg chg="modAnim">
        <pc:chgData name="lina jimenez" userId="f3850f8cd7bedeb0" providerId="LiveId" clId="{3D99ACD9-0A75-4B6B-9A4B-83A1A37272DF}" dt="2025-02-21T18:17:15.311" v="83"/>
        <pc:sldMkLst>
          <pc:docMk/>
          <pc:sldMk cId="3774741617" sldId="340"/>
        </pc:sldMkLst>
      </pc:sldChg>
      <pc:sldChg chg="modAnim">
        <pc:chgData name="lina jimenez" userId="f3850f8cd7bedeb0" providerId="LiveId" clId="{3D99ACD9-0A75-4B6B-9A4B-83A1A37272DF}" dt="2025-02-21T18:19:35.714" v="90"/>
        <pc:sldMkLst>
          <pc:docMk/>
          <pc:sldMk cId="2402638101" sldId="341"/>
        </pc:sldMkLst>
      </pc:sldChg>
      <pc:sldChg chg="modAnim">
        <pc:chgData name="lina jimenez" userId="f3850f8cd7bedeb0" providerId="LiveId" clId="{3D99ACD9-0A75-4B6B-9A4B-83A1A37272DF}" dt="2025-02-21T18:20:12.723" v="95"/>
        <pc:sldMkLst>
          <pc:docMk/>
          <pc:sldMk cId="2157447811" sldId="342"/>
        </pc:sldMkLst>
      </pc:sldChg>
      <pc:sldChg chg="modAnim">
        <pc:chgData name="lina jimenez" userId="f3850f8cd7bedeb0" providerId="LiveId" clId="{3D99ACD9-0A75-4B6B-9A4B-83A1A37272DF}" dt="2025-02-21T18:21:08.774" v="103"/>
        <pc:sldMkLst>
          <pc:docMk/>
          <pc:sldMk cId="4048408092" sldId="343"/>
        </pc:sldMkLst>
      </pc:sldChg>
      <pc:sldChg chg="modSp modAnim">
        <pc:chgData name="lina jimenez" userId="f3850f8cd7bedeb0" providerId="LiveId" clId="{3D99ACD9-0A75-4B6B-9A4B-83A1A37272DF}" dt="2025-02-21T18:27:34.875" v="122" actId="20577"/>
        <pc:sldMkLst>
          <pc:docMk/>
          <pc:sldMk cId="1624091320" sldId="345"/>
        </pc:sldMkLst>
        <pc:spChg chg="mod">
          <ac:chgData name="lina jimenez" userId="f3850f8cd7bedeb0" providerId="LiveId" clId="{3D99ACD9-0A75-4B6B-9A4B-83A1A37272DF}" dt="2025-02-21T18:27:34.875" v="122" actId="20577"/>
          <ac:spMkLst>
            <pc:docMk/>
            <pc:sldMk cId="1624091320" sldId="345"/>
            <ac:spMk id="5" creationId="{47FC28F6-DA5B-4025-84B4-CE408D166E69}"/>
          </ac:spMkLst>
        </pc:spChg>
      </pc:sldChg>
      <pc:sldChg chg="modSp modAnim">
        <pc:chgData name="lina jimenez" userId="f3850f8cd7bedeb0" providerId="LiveId" clId="{3D99ACD9-0A75-4B6B-9A4B-83A1A37272DF}" dt="2025-02-21T18:27:11.130" v="119" actId="12"/>
        <pc:sldMkLst>
          <pc:docMk/>
          <pc:sldMk cId="698486847" sldId="346"/>
        </pc:sldMkLst>
        <pc:spChg chg="mod">
          <ac:chgData name="lina jimenez" userId="f3850f8cd7bedeb0" providerId="LiveId" clId="{3D99ACD9-0A75-4B6B-9A4B-83A1A37272DF}" dt="2025-02-21T18:27:11.130" v="119" actId="12"/>
          <ac:spMkLst>
            <pc:docMk/>
            <pc:sldMk cId="698486847" sldId="346"/>
            <ac:spMk id="4" creationId="{04461F53-C040-46F7-9A8A-46EE7F10ABA4}"/>
          </ac:spMkLst>
        </pc:spChg>
      </pc:sldChg>
      <pc:sldChg chg="modAnim">
        <pc:chgData name="lina jimenez" userId="f3850f8cd7bedeb0" providerId="LiveId" clId="{3D99ACD9-0A75-4B6B-9A4B-83A1A37272DF}" dt="2025-02-21T18:30:48.260" v="141"/>
        <pc:sldMkLst>
          <pc:docMk/>
          <pc:sldMk cId="340427815" sldId="347"/>
        </pc:sldMkLst>
      </pc:sldChg>
      <pc:sldChg chg="modAnim">
        <pc:chgData name="lina jimenez" userId="f3850f8cd7bedeb0" providerId="LiveId" clId="{3D99ACD9-0A75-4B6B-9A4B-83A1A37272DF}" dt="2025-02-21T18:33:33.201" v="147"/>
        <pc:sldMkLst>
          <pc:docMk/>
          <pc:sldMk cId="18777224" sldId="348"/>
        </pc:sldMkLst>
      </pc:sldChg>
      <pc:sldChg chg="modSp mod modAnim">
        <pc:chgData name="lina jimenez" userId="f3850f8cd7bedeb0" providerId="LiveId" clId="{3D99ACD9-0A75-4B6B-9A4B-83A1A37272DF}" dt="2025-02-21T18:35:57.158" v="159" actId="20577"/>
        <pc:sldMkLst>
          <pc:docMk/>
          <pc:sldMk cId="3131083621" sldId="349"/>
        </pc:sldMkLst>
        <pc:spChg chg="mod">
          <ac:chgData name="lina jimenez" userId="f3850f8cd7bedeb0" providerId="LiveId" clId="{3D99ACD9-0A75-4B6B-9A4B-83A1A37272DF}" dt="2025-02-21T18:35:57.158" v="159" actId="20577"/>
          <ac:spMkLst>
            <pc:docMk/>
            <pc:sldMk cId="3131083621" sldId="349"/>
            <ac:spMk id="6" creationId="{E92DBB95-977F-4C65-99A7-CCEF656F9668}"/>
          </ac:spMkLst>
        </pc:spChg>
      </pc:sldChg>
      <pc:sldChg chg="modSp mod modAnim">
        <pc:chgData name="lina jimenez" userId="f3850f8cd7bedeb0" providerId="LiveId" clId="{3D99ACD9-0A75-4B6B-9A4B-83A1A37272DF}" dt="2025-02-21T18:29:32.987" v="135"/>
        <pc:sldMkLst>
          <pc:docMk/>
          <pc:sldMk cId="1655447724" sldId="350"/>
        </pc:sldMkLst>
        <pc:spChg chg="mod">
          <ac:chgData name="lina jimenez" userId="f3850f8cd7bedeb0" providerId="LiveId" clId="{3D99ACD9-0A75-4B6B-9A4B-83A1A37272DF}" dt="2025-02-21T18:29:10.596" v="132" actId="1076"/>
          <ac:spMkLst>
            <pc:docMk/>
            <pc:sldMk cId="1655447724" sldId="350"/>
            <ac:spMk id="5" creationId="{8924A241-CF81-45BD-B8A5-02D413A1F162}"/>
          </ac:spMkLst>
        </pc:spChg>
        <pc:picChg chg="mod">
          <ac:chgData name="lina jimenez" userId="f3850f8cd7bedeb0" providerId="LiveId" clId="{3D99ACD9-0A75-4B6B-9A4B-83A1A37272DF}" dt="2025-02-21T18:29:15.015" v="133" actId="14100"/>
          <ac:picMkLst>
            <pc:docMk/>
            <pc:sldMk cId="1655447724" sldId="350"/>
            <ac:picMk id="4" creationId="{2B93E00A-4ADA-4526-90AE-01DEA35D0C0A}"/>
          </ac:picMkLst>
        </pc:picChg>
      </pc:sldChg>
      <pc:sldChg chg="addSp delSp modSp mod modAnim">
        <pc:chgData name="lina jimenez" userId="f3850f8cd7bedeb0" providerId="LiveId" clId="{3D99ACD9-0A75-4B6B-9A4B-83A1A37272DF}" dt="2025-02-21T18:59:42.082" v="224"/>
        <pc:sldMkLst>
          <pc:docMk/>
          <pc:sldMk cId="3217779301" sldId="352"/>
        </pc:sldMkLst>
        <pc:spChg chg="mod">
          <ac:chgData name="lina jimenez" userId="f3850f8cd7bedeb0" providerId="LiveId" clId="{3D99ACD9-0A75-4B6B-9A4B-83A1A37272DF}" dt="2025-02-21T18:55:56.567" v="193" actId="1076"/>
          <ac:spMkLst>
            <pc:docMk/>
            <pc:sldMk cId="3217779301" sldId="352"/>
            <ac:spMk id="3" creationId="{6D35E966-6FF6-4CB4-BB58-40083A88598F}"/>
          </ac:spMkLst>
        </pc:spChg>
        <pc:spChg chg="add">
          <ac:chgData name="lina jimenez" userId="f3850f8cd7bedeb0" providerId="LiveId" clId="{3D99ACD9-0A75-4B6B-9A4B-83A1A37272DF}" dt="2025-02-21T18:49:14.289" v="170" actId="22"/>
          <ac:spMkLst>
            <pc:docMk/>
            <pc:sldMk cId="3217779301" sldId="352"/>
            <ac:spMk id="12" creationId="{ACCD3EAD-CE1C-EBE2-8F60-EF12C12EC2D1}"/>
          </ac:spMkLst>
        </pc:spChg>
        <pc:spChg chg="add">
          <ac:chgData name="lina jimenez" userId="f3850f8cd7bedeb0" providerId="LiveId" clId="{3D99ACD9-0A75-4B6B-9A4B-83A1A37272DF}" dt="2025-02-21T18:51:30.312" v="177" actId="22"/>
          <ac:spMkLst>
            <pc:docMk/>
            <pc:sldMk cId="3217779301" sldId="352"/>
            <ac:spMk id="18" creationId="{7AEA4F27-59ED-B76F-E1B9-5724065660F8}"/>
          </ac:spMkLst>
        </pc:spChg>
        <pc:picChg chg="add del mod">
          <ac:chgData name="lina jimenez" userId="f3850f8cd7bedeb0" providerId="LiveId" clId="{3D99ACD9-0A75-4B6B-9A4B-83A1A37272DF}" dt="2025-02-21T18:59:07.935" v="220" actId="1076"/>
          <ac:picMkLst>
            <pc:docMk/>
            <pc:sldMk cId="3217779301" sldId="352"/>
            <ac:picMk id="7" creationId="{97653F52-239E-DF4A-F6A6-3A1E136AA4DF}"/>
          </ac:picMkLst>
        </pc:picChg>
        <pc:picChg chg="add mod modCrop">
          <ac:chgData name="lina jimenez" userId="f3850f8cd7bedeb0" providerId="LiveId" clId="{3D99ACD9-0A75-4B6B-9A4B-83A1A37272DF}" dt="2025-02-21T18:59:02.725" v="219" actId="1076"/>
          <ac:picMkLst>
            <pc:docMk/>
            <pc:sldMk cId="3217779301" sldId="352"/>
            <ac:picMk id="28" creationId="{4AD67FEE-1FF6-571E-E2EE-D9A2EC7C1EAA}"/>
          </ac:picMkLst>
        </pc:picChg>
      </pc:sldChg>
    </pc:docChg>
  </pc:docChgLst>
  <pc:docChgLst>
    <pc:chgData name="lina jimenez" userId="f3850f8cd7bedeb0" providerId="LiveId" clId="{BB9DFD16-0FEA-4A89-8A1F-CE996C7E27DB}"/>
    <pc:docChg chg="modSld">
      <pc:chgData name="lina jimenez" userId="f3850f8cd7bedeb0" providerId="LiveId" clId="{BB9DFD16-0FEA-4A89-8A1F-CE996C7E27DB}" dt="2025-02-25T01:46:21.933" v="0" actId="20577"/>
      <pc:docMkLst>
        <pc:docMk/>
      </pc:docMkLst>
      <pc:sldChg chg="modSp">
        <pc:chgData name="lina jimenez" userId="f3850f8cd7bedeb0" providerId="LiveId" clId="{BB9DFD16-0FEA-4A89-8A1F-CE996C7E27DB}" dt="2025-02-25T01:46:21.933" v="0" actId="20577"/>
        <pc:sldMkLst>
          <pc:docMk/>
          <pc:sldMk cId="598388776" sldId="307"/>
        </pc:sldMkLst>
        <pc:spChg chg="mod">
          <ac:chgData name="lina jimenez" userId="f3850f8cd7bedeb0" providerId="LiveId" clId="{BB9DFD16-0FEA-4A89-8A1F-CE996C7E27DB}" dt="2025-02-25T01:46:21.933" v="0" actId="20577"/>
          <ac:spMkLst>
            <pc:docMk/>
            <pc:sldMk cId="598388776" sldId="307"/>
            <ac:spMk id="3" creationId="{6B2DAAA0-E96E-4091-A3C0-C7DACF65C71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iapositiva de título Medellín">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2596E66B-05E0-5444-8A9C-D3EB1F16D416}"/>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7" name="Marcador de texto 6">
            <a:extLst>
              <a:ext uri="{FF2B5EF4-FFF2-40B4-BE49-F238E27FC236}">
                <a16:creationId xmlns:a16="http://schemas.microsoft.com/office/drawing/2014/main" id="{72EAC24B-8E5A-8243-AE31-3EF52762FFE5}"/>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Medellín</a:t>
            </a:r>
            <a:endParaRPr lang="es-CO" dirty="0"/>
          </a:p>
        </p:txBody>
      </p:sp>
    </p:spTree>
    <p:extLst>
      <p:ext uri="{BB962C8B-B14F-4D97-AF65-F5344CB8AC3E}">
        <p14:creationId xmlns:p14="http://schemas.microsoft.com/office/powerpoint/2010/main" val="18476698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Colegio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3781124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olegio-texto e 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4C6558C-9957-AE48-B09C-A4407EA0C8AC}"/>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0D30D66-9919-7345-8589-FCCA19022206}"/>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05253567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Personas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61621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magen Medellín">
    <p:spTree>
      <p:nvGrpSpPr>
        <p:cNvPr id="1" name=""/>
        <p:cNvGrpSpPr/>
        <p:nvPr/>
      </p:nvGrpSpPr>
      <p:grpSpPr>
        <a:xfrm>
          <a:off x="0" y="0"/>
          <a:ext cx="0" cy="0"/>
          <a:chOff x="0" y="0"/>
          <a:chExt cx="0" cy="0"/>
        </a:xfrm>
      </p:grpSpPr>
    </p:spTree>
    <p:extLst>
      <p:ext uri="{BB962C8B-B14F-4D97-AF65-F5344CB8AC3E}">
        <p14:creationId xmlns:p14="http://schemas.microsoft.com/office/powerpoint/2010/main" val="349235360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Postgrados">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64C6B46-AE0A-2242-9732-D30BEEE455A8}"/>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3" name="Marcador de texto 4">
            <a:extLst>
              <a:ext uri="{FF2B5EF4-FFF2-40B4-BE49-F238E27FC236}">
                <a16:creationId xmlns:a16="http://schemas.microsoft.com/office/drawing/2014/main" id="{95848E47-E960-F840-BCAE-22AFDD09C7E0}"/>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123561632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Imagen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96037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Personas Bucaramanga">
    <p:spTree>
      <p:nvGrpSpPr>
        <p:cNvPr id="1" name=""/>
        <p:cNvGrpSpPr/>
        <p:nvPr/>
      </p:nvGrpSpPr>
      <p:grpSpPr>
        <a:xfrm>
          <a:off x="0" y="0"/>
          <a:ext cx="0" cy="0"/>
          <a:chOff x="0" y="0"/>
          <a:chExt cx="0" cy="0"/>
        </a:xfrm>
      </p:grpSpPr>
    </p:spTree>
    <p:extLst>
      <p:ext uri="{BB962C8B-B14F-4D97-AF65-F5344CB8AC3E}">
        <p14:creationId xmlns:p14="http://schemas.microsoft.com/office/powerpoint/2010/main" val="799007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Personas Montería">
    <p:spTree>
      <p:nvGrpSpPr>
        <p:cNvPr id="1" name=""/>
        <p:cNvGrpSpPr/>
        <p:nvPr/>
      </p:nvGrpSpPr>
      <p:grpSpPr>
        <a:xfrm>
          <a:off x="0" y="0"/>
          <a:ext cx="0" cy="0"/>
          <a:chOff x="0" y="0"/>
          <a:chExt cx="0" cy="0"/>
        </a:xfrm>
      </p:grpSpPr>
    </p:spTree>
    <p:extLst>
      <p:ext uri="{BB962C8B-B14F-4D97-AF65-F5344CB8AC3E}">
        <p14:creationId xmlns:p14="http://schemas.microsoft.com/office/powerpoint/2010/main" val="162717285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Imagen Monterí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4D7DA507-BAB2-9D4E-9E47-F7A0ED598DF1}"/>
              </a:ext>
            </a:extLst>
          </p:cNvPr>
          <p:cNvSpPr>
            <a:spLocks noGrp="1"/>
          </p:cNvSpPr>
          <p:nvPr>
            <p:ph type="title"/>
          </p:nvPr>
        </p:nvSpPr>
        <p:spPr>
          <a:xfrm>
            <a:off x="448856" y="1203891"/>
            <a:ext cx="5370054"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4" name="Marcador de texto 4">
            <a:extLst>
              <a:ext uri="{FF2B5EF4-FFF2-40B4-BE49-F238E27FC236}">
                <a16:creationId xmlns:a16="http://schemas.microsoft.com/office/drawing/2014/main" id="{F1105376-6298-1040-BAAE-3D749FDA6643}"/>
              </a:ext>
            </a:extLst>
          </p:cNvPr>
          <p:cNvSpPr>
            <a:spLocks noGrp="1"/>
          </p:cNvSpPr>
          <p:nvPr>
            <p:ph type="body" sz="quarter" idx="10"/>
          </p:nvPr>
        </p:nvSpPr>
        <p:spPr>
          <a:xfrm>
            <a:off x="448236" y="2800070"/>
            <a:ext cx="5370419" cy="3227294"/>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36065153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Personas Palmira">
    <p:spTree>
      <p:nvGrpSpPr>
        <p:cNvPr id="1" name=""/>
        <p:cNvGrpSpPr/>
        <p:nvPr/>
      </p:nvGrpSpPr>
      <p:grpSpPr>
        <a:xfrm>
          <a:off x="0" y="0"/>
          <a:ext cx="0" cy="0"/>
          <a:chOff x="0" y="0"/>
          <a:chExt cx="0" cy="0"/>
        </a:xfrm>
      </p:grpSpPr>
    </p:spTree>
    <p:extLst>
      <p:ext uri="{BB962C8B-B14F-4D97-AF65-F5344CB8AC3E}">
        <p14:creationId xmlns:p14="http://schemas.microsoft.com/office/powerpoint/2010/main" val="29236524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Diapositiva de título Bucaramanga">
    <p:spTree>
      <p:nvGrpSpPr>
        <p:cNvPr id="1" name=""/>
        <p:cNvGrpSpPr/>
        <p:nvPr/>
      </p:nvGrpSpPr>
      <p:grpSpPr>
        <a:xfrm>
          <a:off x="0" y="0"/>
          <a:ext cx="0" cy="0"/>
          <a:chOff x="0" y="0"/>
          <a:chExt cx="0" cy="0"/>
        </a:xfrm>
      </p:grpSpPr>
      <p:sp>
        <p:nvSpPr>
          <p:cNvPr id="4" name="Marcador de texto 3">
            <a:extLst>
              <a:ext uri="{FF2B5EF4-FFF2-40B4-BE49-F238E27FC236}">
                <a16:creationId xmlns:a16="http://schemas.microsoft.com/office/drawing/2014/main" id="{64902D8C-5974-7645-9CED-F972FEE3FDAA}"/>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5" name="Marcador de texto 6">
            <a:extLst>
              <a:ext uri="{FF2B5EF4-FFF2-40B4-BE49-F238E27FC236}">
                <a16:creationId xmlns:a16="http://schemas.microsoft.com/office/drawing/2014/main" id="{8716CF4F-DD12-CE44-9367-00355C6C1C07}"/>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Bucaramanga</a:t>
            </a:r>
            <a:endParaRPr lang="es-CO" dirty="0"/>
          </a:p>
        </p:txBody>
      </p:sp>
    </p:spTree>
    <p:extLst>
      <p:ext uri="{BB962C8B-B14F-4D97-AF65-F5344CB8AC3E}">
        <p14:creationId xmlns:p14="http://schemas.microsoft.com/office/powerpoint/2010/main" val="30074872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Separador Me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953751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Separador Buc">
    <p:spTree>
      <p:nvGrpSpPr>
        <p:cNvPr id="1" name=""/>
        <p:cNvGrpSpPr/>
        <p:nvPr/>
      </p:nvGrpSpPr>
      <p:grpSpPr>
        <a:xfrm>
          <a:off x="0" y="0"/>
          <a:ext cx="0" cy="0"/>
          <a:chOff x="0" y="0"/>
          <a:chExt cx="0" cy="0"/>
        </a:xfrm>
      </p:grpSpPr>
    </p:spTree>
    <p:extLst>
      <p:ext uri="{BB962C8B-B14F-4D97-AF65-F5344CB8AC3E}">
        <p14:creationId xmlns:p14="http://schemas.microsoft.com/office/powerpoint/2010/main" val="312973311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Separador Mont">
    <p:spTree>
      <p:nvGrpSpPr>
        <p:cNvPr id="1" name=""/>
        <p:cNvGrpSpPr/>
        <p:nvPr/>
      </p:nvGrpSpPr>
      <p:grpSpPr>
        <a:xfrm>
          <a:off x="0" y="0"/>
          <a:ext cx="0" cy="0"/>
          <a:chOff x="0" y="0"/>
          <a:chExt cx="0" cy="0"/>
        </a:xfrm>
      </p:grpSpPr>
    </p:spTree>
    <p:extLst>
      <p:ext uri="{BB962C8B-B14F-4D97-AF65-F5344CB8AC3E}">
        <p14:creationId xmlns:p14="http://schemas.microsoft.com/office/powerpoint/2010/main" val="169532425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Separador Pal">
    <p:spTree>
      <p:nvGrpSpPr>
        <p:cNvPr id="1" name=""/>
        <p:cNvGrpSpPr/>
        <p:nvPr/>
      </p:nvGrpSpPr>
      <p:grpSpPr>
        <a:xfrm>
          <a:off x="0" y="0"/>
          <a:ext cx="0" cy="0"/>
          <a:chOff x="0" y="0"/>
          <a:chExt cx="0" cy="0"/>
        </a:xfrm>
      </p:grpSpPr>
    </p:spTree>
    <p:extLst>
      <p:ext uri="{BB962C8B-B14F-4D97-AF65-F5344CB8AC3E}">
        <p14:creationId xmlns:p14="http://schemas.microsoft.com/office/powerpoint/2010/main" val="219571792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secHead">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40"/>
            <a:ext cx="10515600" cy="2852737"/>
          </a:xfrm>
        </p:spPr>
        <p:txBody>
          <a:bodyPr anchor="b"/>
          <a:lstStyle>
            <a:lvl1pPr>
              <a:defRPr sz="6000"/>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831850" y="4589464"/>
            <a:ext cx="10515600" cy="1500187"/>
          </a:xfrm>
        </p:spPr>
        <p:txBody>
          <a:bodyPr/>
          <a:lstStyle>
            <a:lvl1pPr marL="0" indent="0">
              <a:buNone/>
              <a:defRPr sz="2400">
                <a:solidFill>
                  <a:schemeClr val="tx1">
                    <a:tint val="75000"/>
                  </a:schemeClr>
                </a:solidFill>
              </a:defRPr>
            </a:lvl1pPr>
            <a:lvl2pPr marL="457222" indent="0">
              <a:buNone/>
              <a:defRPr sz="2000">
                <a:solidFill>
                  <a:schemeClr val="tx1">
                    <a:tint val="75000"/>
                  </a:schemeClr>
                </a:solidFill>
              </a:defRPr>
            </a:lvl2pPr>
            <a:lvl3pPr marL="914443" indent="0">
              <a:buNone/>
              <a:defRPr sz="1800">
                <a:solidFill>
                  <a:schemeClr val="tx1">
                    <a:tint val="75000"/>
                  </a:schemeClr>
                </a:solidFill>
              </a:defRPr>
            </a:lvl3pPr>
            <a:lvl4pPr marL="1371666" indent="0">
              <a:buNone/>
              <a:defRPr sz="1600">
                <a:solidFill>
                  <a:schemeClr val="tx1">
                    <a:tint val="75000"/>
                  </a:schemeClr>
                </a:solidFill>
              </a:defRPr>
            </a:lvl4pPr>
            <a:lvl5pPr marL="1828888" indent="0">
              <a:buNone/>
              <a:defRPr sz="1600">
                <a:solidFill>
                  <a:schemeClr val="tx1">
                    <a:tint val="75000"/>
                  </a:schemeClr>
                </a:solidFill>
              </a:defRPr>
            </a:lvl5pPr>
            <a:lvl6pPr marL="2286110" indent="0">
              <a:buNone/>
              <a:defRPr sz="1600">
                <a:solidFill>
                  <a:schemeClr val="tx1">
                    <a:tint val="75000"/>
                  </a:schemeClr>
                </a:solidFill>
              </a:defRPr>
            </a:lvl6pPr>
            <a:lvl7pPr marL="2743331" indent="0">
              <a:buNone/>
              <a:defRPr sz="1600">
                <a:solidFill>
                  <a:schemeClr val="tx1">
                    <a:tint val="75000"/>
                  </a:schemeClr>
                </a:solidFill>
              </a:defRPr>
            </a:lvl7pPr>
            <a:lvl8pPr marL="3200552" indent="0">
              <a:buNone/>
              <a:defRPr sz="1600">
                <a:solidFill>
                  <a:schemeClr val="tx1">
                    <a:tint val="75000"/>
                  </a:schemeClr>
                </a:solidFill>
              </a:defRPr>
            </a:lvl8pPr>
            <a:lvl9pPr marL="3657775" indent="0">
              <a:buNone/>
              <a:defRPr sz="16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6B86245D-015E-46AE-96CC-32E8A5E9A1DF}" type="datetimeFigureOut">
              <a:rPr lang="es-CO" smtClean="0"/>
              <a:t>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31918975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422918364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6B86245D-015E-46AE-96CC-32E8A5E9A1DF}" type="datetimeFigureOut">
              <a:rPr lang="es-CO" smtClean="0"/>
              <a:t>6/03/2025</a:t>
            </a:fld>
            <a:endParaRPr lang="es-CO"/>
          </a:p>
        </p:txBody>
      </p:sp>
      <p:sp>
        <p:nvSpPr>
          <p:cNvPr id="6" name="Footer Placeholder 5"/>
          <p:cNvSpPr>
            <a:spLocks noGrp="1"/>
          </p:cNvSpPr>
          <p:nvPr>
            <p:ph type="ftr" sz="quarter" idx="11"/>
          </p:nvPr>
        </p:nvSpPr>
        <p:spPr/>
        <p:txBody>
          <a:bodyPr/>
          <a:lstStyle/>
          <a:p>
            <a:endParaRPr lang="es-CO"/>
          </a:p>
        </p:txBody>
      </p:sp>
      <p:sp>
        <p:nvSpPr>
          <p:cNvPr id="7" name="Slide Number Placeholder 6"/>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344805482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11" indent="0" algn="ctr">
              <a:buNone/>
              <a:defRPr sz="2000"/>
            </a:lvl2pPr>
            <a:lvl3pPr marL="914422" indent="0" algn="ctr">
              <a:buNone/>
              <a:defRPr sz="1800"/>
            </a:lvl3pPr>
            <a:lvl4pPr marL="1371633" indent="0" algn="ctr">
              <a:buNone/>
              <a:defRPr sz="1600"/>
            </a:lvl4pPr>
            <a:lvl5pPr marL="1828844" indent="0" algn="ctr">
              <a:buNone/>
              <a:defRPr sz="1600"/>
            </a:lvl5pPr>
            <a:lvl6pPr marL="2286055" indent="0" algn="ctr">
              <a:buNone/>
              <a:defRPr sz="1600"/>
            </a:lvl6pPr>
            <a:lvl7pPr marL="2743266" indent="0" algn="ctr">
              <a:buNone/>
              <a:defRPr sz="1600"/>
            </a:lvl7pPr>
            <a:lvl8pPr marL="3200476" indent="0" algn="ctr">
              <a:buNone/>
              <a:defRPr sz="1600"/>
            </a:lvl8pPr>
            <a:lvl9pPr marL="3657687" indent="0" algn="ctr">
              <a:buNone/>
              <a:defRPr sz="1600"/>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6B86245D-015E-46AE-96CC-32E8A5E9A1DF}" type="datetimeFigureOut">
              <a:rPr lang="es-CO" smtClean="0"/>
              <a:t>6/03/2025</a:t>
            </a:fld>
            <a:endParaRPr lang="es-CO"/>
          </a:p>
        </p:txBody>
      </p:sp>
      <p:sp>
        <p:nvSpPr>
          <p:cNvPr id="5" name="Footer Placeholder 4"/>
          <p:cNvSpPr>
            <a:spLocks noGrp="1"/>
          </p:cNvSpPr>
          <p:nvPr>
            <p:ph type="ftr" sz="quarter" idx="11"/>
          </p:nvPr>
        </p:nvSpPr>
        <p:spPr/>
        <p:txBody>
          <a:bodyPr/>
          <a:lstStyle/>
          <a:p>
            <a:endParaRPr lang="es-CO"/>
          </a:p>
        </p:txBody>
      </p:sp>
      <p:sp>
        <p:nvSpPr>
          <p:cNvPr id="6" name="Slide Number Placeholder 5"/>
          <p:cNvSpPr>
            <a:spLocks noGrp="1"/>
          </p:cNvSpPr>
          <p:nvPr>
            <p:ph type="sldNum" sz="quarter" idx="12"/>
          </p:nvPr>
        </p:nvSpPr>
        <p:spPr/>
        <p:txBody>
          <a:bodyPr/>
          <a:lstStyle/>
          <a:p>
            <a:fld id="{31C52531-C0F7-4A3B-9293-860134404F61}" type="slidenum">
              <a:rPr lang="es-CO" smtClean="0"/>
              <a:t>‹Nº›</a:t>
            </a:fld>
            <a:endParaRPr lang="es-CO"/>
          </a:p>
        </p:txBody>
      </p:sp>
    </p:spTree>
    <p:extLst>
      <p:ext uri="{BB962C8B-B14F-4D97-AF65-F5344CB8AC3E}">
        <p14:creationId xmlns:p14="http://schemas.microsoft.com/office/powerpoint/2010/main" val="154284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Diapositiva de Título Monterí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E415E9DB-A2B7-C448-82DB-70C3AF6F1A55}"/>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4673C5EA-B31B-AF44-864D-09A9EB6DC439}"/>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Montería</a:t>
            </a:r>
            <a:endParaRPr lang="es-CO" dirty="0"/>
          </a:p>
        </p:txBody>
      </p:sp>
    </p:spTree>
    <p:extLst>
      <p:ext uri="{BB962C8B-B14F-4D97-AF65-F5344CB8AC3E}">
        <p14:creationId xmlns:p14="http://schemas.microsoft.com/office/powerpoint/2010/main" val="10452367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Diapositiva de Título Palmira">
    <p:spTree>
      <p:nvGrpSpPr>
        <p:cNvPr id="1" name=""/>
        <p:cNvGrpSpPr/>
        <p:nvPr/>
      </p:nvGrpSpPr>
      <p:grpSpPr>
        <a:xfrm>
          <a:off x="0" y="0"/>
          <a:ext cx="0" cy="0"/>
          <a:chOff x="0" y="0"/>
          <a:chExt cx="0" cy="0"/>
        </a:xfrm>
      </p:grpSpPr>
      <p:sp>
        <p:nvSpPr>
          <p:cNvPr id="3" name="Marcador de texto 3">
            <a:extLst>
              <a:ext uri="{FF2B5EF4-FFF2-40B4-BE49-F238E27FC236}">
                <a16:creationId xmlns:a16="http://schemas.microsoft.com/office/drawing/2014/main" id="{ACD3065D-D187-F24F-802B-82D917750B68}"/>
              </a:ext>
            </a:extLst>
          </p:cNvPr>
          <p:cNvSpPr>
            <a:spLocks noGrp="1"/>
          </p:cNvSpPr>
          <p:nvPr>
            <p:ph type="body" sz="quarter" idx="10" hasCustomPrompt="1"/>
          </p:nvPr>
        </p:nvSpPr>
        <p:spPr>
          <a:xfrm>
            <a:off x="623328" y="4620899"/>
            <a:ext cx="4913779" cy="1087990"/>
          </a:xfrm>
        </p:spPr>
        <p:txBody>
          <a:bodyPr>
            <a:noAutofit/>
          </a:bodyPr>
          <a:lstStyle>
            <a:lvl1pPr marL="0" indent="0">
              <a:buNone/>
              <a:defRPr sz="3530" b="1" i="0" spc="0">
                <a:solidFill>
                  <a:schemeClr val="bg1"/>
                </a:solidFill>
                <a:latin typeface="Arial Narrow" panose="020B0604020202020204" pitchFamily="34" charset="0"/>
                <a:cs typeface="Arial Narrow" panose="020B0604020202020204" pitchFamily="34" charset="0"/>
              </a:defRPr>
            </a:lvl1pPr>
          </a:lstStyle>
          <a:p>
            <a:pPr lvl="0"/>
            <a:r>
              <a:rPr lang="es-ES" dirty="0"/>
              <a:t>TÍTULO UNIVERSIDAD PONTIFICIA BOLIVARIANA</a:t>
            </a:r>
          </a:p>
        </p:txBody>
      </p:sp>
      <p:sp>
        <p:nvSpPr>
          <p:cNvPr id="4" name="Marcador de texto 6">
            <a:extLst>
              <a:ext uri="{FF2B5EF4-FFF2-40B4-BE49-F238E27FC236}">
                <a16:creationId xmlns:a16="http://schemas.microsoft.com/office/drawing/2014/main" id="{A2D5DE44-AD08-DB48-B4DE-6FC84952E471}"/>
              </a:ext>
            </a:extLst>
          </p:cNvPr>
          <p:cNvSpPr>
            <a:spLocks noGrp="1"/>
          </p:cNvSpPr>
          <p:nvPr>
            <p:ph type="body" sz="quarter" idx="11" hasCustomPrompt="1"/>
          </p:nvPr>
        </p:nvSpPr>
        <p:spPr>
          <a:xfrm>
            <a:off x="623328" y="5806304"/>
            <a:ext cx="4913779" cy="623327"/>
          </a:xfrm>
        </p:spPr>
        <p:txBody>
          <a:bodyPr/>
          <a:lstStyle>
            <a:lvl1pPr marL="0" indent="0">
              <a:buNone/>
              <a:defRPr b="0" i="0">
                <a:solidFill>
                  <a:schemeClr val="bg1"/>
                </a:solidFill>
                <a:latin typeface="Arial Narrow" panose="020B0604020202020204" pitchFamily="34" charset="0"/>
                <a:cs typeface="Arial Narrow" panose="020B0604020202020204" pitchFamily="34" charset="0"/>
              </a:defRPr>
            </a:lvl1pPr>
          </a:lstStyle>
          <a:p>
            <a:pPr lvl="0"/>
            <a:r>
              <a:rPr lang="es-ES" dirty="0"/>
              <a:t>Subtítulo Palmira</a:t>
            </a:r>
            <a:endParaRPr lang="es-CO" dirty="0"/>
          </a:p>
        </p:txBody>
      </p:sp>
    </p:spTree>
    <p:extLst>
      <p:ext uri="{BB962C8B-B14F-4D97-AF65-F5344CB8AC3E}">
        <p14:creationId xmlns:p14="http://schemas.microsoft.com/office/powerpoint/2010/main" val="24732378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ítulo y texto">
    <p:spTree>
      <p:nvGrpSpPr>
        <p:cNvPr id="1" name=""/>
        <p:cNvGrpSpPr/>
        <p:nvPr/>
      </p:nvGrpSpPr>
      <p:grpSpPr>
        <a:xfrm>
          <a:off x="0" y="0"/>
          <a:ext cx="0" cy="0"/>
          <a:chOff x="0" y="0"/>
          <a:chExt cx="0" cy="0"/>
        </a:xfrm>
      </p:grpSpPr>
      <p:sp>
        <p:nvSpPr>
          <p:cNvPr id="6" name="Título 1">
            <a:extLst>
              <a:ext uri="{FF2B5EF4-FFF2-40B4-BE49-F238E27FC236}">
                <a16:creationId xmlns:a16="http://schemas.microsoft.com/office/drawing/2014/main" id="{1F73B532-45B4-2C46-A8D5-63C800784919}"/>
              </a:ext>
            </a:extLst>
          </p:cNvPr>
          <p:cNvSpPr>
            <a:spLocks noGrp="1"/>
          </p:cNvSpPr>
          <p:nvPr>
            <p:ph type="title"/>
          </p:nvPr>
        </p:nvSpPr>
        <p:spPr>
          <a:xfrm>
            <a:off x="599005" y="1203891"/>
            <a:ext cx="9559128"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8" name="Marcador de texto 7">
            <a:extLst>
              <a:ext uri="{FF2B5EF4-FFF2-40B4-BE49-F238E27FC236}">
                <a16:creationId xmlns:a16="http://schemas.microsoft.com/office/drawing/2014/main" id="{3CB2CCC8-6A51-0448-B720-4D06071CFDCF}"/>
              </a:ext>
            </a:extLst>
          </p:cNvPr>
          <p:cNvSpPr>
            <a:spLocks noGrp="1"/>
          </p:cNvSpPr>
          <p:nvPr>
            <p:ph type="body" sz="quarter" idx="11"/>
          </p:nvPr>
        </p:nvSpPr>
        <p:spPr>
          <a:xfrm>
            <a:off x="599005" y="2896721"/>
            <a:ext cx="9559127" cy="2384051"/>
          </a:xfrm>
        </p:spPr>
        <p:txBody>
          <a:bodyPr>
            <a:normAutofit/>
          </a:bodyPr>
          <a:lstStyle>
            <a:lvl1pPr>
              <a:defRPr sz="2118" b="0" i="0">
                <a:latin typeface="Arial" panose="020B0604020202020204" pitchFamily="34" charset="0"/>
                <a:cs typeface="Arial" panose="020B0604020202020204" pitchFamily="34" charset="0"/>
              </a:defRPr>
            </a:lvl1pPr>
            <a:lvl2pPr>
              <a:defRPr sz="1765" b="0" i="0">
                <a:latin typeface="Arial" panose="020B0604020202020204" pitchFamily="34" charset="0"/>
                <a:cs typeface="Arial" panose="020B0604020202020204" pitchFamily="34" charset="0"/>
              </a:defRPr>
            </a:lvl2pPr>
            <a:lvl3pPr>
              <a:defRPr sz="1588" b="0" i="0">
                <a:latin typeface="Arial" panose="020B0604020202020204" pitchFamily="34" charset="0"/>
                <a:cs typeface="Arial" panose="020B0604020202020204" pitchFamily="34" charset="0"/>
              </a:defRPr>
            </a:lvl3pPr>
            <a:lvl4pPr>
              <a:defRPr sz="1588" b="0" i="0">
                <a:latin typeface="Arial" panose="020B0604020202020204" pitchFamily="34" charset="0"/>
                <a:cs typeface="Arial" panose="020B0604020202020204" pitchFamily="34" charset="0"/>
              </a:defRPr>
            </a:lvl4pPr>
            <a:lvl5pPr>
              <a:defRPr sz="1588" b="0" i="0">
                <a:latin typeface="Arial" panose="020B0604020202020204" pitchFamily="34" charset="0"/>
                <a:cs typeface="Arial" panose="020B0604020202020204" pitchFamily="34" charset="0"/>
              </a:defRPr>
            </a:lvl5pPr>
          </a:lstStyle>
          <a:p>
            <a:pPr lvl="0"/>
            <a:r>
              <a:rPr lang="es-ES" dirty="0"/>
              <a:t>Haga clic para modificar los estilos de texto del patrón</a:t>
            </a:r>
          </a:p>
          <a:p>
            <a:pPr lvl="1"/>
            <a:r>
              <a:rPr lang="es-ES" dirty="0"/>
              <a:t>Segundo nivel</a:t>
            </a:r>
          </a:p>
          <a:p>
            <a:pPr lvl="2"/>
            <a:r>
              <a:rPr lang="es-ES" dirty="0"/>
              <a:t>Tercer nivel</a:t>
            </a:r>
          </a:p>
          <a:p>
            <a:pPr lvl="3"/>
            <a:r>
              <a:rPr lang="es-ES" dirty="0"/>
              <a:t>Cuarto nivel</a:t>
            </a:r>
          </a:p>
          <a:p>
            <a:pPr lvl="4"/>
            <a:r>
              <a:rPr lang="es-ES" dirty="0"/>
              <a:t>Quinto nivel</a:t>
            </a:r>
            <a:endParaRPr lang="es-CO" dirty="0"/>
          </a:p>
        </p:txBody>
      </p:sp>
    </p:spTree>
    <p:extLst>
      <p:ext uri="{BB962C8B-B14F-4D97-AF65-F5344CB8AC3E}">
        <p14:creationId xmlns:p14="http://schemas.microsoft.com/office/powerpoint/2010/main" val="6419405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Título-texto-imagen">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373F491-1BDC-0443-9398-BE5406EACA58}"/>
              </a:ext>
            </a:extLst>
          </p:cNvPr>
          <p:cNvSpPr>
            <a:spLocks noGrp="1"/>
          </p:cNvSpPr>
          <p:nvPr>
            <p:ph type="title"/>
          </p:nvPr>
        </p:nvSpPr>
        <p:spPr>
          <a:xfrm>
            <a:off x="448855" y="1203891"/>
            <a:ext cx="11262311"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exto 4">
            <a:extLst>
              <a:ext uri="{FF2B5EF4-FFF2-40B4-BE49-F238E27FC236}">
                <a16:creationId xmlns:a16="http://schemas.microsoft.com/office/drawing/2014/main" id="{07058790-96AD-CA4D-A66F-9786E6AA400D}"/>
              </a:ext>
            </a:extLst>
          </p:cNvPr>
          <p:cNvSpPr>
            <a:spLocks noGrp="1"/>
          </p:cNvSpPr>
          <p:nvPr>
            <p:ph type="body" sz="quarter" idx="10"/>
          </p:nvPr>
        </p:nvSpPr>
        <p:spPr>
          <a:xfrm>
            <a:off x="448236" y="2909328"/>
            <a:ext cx="6042772" cy="3203481"/>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
        <p:nvSpPr>
          <p:cNvPr id="7" name="Marcador de posición de imagen 6">
            <a:extLst>
              <a:ext uri="{FF2B5EF4-FFF2-40B4-BE49-F238E27FC236}">
                <a16:creationId xmlns:a16="http://schemas.microsoft.com/office/drawing/2014/main" id="{4DDFD31F-1FED-CC47-939B-20E7A96EEEDD}"/>
              </a:ext>
            </a:extLst>
          </p:cNvPr>
          <p:cNvSpPr>
            <a:spLocks noGrp="1"/>
          </p:cNvSpPr>
          <p:nvPr>
            <p:ph type="pic" sz="quarter" idx="11"/>
          </p:nvPr>
        </p:nvSpPr>
        <p:spPr>
          <a:xfrm>
            <a:off x="6674504" y="2860302"/>
            <a:ext cx="5035643" cy="3252507"/>
          </a:xfrm>
        </p:spPr>
        <p:txBody>
          <a:bodyPr/>
          <a:lstStyle/>
          <a:p>
            <a:endParaRPr lang="es-CO"/>
          </a:p>
        </p:txBody>
      </p:sp>
    </p:spTree>
    <p:extLst>
      <p:ext uri="{BB962C8B-B14F-4D97-AF65-F5344CB8AC3E}">
        <p14:creationId xmlns:p14="http://schemas.microsoft.com/office/powerpoint/2010/main" val="31056566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Título y multimedia">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63E924A9-CAF5-9B4B-98E0-85F673CB30AC}"/>
              </a:ext>
            </a:extLst>
          </p:cNvPr>
          <p:cNvSpPr>
            <a:spLocks noGrp="1"/>
          </p:cNvSpPr>
          <p:nvPr>
            <p:ph type="title"/>
          </p:nvPr>
        </p:nvSpPr>
        <p:spPr>
          <a:xfrm>
            <a:off x="623454" y="531538"/>
            <a:ext cx="9559128" cy="1106559"/>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medios 4">
            <a:extLst>
              <a:ext uri="{FF2B5EF4-FFF2-40B4-BE49-F238E27FC236}">
                <a16:creationId xmlns:a16="http://schemas.microsoft.com/office/drawing/2014/main" id="{BEF3CE8C-793C-1145-84DD-7B818CE544BC}"/>
              </a:ext>
            </a:extLst>
          </p:cNvPr>
          <p:cNvSpPr>
            <a:spLocks noGrp="1"/>
          </p:cNvSpPr>
          <p:nvPr>
            <p:ph type="media" sz="quarter" idx="10"/>
          </p:nvPr>
        </p:nvSpPr>
        <p:spPr>
          <a:xfrm>
            <a:off x="623327" y="1857101"/>
            <a:ext cx="9558618" cy="4096024"/>
          </a:xfrm>
        </p:spPr>
        <p:txBody>
          <a:bodyPr/>
          <a:lstStyle/>
          <a:p>
            <a:endParaRPr lang="es-CO"/>
          </a:p>
        </p:txBody>
      </p:sp>
    </p:spTree>
    <p:extLst>
      <p:ext uri="{BB962C8B-B14F-4D97-AF65-F5344CB8AC3E}">
        <p14:creationId xmlns:p14="http://schemas.microsoft.com/office/powerpoint/2010/main" val="34918925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abla-gráfico-texto">
    <p:spTree>
      <p:nvGrpSpPr>
        <p:cNvPr id="1" name=""/>
        <p:cNvGrpSpPr/>
        <p:nvPr/>
      </p:nvGrpSpPr>
      <p:grpSpPr>
        <a:xfrm>
          <a:off x="0" y="0"/>
          <a:ext cx="0" cy="0"/>
          <a:chOff x="0" y="0"/>
          <a:chExt cx="0" cy="0"/>
        </a:xfrm>
      </p:grpSpPr>
      <p:sp>
        <p:nvSpPr>
          <p:cNvPr id="3" name="Título 1">
            <a:extLst>
              <a:ext uri="{FF2B5EF4-FFF2-40B4-BE49-F238E27FC236}">
                <a16:creationId xmlns:a16="http://schemas.microsoft.com/office/drawing/2014/main" id="{9F673202-8B18-514D-9685-8D97863D7A53}"/>
              </a:ext>
            </a:extLst>
          </p:cNvPr>
          <p:cNvSpPr>
            <a:spLocks noGrp="1"/>
          </p:cNvSpPr>
          <p:nvPr>
            <p:ph type="title"/>
          </p:nvPr>
        </p:nvSpPr>
        <p:spPr>
          <a:xfrm>
            <a:off x="448856" y="1338366"/>
            <a:ext cx="10443263" cy="1325563"/>
          </a:xfrm>
        </p:spPr>
        <p:txBody>
          <a:bodyPr>
            <a:normAutofit/>
          </a:bodyPr>
          <a:lstStyle>
            <a:lvl1pPr>
              <a:defRPr sz="3530" b="1" i="0">
                <a:latin typeface="Arial Narrow" panose="020B0604020202020204" pitchFamily="34" charset="0"/>
                <a:cs typeface="Arial Narrow" panose="020B0604020202020204" pitchFamily="34" charset="0"/>
              </a:defRPr>
            </a:lvl1pPr>
          </a:lstStyle>
          <a:p>
            <a:r>
              <a:rPr lang="es-ES" dirty="0"/>
              <a:t>Haga clic para modificar el estilo de título del patrón</a:t>
            </a:r>
            <a:endParaRPr lang="es-CO" dirty="0"/>
          </a:p>
        </p:txBody>
      </p:sp>
      <p:sp>
        <p:nvSpPr>
          <p:cNvPr id="5" name="Marcador de tabla 4">
            <a:extLst>
              <a:ext uri="{FF2B5EF4-FFF2-40B4-BE49-F238E27FC236}">
                <a16:creationId xmlns:a16="http://schemas.microsoft.com/office/drawing/2014/main" id="{6450A7A0-43E0-1440-B983-790CAD8F434B}"/>
              </a:ext>
            </a:extLst>
          </p:cNvPr>
          <p:cNvSpPr>
            <a:spLocks noGrp="1"/>
          </p:cNvSpPr>
          <p:nvPr>
            <p:ph type="tbl" sz="quarter" idx="10"/>
          </p:nvPr>
        </p:nvSpPr>
        <p:spPr>
          <a:xfrm>
            <a:off x="448855" y="2994776"/>
            <a:ext cx="3781365" cy="2970960"/>
          </a:xfrm>
        </p:spPr>
        <p:txBody>
          <a:bodyPr/>
          <a:lstStyle/>
          <a:p>
            <a:endParaRPr lang="es-CO"/>
          </a:p>
        </p:txBody>
      </p:sp>
      <p:sp>
        <p:nvSpPr>
          <p:cNvPr id="7" name="Marcador de gráfico 6">
            <a:extLst>
              <a:ext uri="{FF2B5EF4-FFF2-40B4-BE49-F238E27FC236}">
                <a16:creationId xmlns:a16="http://schemas.microsoft.com/office/drawing/2014/main" id="{BD301C88-2BAD-5147-A445-06CFDF36B11C}"/>
              </a:ext>
            </a:extLst>
          </p:cNvPr>
          <p:cNvSpPr>
            <a:spLocks noGrp="1"/>
          </p:cNvSpPr>
          <p:nvPr>
            <p:ph type="chart" sz="quarter" idx="11"/>
          </p:nvPr>
        </p:nvSpPr>
        <p:spPr>
          <a:xfrm>
            <a:off x="4450137" y="3007001"/>
            <a:ext cx="3263713" cy="2970960"/>
          </a:xfrm>
        </p:spPr>
        <p:txBody>
          <a:bodyPr/>
          <a:lstStyle/>
          <a:p>
            <a:endParaRPr lang="es-CO"/>
          </a:p>
        </p:txBody>
      </p:sp>
      <p:sp>
        <p:nvSpPr>
          <p:cNvPr id="9" name="Marcador de texto 8">
            <a:extLst>
              <a:ext uri="{FF2B5EF4-FFF2-40B4-BE49-F238E27FC236}">
                <a16:creationId xmlns:a16="http://schemas.microsoft.com/office/drawing/2014/main" id="{EE5037AD-8243-C146-BBB8-4B269A3DE6F8}"/>
              </a:ext>
            </a:extLst>
          </p:cNvPr>
          <p:cNvSpPr>
            <a:spLocks noGrp="1"/>
          </p:cNvSpPr>
          <p:nvPr>
            <p:ph type="body" sz="quarter" idx="12"/>
          </p:nvPr>
        </p:nvSpPr>
        <p:spPr>
          <a:xfrm>
            <a:off x="7909953" y="3007001"/>
            <a:ext cx="2982165" cy="2970960"/>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s-CO"/>
          </a:p>
        </p:txBody>
      </p:sp>
    </p:spTree>
    <p:extLst>
      <p:ext uri="{BB962C8B-B14F-4D97-AF65-F5344CB8AC3E}">
        <p14:creationId xmlns:p14="http://schemas.microsoft.com/office/powerpoint/2010/main" val="9983047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Colegio Marinilla">
    <p:spTree>
      <p:nvGrpSpPr>
        <p:cNvPr id="1" name=""/>
        <p:cNvGrpSpPr/>
        <p:nvPr/>
      </p:nvGrpSpPr>
      <p:grpSpPr>
        <a:xfrm>
          <a:off x="0" y="0"/>
          <a:ext cx="0" cy="0"/>
          <a:chOff x="0" y="0"/>
          <a:chExt cx="0" cy="0"/>
        </a:xfrm>
      </p:grpSpPr>
    </p:spTree>
    <p:extLst>
      <p:ext uri="{BB962C8B-B14F-4D97-AF65-F5344CB8AC3E}">
        <p14:creationId xmlns:p14="http://schemas.microsoft.com/office/powerpoint/2010/main" val="4914118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29">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13562" y="287047"/>
            <a:ext cx="11294289" cy="1325563"/>
          </a:xfrm>
          <a:prstGeom prst="rect">
            <a:avLst/>
          </a:prstGeom>
        </p:spPr>
        <p:txBody>
          <a:bodyPr vert="horz" lIns="91440" tIns="45720" rIns="91440" bIns="45720" rtlCol="0" anchor="ctr">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13563" y="1747546"/>
            <a:ext cx="11294289" cy="416916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Tree>
    <p:extLst>
      <p:ext uri="{BB962C8B-B14F-4D97-AF65-F5344CB8AC3E}">
        <p14:creationId xmlns:p14="http://schemas.microsoft.com/office/powerpoint/2010/main" val="359371544"/>
      </p:ext>
    </p:extLst>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 id="2147483662" r:id="rId13"/>
    <p:sldLayoutId id="2147483663" r:id="rId14"/>
    <p:sldLayoutId id="2147483664" r:id="rId15"/>
    <p:sldLayoutId id="2147483665" r:id="rId16"/>
    <p:sldLayoutId id="2147483666" r:id="rId17"/>
    <p:sldLayoutId id="2147483667" r:id="rId18"/>
    <p:sldLayoutId id="2147483668" r:id="rId19"/>
    <p:sldLayoutId id="2147483669" r:id="rId20"/>
    <p:sldLayoutId id="2147483670" r:id="rId21"/>
    <p:sldLayoutId id="2147483671" r:id="rId22"/>
    <p:sldLayoutId id="2147483672" r:id="rId23"/>
    <p:sldLayoutId id="2147483674" r:id="rId24"/>
    <p:sldLayoutId id="2147483675" r:id="rId25"/>
    <p:sldLayoutId id="2147483676" r:id="rId26"/>
    <p:sldLayoutId id="2147483677" r:id="rId27"/>
  </p:sldLayoutIdLst>
  <p:txStyles>
    <p:titleStyle>
      <a:lvl1pPr algn="l" defTabSz="914422" rtl="0" eaLnBrk="1" latinLnBrk="0" hangingPunct="1">
        <a:lnSpc>
          <a:spcPct val="90000"/>
        </a:lnSpc>
        <a:spcBef>
          <a:spcPct val="0"/>
        </a:spcBef>
        <a:buNone/>
        <a:defRPr sz="4401" kern="1200">
          <a:solidFill>
            <a:schemeClr val="tx1">
              <a:lumMod val="75000"/>
              <a:lumOff val="25000"/>
            </a:schemeClr>
          </a:solidFill>
          <a:latin typeface="Flama Condensed Light" panose="02000000000000000000" pitchFamily="50" charset="0"/>
          <a:ea typeface="+mj-ea"/>
          <a:cs typeface="+mj-cs"/>
        </a:defRPr>
      </a:lvl1pPr>
    </p:titleStyle>
    <p:bodyStyle>
      <a:lvl1pPr marL="228605" indent="-228605" algn="l" defTabSz="914422"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Flama Condensed Light" panose="02000000000000000000" pitchFamily="50" charset="0"/>
          <a:ea typeface="+mn-ea"/>
          <a:cs typeface="+mn-cs"/>
        </a:defRPr>
      </a:lvl1pPr>
      <a:lvl2pPr marL="685816" indent="-228605" algn="l" defTabSz="914422"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Flama Condensed Light" panose="02000000000000000000" pitchFamily="50" charset="0"/>
          <a:ea typeface="+mn-ea"/>
          <a:cs typeface="+mn-cs"/>
        </a:defRPr>
      </a:lvl2pPr>
      <a:lvl3pPr marL="1143027" indent="-228605" algn="l" defTabSz="914422"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Flama Condensed Light" panose="02000000000000000000" pitchFamily="50" charset="0"/>
          <a:ea typeface="+mn-ea"/>
          <a:cs typeface="+mn-cs"/>
        </a:defRPr>
      </a:lvl3pPr>
      <a:lvl4pPr marL="160023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4pPr>
      <a:lvl5pPr marL="2057449" indent="-228605" algn="l" defTabSz="914422"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Flama Condensed Light" panose="02000000000000000000" pitchFamily="50" charset="0"/>
          <a:ea typeface="+mn-ea"/>
          <a:cs typeface="+mn-cs"/>
        </a:defRPr>
      </a:lvl5pPr>
      <a:lvl6pPr marL="2514660"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71"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82"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93" indent="-228605" algn="l" defTabSz="914422"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22" rtl="0" eaLnBrk="1" latinLnBrk="0" hangingPunct="1">
        <a:defRPr sz="1800" kern="1200">
          <a:solidFill>
            <a:schemeClr val="tx1"/>
          </a:solidFill>
          <a:latin typeface="+mn-lt"/>
          <a:ea typeface="+mn-ea"/>
          <a:cs typeface="+mn-cs"/>
        </a:defRPr>
      </a:lvl1pPr>
      <a:lvl2pPr marL="457211" algn="l" defTabSz="914422" rtl="0" eaLnBrk="1" latinLnBrk="0" hangingPunct="1">
        <a:defRPr sz="1800" kern="1200">
          <a:solidFill>
            <a:schemeClr val="tx1"/>
          </a:solidFill>
          <a:latin typeface="+mn-lt"/>
          <a:ea typeface="+mn-ea"/>
          <a:cs typeface="+mn-cs"/>
        </a:defRPr>
      </a:lvl2pPr>
      <a:lvl3pPr marL="914422" algn="l" defTabSz="914422" rtl="0" eaLnBrk="1" latinLnBrk="0" hangingPunct="1">
        <a:defRPr sz="1800" kern="1200">
          <a:solidFill>
            <a:schemeClr val="tx1"/>
          </a:solidFill>
          <a:latin typeface="+mn-lt"/>
          <a:ea typeface="+mn-ea"/>
          <a:cs typeface="+mn-cs"/>
        </a:defRPr>
      </a:lvl3pPr>
      <a:lvl4pPr marL="1371633" algn="l" defTabSz="914422" rtl="0" eaLnBrk="1" latinLnBrk="0" hangingPunct="1">
        <a:defRPr sz="1800" kern="1200">
          <a:solidFill>
            <a:schemeClr val="tx1"/>
          </a:solidFill>
          <a:latin typeface="+mn-lt"/>
          <a:ea typeface="+mn-ea"/>
          <a:cs typeface="+mn-cs"/>
        </a:defRPr>
      </a:lvl4pPr>
      <a:lvl5pPr marL="1828844" algn="l" defTabSz="914422" rtl="0" eaLnBrk="1" latinLnBrk="0" hangingPunct="1">
        <a:defRPr sz="1800" kern="1200">
          <a:solidFill>
            <a:schemeClr val="tx1"/>
          </a:solidFill>
          <a:latin typeface="+mn-lt"/>
          <a:ea typeface="+mn-ea"/>
          <a:cs typeface="+mn-cs"/>
        </a:defRPr>
      </a:lvl5pPr>
      <a:lvl6pPr marL="2286055" algn="l" defTabSz="914422" rtl="0" eaLnBrk="1" latinLnBrk="0" hangingPunct="1">
        <a:defRPr sz="1800" kern="1200">
          <a:solidFill>
            <a:schemeClr val="tx1"/>
          </a:solidFill>
          <a:latin typeface="+mn-lt"/>
          <a:ea typeface="+mn-ea"/>
          <a:cs typeface="+mn-cs"/>
        </a:defRPr>
      </a:lvl6pPr>
      <a:lvl7pPr marL="2743266" algn="l" defTabSz="914422" rtl="0" eaLnBrk="1" latinLnBrk="0" hangingPunct="1">
        <a:defRPr sz="1800" kern="1200">
          <a:solidFill>
            <a:schemeClr val="tx1"/>
          </a:solidFill>
          <a:latin typeface="+mn-lt"/>
          <a:ea typeface="+mn-ea"/>
          <a:cs typeface="+mn-cs"/>
        </a:defRPr>
      </a:lvl7pPr>
      <a:lvl8pPr marL="3200476" algn="l" defTabSz="914422" rtl="0" eaLnBrk="1" latinLnBrk="0" hangingPunct="1">
        <a:defRPr sz="1800" kern="1200">
          <a:solidFill>
            <a:schemeClr val="tx1"/>
          </a:solidFill>
          <a:latin typeface="+mn-lt"/>
          <a:ea typeface="+mn-ea"/>
          <a:cs typeface="+mn-cs"/>
        </a:defRPr>
      </a:lvl8pPr>
      <a:lvl9pPr marL="3657687" algn="l" defTabSz="91442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cesar.lopezg@upb.edu.co" TargetMode="External"/><Relationship Id="rId2" Type="http://schemas.openxmlformats.org/officeDocument/2006/relationships/slideLayout" Target="../slideLayouts/slideLayout26.xml"/><Relationship Id="rId1" Type="http://schemas.openxmlformats.org/officeDocument/2006/relationships/themeOverride" Target="../theme/themeOverride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7.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1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2.xml"/><Relationship Id="rId4" Type="http://schemas.openxmlformats.org/officeDocument/2006/relationships/image" Target="../media/image12.png"/></Relationships>
</file>

<file path=ppt/slides/_rels/slide4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39.png"/><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5.png"/><Relationship Id="rId1" Type="http://schemas.openxmlformats.org/officeDocument/2006/relationships/slideLayout" Target="../slideLayouts/slideLayout12.xml"/><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213562" y="287047"/>
            <a:ext cx="11294289" cy="1325563"/>
          </a:xfrm>
        </p:spPr>
        <p:txBody>
          <a:bodyPr anchor="ctr">
            <a:normAutofit/>
          </a:bodyPr>
          <a:lstStyle/>
          <a:p>
            <a:r>
              <a:rPr lang="es-ES" b="1" i="1" dirty="0"/>
              <a:t>Patrones Estructurales</a:t>
            </a:r>
          </a:p>
        </p:txBody>
      </p:sp>
      <p:sp>
        <p:nvSpPr>
          <p:cNvPr id="3" name="Subtítulo 2"/>
          <p:cNvSpPr>
            <a:spLocks noGrp="1"/>
          </p:cNvSpPr>
          <p:nvPr>
            <p:ph sz="half" idx="2"/>
          </p:nvPr>
        </p:nvSpPr>
        <p:spPr>
          <a:xfrm>
            <a:off x="5400608" y="4190502"/>
            <a:ext cx="6107243" cy="1902680"/>
          </a:xfrm>
        </p:spPr>
        <p:txBody>
          <a:bodyPr>
            <a:normAutofit/>
          </a:bodyPr>
          <a:lstStyle/>
          <a:p>
            <a:pPr marL="0" indent="0" algn="r">
              <a:buNone/>
            </a:pPr>
            <a:r>
              <a:rPr lang="es-ES" sz="2000" dirty="0" err="1"/>
              <a:t>MSc</a:t>
            </a:r>
            <a:r>
              <a:rPr lang="es-ES" sz="2000" dirty="0"/>
              <a:t>. César Augusto López Gallego.</a:t>
            </a:r>
          </a:p>
          <a:p>
            <a:pPr marL="0" indent="0" algn="r">
              <a:buNone/>
            </a:pPr>
            <a:r>
              <a:rPr lang="es-ES" sz="2000" dirty="0"/>
              <a:t>Profesor Facultad Ingeniería en TIC – UPB.</a:t>
            </a:r>
          </a:p>
          <a:p>
            <a:pPr marL="0" indent="0" algn="r">
              <a:buNone/>
            </a:pPr>
            <a:r>
              <a:rPr lang="es-ES" sz="2000" dirty="0"/>
              <a:t>Coordinador Área de Programación, Computación y Desarrollo de Software.</a:t>
            </a:r>
          </a:p>
          <a:p>
            <a:pPr marL="0" indent="0" algn="r">
              <a:buNone/>
            </a:pPr>
            <a:r>
              <a:rPr lang="es-ES" sz="2000" dirty="0">
                <a:hlinkClick r:id="rId3"/>
              </a:rPr>
              <a:t>cesar.lopezg@upb.edu.co</a:t>
            </a:r>
            <a:endParaRPr lang="es-ES" sz="2000" dirty="0"/>
          </a:p>
        </p:txBody>
      </p:sp>
      <p:pic>
        <p:nvPicPr>
          <p:cNvPr id="5" name="Imagen 4">
            <a:extLst>
              <a:ext uri="{FF2B5EF4-FFF2-40B4-BE49-F238E27FC236}">
                <a16:creationId xmlns:a16="http://schemas.microsoft.com/office/drawing/2014/main" id="{BF9E50BB-BB14-4AE6-8970-F16423BD1791}"/>
              </a:ext>
            </a:extLst>
          </p:cNvPr>
          <p:cNvPicPr>
            <a:picLocks noChangeAspect="1"/>
          </p:cNvPicPr>
          <p:nvPr/>
        </p:nvPicPr>
        <p:blipFill>
          <a:blip r:embed="rId4"/>
          <a:stretch>
            <a:fillRect/>
          </a:stretch>
        </p:blipFill>
        <p:spPr>
          <a:xfrm>
            <a:off x="1578939" y="2103994"/>
            <a:ext cx="3095646" cy="2311596"/>
          </a:xfrm>
          <a:prstGeom prst="rect">
            <a:avLst/>
          </a:prstGeom>
        </p:spPr>
      </p:pic>
    </p:spTree>
    <p:extLst>
      <p:ext uri="{BB962C8B-B14F-4D97-AF65-F5344CB8AC3E}">
        <p14:creationId xmlns:p14="http://schemas.microsoft.com/office/powerpoint/2010/main" val="27044328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955E2CA-4391-4D40-913E-1595F4149298}"/>
              </a:ext>
            </a:extLst>
          </p:cNvPr>
          <p:cNvPicPr>
            <a:picLocks noChangeAspect="1"/>
          </p:cNvPicPr>
          <p:nvPr/>
        </p:nvPicPr>
        <p:blipFill>
          <a:blip r:embed="rId2"/>
          <a:stretch>
            <a:fillRect/>
          </a:stretch>
        </p:blipFill>
        <p:spPr>
          <a:xfrm>
            <a:off x="1816083" y="1726390"/>
            <a:ext cx="8104065" cy="3605774"/>
          </a:xfrm>
          <a:prstGeom prst="rect">
            <a:avLst/>
          </a:prstGeom>
        </p:spPr>
      </p:pic>
      <p:sp>
        <p:nvSpPr>
          <p:cNvPr id="4" name="CuadroTexto 3">
            <a:extLst>
              <a:ext uri="{FF2B5EF4-FFF2-40B4-BE49-F238E27FC236}">
                <a16:creationId xmlns:a16="http://schemas.microsoft.com/office/drawing/2014/main" id="{29CC239B-C8FD-456D-A729-60ECDA4DCCCC}"/>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5" name="Imagen 4">
            <a:extLst>
              <a:ext uri="{FF2B5EF4-FFF2-40B4-BE49-F238E27FC236}">
                <a16:creationId xmlns:a16="http://schemas.microsoft.com/office/drawing/2014/main" id="{99E9E60A-8690-489E-8BD6-11A93D4F6280}"/>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D34BACAB-1DCB-4E6D-B7AE-101A95F1EC1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7632959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3FD7AC1D-F3B8-442F-B17C-06298AD01CFE}"/>
              </a:ext>
            </a:extLst>
          </p:cNvPr>
          <p:cNvSpPr txBox="1"/>
          <p:nvPr/>
        </p:nvSpPr>
        <p:spPr>
          <a:xfrm>
            <a:off x="1044766" y="1655915"/>
            <a:ext cx="10102467" cy="3970318"/>
          </a:xfrm>
          <a:prstGeom prst="rect">
            <a:avLst/>
          </a:prstGeom>
          <a:noFill/>
        </p:spPr>
        <p:txBody>
          <a:bodyPr wrap="square">
            <a:spAutoFit/>
          </a:bodyPr>
          <a:lstStyle/>
          <a:p>
            <a:r>
              <a:rPr lang="es-ES" b="1" dirty="0"/>
              <a:t>Cómo Usa un Arquitecto de Software el Patrón Bridge</a:t>
            </a:r>
          </a:p>
          <a:p>
            <a:endParaRPr lang="es-ES" dirty="0"/>
          </a:p>
          <a:p>
            <a:r>
              <a:rPr lang="es-ES" dirty="0"/>
              <a:t>Un </a:t>
            </a:r>
            <a:r>
              <a:rPr lang="es-ES" b="1" dirty="0"/>
              <a:t>arquitecto de software</a:t>
            </a:r>
            <a:r>
              <a:rPr lang="es-ES" dirty="0"/>
              <a:t> usa el patrón Bridge para evitar una explosión de combinaciones de clases cuando hay </a:t>
            </a:r>
            <a:r>
              <a:rPr lang="es-ES" b="1" dirty="0"/>
              <a:t>dos dimensiones de variación</a:t>
            </a:r>
            <a:r>
              <a:rPr lang="es-ES" dirty="0"/>
              <a:t> que deben ser independientes.</a:t>
            </a:r>
          </a:p>
          <a:p>
            <a:endParaRPr lang="es-ES" dirty="0"/>
          </a:p>
          <a:p>
            <a:r>
              <a:rPr lang="es-ES" b="1" dirty="0"/>
              <a:t>Casos de Uso en el Desarrollo Profesional</a:t>
            </a:r>
          </a:p>
          <a:p>
            <a:pPr>
              <a:buFont typeface="+mj-lt"/>
              <a:buAutoNum type="arabicPeriod"/>
            </a:pPr>
            <a:r>
              <a:rPr lang="es-ES" b="1" dirty="0"/>
              <a:t>Sistemas escalables</a:t>
            </a:r>
            <a:r>
              <a:rPr lang="es-ES" dirty="0"/>
              <a:t>: Se usa cuando se quiere permitir la evolución independiente de dos jerarquías (como tipos de vehículos y motores).</a:t>
            </a:r>
          </a:p>
          <a:p>
            <a:pPr>
              <a:buFont typeface="+mj-lt"/>
              <a:buAutoNum type="arabicPeriod"/>
            </a:pPr>
            <a:endParaRPr lang="es-ES" dirty="0"/>
          </a:p>
          <a:p>
            <a:pPr>
              <a:buFont typeface="+mj-lt"/>
              <a:buAutoNum type="arabicPeriod"/>
            </a:pPr>
            <a:r>
              <a:rPr lang="es-ES" b="1" dirty="0" err="1"/>
              <a:t>Frameworks</a:t>
            </a:r>
            <a:r>
              <a:rPr lang="es-ES" b="1" dirty="0"/>
              <a:t> modulares</a:t>
            </a:r>
            <a:r>
              <a:rPr lang="es-ES" dirty="0"/>
              <a:t>: Útil en software modular donde componentes intercambiables deben integrarse sin dependencias rígidas.</a:t>
            </a:r>
          </a:p>
          <a:p>
            <a:pPr>
              <a:buFont typeface="+mj-lt"/>
              <a:buAutoNum type="arabicPeriod"/>
            </a:pPr>
            <a:endParaRPr lang="es-ES" dirty="0"/>
          </a:p>
          <a:p>
            <a:pPr>
              <a:buFont typeface="+mj-lt"/>
              <a:buAutoNum type="arabicPeriod"/>
            </a:pPr>
            <a:r>
              <a:rPr lang="es-ES" b="1" dirty="0"/>
              <a:t>Interoperabilidad de hardware y software</a:t>
            </a:r>
            <a:r>
              <a:rPr lang="es-ES" dirty="0"/>
              <a:t>: Puede usarse cuando un sistema debe soportar múltiples tipos de hardware sin cambiar su lógica de alto nivel.</a:t>
            </a:r>
          </a:p>
        </p:txBody>
      </p:sp>
      <p:sp>
        <p:nvSpPr>
          <p:cNvPr id="4" name="CuadroTexto 3">
            <a:extLst>
              <a:ext uri="{FF2B5EF4-FFF2-40B4-BE49-F238E27FC236}">
                <a16:creationId xmlns:a16="http://schemas.microsoft.com/office/drawing/2014/main" id="{4CD7E791-F987-49F3-9DE1-48C7B0585117}"/>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39817300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D8394666-5F86-49F3-BCAE-5719DC81EB84}"/>
              </a:ext>
            </a:extLst>
          </p:cNvPr>
          <p:cNvSpPr txBox="1"/>
          <p:nvPr/>
        </p:nvSpPr>
        <p:spPr>
          <a:xfrm>
            <a:off x="1035585" y="1396630"/>
            <a:ext cx="10399923" cy="4801314"/>
          </a:xfrm>
          <a:prstGeom prst="rect">
            <a:avLst/>
          </a:prstGeom>
          <a:noFill/>
        </p:spPr>
        <p:txBody>
          <a:bodyPr wrap="square">
            <a:spAutoFit/>
          </a:bodyPr>
          <a:lstStyle/>
          <a:p>
            <a:r>
              <a:rPr lang="es-ES" b="1" dirty="0"/>
              <a:t>Cómo se Aplica en un Equipo de Desarrollo</a:t>
            </a:r>
          </a:p>
          <a:p>
            <a:endParaRPr lang="es-ES" dirty="0"/>
          </a:p>
          <a:p>
            <a:r>
              <a:rPr lang="es-ES" dirty="0"/>
              <a:t>Cuando un equipo de desarrollo enfrenta un problema de crecimiento de clases por combinaciones, pueden usar el patrón Bridge para desacoplar las responsabilidades.</a:t>
            </a:r>
          </a:p>
          <a:p>
            <a:endParaRPr lang="es-ES" b="1" dirty="0"/>
          </a:p>
          <a:p>
            <a:r>
              <a:rPr lang="es-ES" b="1" dirty="0"/>
              <a:t>Preguntas que el Equipo Puede Plantearse</a:t>
            </a:r>
          </a:p>
          <a:p>
            <a:pPr>
              <a:buFont typeface="Arial" panose="020B0604020202020204" pitchFamily="34" charset="0"/>
              <a:buChar char="•"/>
            </a:pPr>
            <a:endParaRPr lang="es-ES" b="1" dirty="0"/>
          </a:p>
          <a:p>
            <a:pPr>
              <a:buFont typeface="Arial" panose="020B0604020202020204" pitchFamily="34" charset="0"/>
              <a:buChar char="•"/>
            </a:pPr>
            <a:r>
              <a:rPr lang="es-ES" b="1" dirty="0"/>
              <a:t>¿Se puede definir una jerarquía de abstracción separada de la implementación?</a:t>
            </a:r>
            <a:endParaRPr lang="es-ES" dirty="0"/>
          </a:p>
          <a:p>
            <a:pPr>
              <a:buFont typeface="Arial" panose="020B0604020202020204" pitchFamily="34" charset="0"/>
              <a:buChar char="•"/>
            </a:pPr>
            <a:r>
              <a:rPr lang="es-ES" b="1" dirty="0"/>
              <a:t>¿Es probable agregar más tipos de vehículos o más motores en el futuro?</a:t>
            </a:r>
            <a:endParaRPr lang="es-ES" dirty="0"/>
          </a:p>
          <a:p>
            <a:pPr>
              <a:buFont typeface="Arial" panose="020B0604020202020204" pitchFamily="34" charset="0"/>
              <a:buChar char="•"/>
            </a:pPr>
            <a:r>
              <a:rPr lang="es-ES" b="1" dirty="0"/>
              <a:t>¿Cómo se puede reducir la cantidad de clases innecesarias con este patrón?</a:t>
            </a:r>
            <a:endParaRPr lang="es-ES" dirty="0"/>
          </a:p>
          <a:p>
            <a:pPr>
              <a:buFont typeface="Arial" panose="020B0604020202020204" pitchFamily="34" charset="0"/>
              <a:buChar char="•"/>
            </a:pPr>
            <a:r>
              <a:rPr lang="es-ES" b="1" dirty="0"/>
              <a:t>¿Es conveniente usar Bridge o usar una estructura basada en todo-partes?</a:t>
            </a:r>
            <a:endParaRPr lang="es-ES" dirty="0"/>
          </a:p>
          <a:p>
            <a:endParaRPr lang="es-ES" b="1" dirty="0"/>
          </a:p>
          <a:p>
            <a:endParaRPr lang="es-ES" b="1" dirty="0"/>
          </a:p>
          <a:p>
            <a:r>
              <a:rPr lang="es-ES" b="1" dirty="0"/>
              <a:t>Decisiones que Toma un Arquitecto de Software</a:t>
            </a:r>
          </a:p>
          <a:p>
            <a:endParaRPr lang="es-ES" dirty="0"/>
          </a:p>
          <a:p>
            <a:r>
              <a:rPr lang="es-ES" dirty="0"/>
              <a:t>Un arquitecto analiza si el </a:t>
            </a:r>
            <a:r>
              <a:rPr lang="es-ES" b="1" dirty="0"/>
              <a:t>desacoplamiento de abstracción e implementación</a:t>
            </a:r>
            <a:r>
              <a:rPr lang="es-ES" dirty="0"/>
              <a:t> es necesario para evitar problemas de escalabilidad y mantenimiento.</a:t>
            </a:r>
          </a:p>
        </p:txBody>
      </p:sp>
      <p:sp>
        <p:nvSpPr>
          <p:cNvPr id="4" name="CuadroTexto 3">
            <a:extLst>
              <a:ext uri="{FF2B5EF4-FFF2-40B4-BE49-F238E27FC236}">
                <a16:creationId xmlns:a16="http://schemas.microsoft.com/office/drawing/2014/main" id="{FECD2640-EA0B-40B2-AA1C-40B18E1079C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Bridge</a:t>
            </a:r>
            <a:endParaRPr lang="es-419" sz="3600" dirty="0"/>
          </a:p>
        </p:txBody>
      </p:sp>
    </p:spTree>
    <p:extLst>
      <p:ext uri="{BB962C8B-B14F-4D97-AF65-F5344CB8AC3E}">
        <p14:creationId xmlns:p14="http://schemas.microsoft.com/office/powerpoint/2010/main" val="16993994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3537187" cy="646331"/>
          </a:xfrm>
          <a:prstGeom prst="rect">
            <a:avLst/>
          </a:prstGeom>
          <a:noFill/>
        </p:spPr>
        <p:txBody>
          <a:bodyPr wrap="none" rtlCol="0">
            <a:spAutoFit/>
          </a:bodyPr>
          <a:lstStyle/>
          <a:p>
            <a:r>
              <a:rPr lang="es-ES" sz="3600" dirty="0"/>
              <a:t>Patrón Composite</a:t>
            </a:r>
            <a:endParaRPr lang="es-419" sz="3600" dirty="0"/>
          </a:p>
        </p:txBody>
      </p:sp>
      <p:pic>
        <p:nvPicPr>
          <p:cNvPr id="7" name="Imagen 6">
            <a:extLst>
              <a:ext uri="{FF2B5EF4-FFF2-40B4-BE49-F238E27FC236}">
                <a16:creationId xmlns:a16="http://schemas.microsoft.com/office/drawing/2014/main" id="{33EA027D-19A8-4B83-ADC6-BD38A00E7D29}"/>
              </a:ext>
            </a:extLst>
          </p:cNvPr>
          <p:cNvPicPr>
            <a:picLocks noChangeAspect="1"/>
          </p:cNvPicPr>
          <p:nvPr/>
        </p:nvPicPr>
        <p:blipFill>
          <a:blip r:embed="rId2"/>
          <a:stretch>
            <a:fillRect/>
          </a:stretch>
        </p:blipFill>
        <p:spPr>
          <a:xfrm>
            <a:off x="6306894" y="481047"/>
            <a:ext cx="2017341" cy="1513006"/>
          </a:xfrm>
          <a:prstGeom prst="rect">
            <a:avLst/>
          </a:prstGeom>
        </p:spPr>
      </p:pic>
      <p:sp>
        <p:nvSpPr>
          <p:cNvPr id="11" name="CuadroTexto 10">
            <a:extLst>
              <a:ext uri="{FF2B5EF4-FFF2-40B4-BE49-F238E27FC236}">
                <a16:creationId xmlns:a16="http://schemas.microsoft.com/office/drawing/2014/main" id="{85215AE8-0B27-4A31-A863-D7B6EE1621B9}"/>
              </a:ext>
            </a:extLst>
          </p:cNvPr>
          <p:cNvSpPr txBox="1"/>
          <p:nvPr/>
        </p:nvSpPr>
        <p:spPr>
          <a:xfrm>
            <a:off x="308472" y="2151966"/>
            <a:ext cx="11259239" cy="2246769"/>
          </a:xfrm>
          <a:prstGeom prst="rect">
            <a:avLst/>
          </a:prstGeom>
          <a:noFill/>
        </p:spPr>
        <p:txBody>
          <a:bodyPr wrap="square">
            <a:spAutoFit/>
          </a:bodyPr>
          <a:lstStyle/>
          <a:p>
            <a:r>
              <a:rPr lang="es-ES" sz="2000" dirty="0"/>
              <a:t>Patrón que se usa para modelar valiéndose de composición recursiva y una estructura en forma de árbol, jerarquías de objetos complejos que forman parte de un todo. En estas jerarquías se pueden tratar objetos individuales y grupos de objetos de la misma manera ya que comparten interfaces comunes.</a:t>
            </a:r>
          </a:p>
          <a:p>
            <a:endParaRPr lang="es-ES" sz="2000" dirty="0"/>
          </a:p>
          <a:p>
            <a:r>
              <a:rPr lang="es-ES" sz="2000" dirty="0"/>
              <a:t>Este patrón proporciona dos tipos de elementos básicos que comparten una interfaz común: hojas simples y contenedores complejos. Un contenedor puede estar compuesto por hojas y por otros contenedores. Esto te permite construir una estructura de objetos recursivos anidados parecida a un árbol.</a:t>
            </a:r>
          </a:p>
        </p:txBody>
      </p:sp>
      <p:sp>
        <p:nvSpPr>
          <p:cNvPr id="15" name="CuadroTexto 14">
            <a:extLst>
              <a:ext uri="{FF2B5EF4-FFF2-40B4-BE49-F238E27FC236}">
                <a16:creationId xmlns:a16="http://schemas.microsoft.com/office/drawing/2014/main" id="{1CA6EB22-2F15-4FD2-AB6A-CDC0B22AE9CC}"/>
              </a:ext>
            </a:extLst>
          </p:cNvPr>
          <p:cNvSpPr txBox="1"/>
          <p:nvPr/>
        </p:nvSpPr>
        <p:spPr>
          <a:xfrm>
            <a:off x="4004968" y="5146381"/>
            <a:ext cx="6097836" cy="646331"/>
          </a:xfrm>
          <a:prstGeom prst="rect">
            <a:avLst/>
          </a:prstGeom>
          <a:noFill/>
        </p:spPr>
        <p:txBody>
          <a:bodyPr wrap="square">
            <a:spAutoFit/>
          </a:bodyPr>
          <a:lstStyle/>
          <a:p>
            <a:r>
              <a:rPr lang="es-419" dirty="0"/>
              <a:t>De entrada, es posible confundirlo con las relaciones “Todo-Partes”</a:t>
            </a:r>
          </a:p>
        </p:txBody>
      </p:sp>
      <p:pic>
        <p:nvPicPr>
          <p:cNvPr id="17" name="Imagen 16">
            <a:extLst>
              <a:ext uri="{FF2B5EF4-FFF2-40B4-BE49-F238E27FC236}">
                <a16:creationId xmlns:a16="http://schemas.microsoft.com/office/drawing/2014/main" id="{995A562B-D86E-446D-8A16-E9CE82AFDEAF}"/>
              </a:ext>
            </a:extLst>
          </p:cNvPr>
          <p:cNvPicPr>
            <a:picLocks noChangeAspect="1"/>
          </p:cNvPicPr>
          <p:nvPr/>
        </p:nvPicPr>
        <p:blipFill>
          <a:blip r:embed="rId3"/>
          <a:stretch>
            <a:fillRect/>
          </a:stretch>
        </p:blipFill>
        <p:spPr>
          <a:xfrm>
            <a:off x="2335526" y="4794537"/>
            <a:ext cx="1568249" cy="1559726"/>
          </a:xfrm>
          <a:prstGeom prst="rect">
            <a:avLst/>
          </a:prstGeom>
        </p:spPr>
      </p:pic>
    </p:spTree>
    <p:extLst>
      <p:ext uri="{BB962C8B-B14F-4D97-AF65-F5344CB8AC3E}">
        <p14:creationId xmlns:p14="http://schemas.microsoft.com/office/powerpoint/2010/main" val="35093949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1AF17EB-E809-4A12-8BD4-EB7F0983DF32}"/>
              </a:ext>
            </a:extLst>
          </p:cNvPr>
          <p:cNvSpPr txBox="1"/>
          <p:nvPr/>
        </p:nvSpPr>
        <p:spPr>
          <a:xfrm>
            <a:off x="2754331" y="4769019"/>
            <a:ext cx="6962546" cy="1477328"/>
          </a:xfrm>
          <a:prstGeom prst="rect">
            <a:avLst/>
          </a:prstGeom>
          <a:noFill/>
        </p:spPr>
        <p:txBody>
          <a:bodyPr wrap="square">
            <a:spAutoFit/>
          </a:bodyPr>
          <a:lstStyle/>
          <a:p>
            <a:r>
              <a:rPr lang="es-ES" dirty="0"/>
              <a:t>✔ Usar Composición (Relación Todo-Partes) cuando..</a:t>
            </a:r>
          </a:p>
          <a:p>
            <a:endParaRPr lang="es-ES" dirty="0"/>
          </a:p>
          <a:p>
            <a:pPr marL="285750" indent="-285750">
              <a:buFont typeface="Arial" panose="020B0604020202020204" pitchFamily="34" charset="0"/>
              <a:buChar char="•"/>
            </a:pPr>
            <a:r>
              <a:rPr lang="es-ES" dirty="0"/>
              <a:t>Un objeto depende totalmente de otro para existir.</a:t>
            </a:r>
          </a:p>
          <a:p>
            <a:pPr marL="285750" indent="-285750">
              <a:buFont typeface="Arial" panose="020B0604020202020204" pitchFamily="34" charset="0"/>
              <a:buChar char="•"/>
            </a:pPr>
            <a:r>
              <a:rPr lang="es-ES" dirty="0"/>
              <a:t>La estructura del objeto es fija y conocida de antemano.</a:t>
            </a:r>
          </a:p>
          <a:p>
            <a:pPr marL="285750" indent="-285750">
              <a:buFont typeface="Arial" panose="020B0604020202020204" pitchFamily="34" charset="0"/>
              <a:buChar char="•"/>
            </a:pPr>
            <a:r>
              <a:rPr lang="es-ES" dirty="0"/>
              <a:t>No necesitas recorrer o manipular la relación de manera recursiva.</a:t>
            </a:r>
            <a:endParaRPr lang="es-419" dirty="0"/>
          </a:p>
        </p:txBody>
      </p:sp>
      <p:pic>
        <p:nvPicPr>
          <p:cNvPr id="5" name="Imagen 4">
            <a:extLst>
              <a:ext uri="{FF2B5EF4-FFF2-40B4-BE49-F238E27FC236}">
                <a16:creationId xmlns:a16="http://schemas.microsoft.com/office/drawing/2014/main" id="{394BB9E3-1B65-45B1-B1F4-D266AEB41C65}"/>
              </a:ext>
            </a:extLst>
          </p:cNvPr>
          <p:cNvPicPr>
            <a:picLocks noChangeAspect="1"/>
          </p:cNvPicPr>
          <p:nvPr/>
        </p:nvPicPr>
        <p:blipFill>
          <a:blip r:embed="rId2"/>
          <a:stretch>
            <a:fillRect/>
          </a:stretch>
        </p:blipFill>
        <p:spPr>
          <a:xfrm>
            <a:off x="1623151" y="2032787"/>
            <a:ext cx="8306719" cy="2462910"/>
          </a:xfrm>
          <a:prstGeom prst="rect">
            <a:avLst/>
          </a:prstGeom>
        </p:spPr>
      </p:pic>
      <p:sp>
        <p:nvSpPr>
          <p:cNvPr id="6" name="CuadroTexto 5">
            <a:extLst>
              <a:ext uri="{FF2B5EF4-FFF2-40B4-BE49-F238E27FC236}">
                <a16:creationId xmlns:a16="http://schemas.microsoft.com/office/drawing/2014/main" id="{E9F6D96A-D94E-48F4-B083-7D410413A8F4}"/>
              </a:ext>
            </a:extLst>
          </p:cNvPr>
          <p:cNvSpPr txBox="1"/>
          <p:nvPr/>
        </p:nvSpPr>
        <p:spPr>
          <a:xfrm>
            <a:off x="974721" y="611653"/>
            <a:ext cx="8742156" cy="1200329"/>
          </a:xfrm>
          <a:prstGeom prst="rect">
            <a:avLst/>
          </a:prstGeom>
          <a:noFill/>
        </p:spPr>
        <p:txBody>
          <a:bodyPr wrap="square" rtlCol="0">
            <a:spAutoFit/>
          </a:bodyPr>
          <a:lstStyle/>
          <a:p>
            <a:r>
              <a:rPr lang="es-ES" sz="3600" dirty="0"/>
              <a:t>Diferencias entre patrón Composite y Relación de Composición</a:t>
            </a:r>
            <a:endParaRPr lang="es-419" sz="3600" dirty="0"/>
          </a:p>
        </p:txBody>
      </p:sp>
    </p:spTree>
    <p:extLst>
      <p:ext uri="{BB962C8B-B14F-4D97-AF65-F5344CB8AC3E}">
        <p14:creationId xmlns:p14="http://schemas.microsoft.com/office/powerpoint/2010/main" val="16263822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Imagen 15">
            <a:extLst>
              <a:ext uri="{FF2B5EF4-FFF2-40B4-BE49-F238E27FC236}">
                <a16:creationId xmlns:a16="http://schemas.microsoft.com/office/drawing/2014/main" id="{0EB50C00-E318-4684-AC0F-39AFE7A143F0}"/>
              </a:ext>
            </a:extLst>
          </p:cNvPr>
          <p:cNvPicPr>
            <a:picLocks noChangeAspect="1"/>
          </p:cNvPicPr>
          <p:nvPr/>
        </p:nvPicPr>
        <p:blipFill>
          <a:blip r:embed="rId2"/>
          <a:stretch>
            <a:fillRect/>
          </a:stretch>
        </p:blipFill>
        <p:spPr>
          <a:xfrm>
            <a:off x="1475941" y="1908679"/>
            <a:ext cx="7628542" cy="2527846"/>
          </a:xfrm>
          <a:prstGeom prst="rect">
            <a:avLst/>
          </a:prstGeom>
        </p:spPr>
      </p:pic>
      <p:sp>
        <p:nvSpPr>
          <p:cNvPr id="2" name="CuadroTexto 1">
            <a:extLst>
              <a:ext uri="{FF2B5EF4-FFF2-40B4-BE49-F238E27FC236}">
                <a16:creationId xmlns:a16="http://schemas.microsoft.com/office/drawing/2014/main" id="{3C6AD139-976A-422D-8061-4DA89057C49F}"/>
              </a:ext>
            </a:extLst>
          </p:cNvPr>
          <p:cNvSpPr txBox="1"/>
          <p:nvPr/>
        </p:nvSpPr>
        <p:spPr>
          <a:xfrm>
            <a:off x="974721" y="611653"/>
            <a:ext cx="9447236" cy="646331"/>
          </a:xfrm>
          <a:prstGeom prst="rect">
            <a:avLst/>
          </a:prstGeom>
          <a:noFill/>
        </p:spPr>
        <p:txBody>
          <a:bodyPr wrap="square" rtlCol="0">
            <a:spAutoFit/>
          </a:bodyPr>
          <a:lstStyle/>
          <a:p>
            <a:r>
              <a:rPr lang="es-ES" sz="3600" dirty="0"/>
              <a:t>Aproximación simple al patrón Composite</a:t>
            </a:r>
            <a:endParaRPr lang="es-419" sz="3600" dirty="0"/>
          </a:p>
        </p:txBody>
      </p:sp>
      <p:sp>
        <p:nvSpPr>
          <p:cNvPr id="8" name="CuadroTexto 7">
            <a:extLst>
              <a:ext uri="{FF2B5EF4-FFF2-40B4-BE49-F238E27FC236}">
                <a16:creationId xmlns:a16="http://schemas.microsoft.com/office/drawing/2014/main" id="{8E050475-9437-45B7-B436-C72BD4D370E3}"/>
              </a:ext>
            </a:extLst>
          </p:cNvPr>
          <p:cNvSpPr txBox="1"/>
          <p:nvPr/>
        </p:nvSpPr>
        <p:spPr>
          <a:xfrm>
            <a:off x="4470092" y="4222080"/>
            <a:ext cx="4034928" cy="830997"/>
          </a:xfrm>
          <a:prstGeom prst="rect">
            <a:avLst/>
          </a:prstGeom>
          <a:noFill/>
        </p:spPr>
        <p:txBody>
          <a:bodyPr wrap="square">
            <a:spAutoFit/>
          </a:bodyPr>
          <a:lstStyle/>
          <a:p>
            <a:pPr algn="ctr"/>
            <a:r>
              <a:rPr lang="es-419" sz="1600" b="1" dirty="0">
                <a:solidFill>
                  <a:schemeClr val="accent2"/>
                </a:solidFill>
              </a:rPr>
              <a:t>El contenedor o Compuesto</a:t>
            </a:r>
            <a:r>
              <a:rPr lang="es-419" sz="1600" dirty="0">
                <a:solidFill>
                  <a:schemeClr val="accent2"/>
                </a:solidFill>
              </a:rPr>
              <a:t>: contiene los subelementos </a:t>
            </a:r>
            <a:r>
              <a:rPr lang="es-419" sz="1600" dirty="0">
                <a:solidFill>
                  <a:schemeClr val="accent2"/>
                </a:solidFill>
                <a:sym typeface="Wingdings" panose="05000000000000000000" pitchFamily="2" charset="2"/>
              </a:rPr>
              <a:t> </a:t>
            </a:r>
            <a:r>
              <a:rPr lang="es-419" sz="1600" dirty="0">
                <a:solidFill>
                  <a:schemeClr val="accent2"/>
                </a:solidFill>
              </a:rPr>
              <a:t>se compone de otras partes u otros contenedores vía la interface</a:t>
            </a:r>
          </a:p>
        </p:txBody>
      </p:sp>
      <p:sp>
        <p:nvSpPr>
          <p:cNvPr id="10" name="CuadroTexto 9">
            <a:extLst>
              <a:ext uri="{FF2B5EF4-FFF2-40B4-BE49-F238E27FC236}">
                <a16:creationId xmlns:a16="http://schemas.microsoft.com/office/drawing/2014/main" id="{83939180-3C8E-4068-9EEC-5A99FD5C4F25}"/>
              </a:ext>
            </a:extLst>
          </p:cNvPr>
          <p:cNvSpPr txBox="1"/>
          <p:nvPr/>
        </p:nvSpPr>
        <p:spPr>
          <a:xfrm>
            <a:off x="139547" y="4406746"/>
            <a:ext cx="4071649" cy="830997"/>
          </a:xfrm>
          <a:prstGeom prst="rect">
            <a:avLst/>
          </a:prstGeom>
          <a:noFill/>
        </p:spPr>
        <p:txBody>
          <a:bodyPr wrap="square">
            <a:spAutoFit/>
          </a:bodyPr>
          <a:lstStyle/>
          <a:p>
            <a:r>
              <a:rPr lang="es-419" sz="1600" b="1" dirty="0">
                <a:solidFill>
                  <a:schemeClr val="accent2"/>
                </a:solidFill>
              </a:rPr>
              <a:t>Parte individual, </a:t>
            </a:r>
            <a:r>
              <a:rPr lang="es-419" sz="1600" dirty="0">
                <a:solidFill>
                  <a:schemeClr val="accent2"/>
                </a:solidFill>
              </a:rPr>
              <a:t>simple del producto, en este caso, el auto. (es una hoja del árbol, no contiene subcomponentes)</a:t>
            </a:r>
          </a:p>
        </p:txBody>
      </p:sp>
      <p:sp>
        <p:nvSpPr>
          <p:cNvPr id="12" name="CuadroTexto 11">
            <a:extLst>
              <a:ext uri="{FF2B5EF4-FFF2-40B4-BE49-F238E27FC236}">
                <a16:creationId xmlns:a16="http://schemas.microsoft.com/office/drawing/2014/main" id="{FEB0FF95-53C0-4BF3-B0EC-3EF058A1CC18}"/>
              </a:ext>
            </a:extLst>
          </p:cNvPr>
          <p:cNvSpPr txBox="1"/>
          <p:nvPr/>
        </p:nvSpPr>
        <p:spPr>
          <a:xfrm>
            <a:off x="1881130" y="1359467"/>
            <a:ext cx="6097836" cy="584775"/>
          </a:xfrm>
          <a:prstGeom prst="rect">
            <a:avLst/>
          </a:prstGeom>
          <a:noFill/>
        </p:spPr>
        <p:txBody>
          <a:bodyPr wrap="square">
            <a:spAutoFit/>
          </a:bodyPr>
          <a:lstStyle/>
          <a:p>
            <a:r>
              <a:rPr lang="es-419" sz="1600" b="1" dirty="0">
                <a:solidFill>
                  <a:schemeClr val="accent2"/>
                </a:solidFill>
              </a:rPr>
              <a:t>Interfaz Componente: </a:t>
            </a:r>
            <a:r>
              <a:rPr lang="es-ES" sz="1600" dirty="0">
                <a:solidFill>
                  <a:schemeClr val="accent2"/>
                </a:solidFill>
              </a:rPr>
              <a:t>describe operaciones que son comunes a elementos simples y complejos del árbol.</a:t>
            </a:r>
            <a:endParaRPr lang="es-419" sz="1600" dirty="0">
              <a:solidFill>
                <a:schemeClr val="accent2"/>
              </a:solidFill>
            </a:endParaRPr>
          </a:p>
        </p:txBody>
      </p:sp>
      <p:sp>
        <p:nvSpPr>
          <p:cNvPr id="14" name="CuadroTexto 13">
            <a:extLst>
              <a:ext uri="{FF2B5EF4-FFF2-40B4-BE49-F238E27FC236}">
                <a16:creationId xmlns:a16="http://schemas.microsoft.com/office/drawing/2014/main" id="{4C4ACD95-5A53-4D12-A7EB-5A52FFF9D6BF}"/>
              </a:ext>
            </a:extLst>
          </p:cNvPr>
          <p:cNvSpPr txBox="1"/>
          <p:nvPr/>
        </p:nvSpPr>
        <p:spPr>
          <a:xfrm>
            <a:off x="3408342" y="5087213"/>
            <a:ext cx="6097836" cy="1077218"/>
          </a:xfrm>
          <a:prstGeom prst="rect">
            <a:avLst/>
          </a:prstGeom>
          <a:noFill/>
        </p:spPr>
        <p:txBody>
          <a:bodyPr wrap="square">
            <a:spAutoFit/>
          </a:bodyPr>
          <a:lstStyle/>
          <a:p>
            <a:pPr algn="ctr"/>
            <a:r>
              <a:rPr lang="es-ES" sz="1600" b="0" i="0" dirty="0">
                <a:solidFill>
                  <a:srgbClr val="00B050"/>
                </a:solidFill>
                <a:effectLst/>
                <a:latin typeface="PT Sans" panose="020B0503020203020204" pitchFamily="34" charset="0"/>
              </a:rPr>
              <a:t>“Al recibir una solicitud, un contenedor delega el trabajo a sus subelementos, procesa los resultados intermedios y devuelve el resultado final al cliente. “</a:t>
            </a:r>
          </a:p>
          <a:p>
            <a:pPr algn="ctr"/>
            <a:r>
              <a:rPr lang="es-ES" sz="1600" dirty="0" err="1">
                <a:solidFill>
                  <a:srgbClr val="00B050"/>
                </a:solidFill>
                <a:latin typeface="PT Sans" panose="020B0503020203020204" pitchFamily="34" charset="0"/>
              </a:rPr>
              <a:t>Refactoring-Guru</a:t>
            </a:r>
            <a:endParaRPr lang="es-419" sz="1600" dirty="0">
              <a:solidFill>
                <a:srgbClr val="00B050"/>
              </a:solidFill>
            </a:endParaRPr>
          </a:p>
        </p:txBody>
      </p:sp>
      <p:sp>
        <p:nvSpPr>
          <p:cNvPr id="17" name="CuadroTexto 16">
            <a:extLst>
              <a:ext uri="{FF2B5EF4-FFF2-40B4-BE49-F238E27FC236}">
                <a16:creationId xmlns:a16="http://schemas.microsoft.com/office/drawing/2014/main" id="{17322E73-A282-4766-8A31-B542E1058FF9}"/>
              </a:ext>
            </a:extLst>
          </p:cNvPr>
          <p:cNvSpPr txBox="1"/>
          <p:nvPr/>
        </p:nvSpPr>
        <p:spPr>
          <a:xfrm>
            <a:off x="10421957" y="2803270"/>
            <a:ext cx="1370888" cy="369332"/>
          </a:xfrm>
          <a:prstGeom prst="rect">
            <a:avLst/>
          </a:prstGeom>
          <a:noFill/>
        </p:spPr>
        <p:txBody>
          <a:bodyPr wrap="none" rtlCol="0">
            <a:spAutoFit/>
          </a:bodyPr>
          <a:lstStyle/>
          <a:p>
            <a:r>
              <a:rPr lang="es-ES" dirty="0">
                <a:highlight>
                  <a:srgbClr val="00FFFF"/>
                </a:highlight>
              </a:rPr>
              <a:t>Recursividad</a:t>
            </a:r>
            <a:endParaRPr lang="es-419" dirty="0">
              <a:highlight>
                <a:srgbClr val="00FFFF"/>
              </a:highlight>
            </a:endParaRPr>
          </a:p>
        </p:txBody>
      </p:sp>
      <p:cxnSp>
        <p:nvCxnSpPr>
          <p:cNvPr id="19" name="Conector recto de flecha 18">
            <a:extLst>
              <a:ext uri="{FF2B5EF4-FFF2-40B4-BE49-F238E27FC236}">
                <a16:creationId xmlns:a16="http://schemas.microsoft.com/office/drawing/2014/main" id="{E46A31E3-DD0E-483D-8623-303A9BF782B9}"/>
              </a:ext>
            </a:extLst>
          </p:cNvPr>
          <p:cNvCxnSpPr/>
          <p:nvPr/>
        </p:nvCxnSpPr>
        <p:spPr>
          <a:xfrm>
            <a:off x="8824511" y="2987936"/>
            <a:ext cx="136333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0" name="Imagen 19">
            <a:extLst>
              <a:ext uri="{FF2B5EF4-FFF2-40B4-BE49-F238E27FC236}">
                <a16:creationId xmlns:a16="http://schemas.microsoft.com/office/drawing/2014/main" id="{1AB4214D-526E-4646-9CBA-58BAF4967239}"/>
              </a:ext>
            </a:extLst>
          </p:cNvPr>
          <p:cNvPicPr>
            <a:picLocks noChangeAspect="1"/>
          </p:cNvPicPr>
          <p:nvPr/>
        </p:nvPicPr>
        <p:blipFill>
          <a:blip r:embed="rId3"/>
          <a:stretch>
            <a:fillRect/>
          </a:stretch>
        </p:blipFill>
        <p:spPr>
          <a:xfrm>
            <a:off x="10187846" y="3518352"/>
            <a:ext cx="1458275" cy="1101808"/>
          </a:xfrm>
          <a:prstGeom prst="rect">
            <a:avLst/>
          </a:prstGeom>
        </p:spPr>
      </p:pic>
      <p:sp>
        <p:nvSpPr>
          <p:cNvPr id="21" name="CuadroTexto 20">
            <a:extLst>
              <a:ext uri="{FF2B5EF4-FFF2-40B4-BE49-F238E27FC236}">
                <a16:creationId xmlns:a16="http://schemas.microsoft.com/office/drawing/2014/main" id="{4B515AA1-2102-4697-B235-D43EB8CB7583}"/>
              </a:ext>
            </a:extLst>
          </p:cNvPr>
          <p:cNvSpPr txBox="1"/>
          <p:nvPr/>
        </p:nvSpPr>
        <p:spPr>
          <a:xfrm>
            <a:off x="10187846" y="4868411"/>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100028712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4F2BC00-66F5-4B6C-95CB-DDF1CEB4EEF1}"/>
              </a:ext>
            </a:extLst>
          </p:cNvPr>
          <p:cNvSpPr txBox="1"/>
          <p:nvPr/>
        </p:nvSpPr>
        <p:spPr>
          <a:xfrm>
            <a:off x="974721" y="611653"/>
            <a:ext cx="9447236" cy="646331"/>
          </a:xfrm>
          <a:prstGeom prst="rect">
            <a:avLst/>
          </a:prstGeom>
          <a:noFill/>
        </p:spPr>
        <p:txBody>
          <a:bodyPr wrap="square" rtlCol="0">
            <a:spAutoFit/>
          </a:bodyPr>
          <a:lstStyle/>
          <a:p>
            <a:r>
              <a:rPr lang="es-ES" sz="3600" dirty="0"/>
              <a:t>Aproximación 2 al patrón Composite</a:t>
            </a:r>
            <a:endParaRPr lang="es-419" sz="3600" dirty="0"/>
          </a:p>
        </p:txBody>
      </p:sp>
      <p:sp>
        <p:nvSpPr>
          <p:cNvPr id="5" name="CuadroTexto 4">
            <a:extLst>
              <a:ext uri="{FF2B5EF4-FFF2-40B4-BE49-F238E27FC236}">
                <a16:creationId xmlns:a16="http://schemas.microsoft.com/office/drawing/2014/main" id="{E9E07AF0-72F3-47D6-9741-D0EDE75F799D}"/>
              </a:ext>
            </a:extLst>
          </p:cNvPr>
          <p:cNvSpPr txBox="1"/>
          <p:nvPr/>
        </p:nvSpPr>
        <p:spPr>
          <a:xfrm>
            <a:off x="713343" y="2022628"/>
            <a:ext cx="5037462" cy="3693319"/>
          </a:xfrm>
          <a:prstGeom prst="rect">
            <a:avLst/>
          </a:prstGeom>
          <a:noFill/>
        </p:spPr>
        <p:txBody>
          <a:bodyPr wrap="square">
            <a:spAutoFit/>
          </a:bodyPr>
          <a:lstStyle/>
          <a:p>
            <a:r>
              <a:rPr lang="es-ES" dirty="0"/>
              <a:t>Se tienen dos tipos de objetos: Productos y Cajas. </a:t>
            </a:r>
          </a:p>
          <a:p>
            <a:endParaRPr lang="es-ES" dirty="0"/>
          </a:p>
          <a:p>
            <a:r>
              <a:rPr lang="es-ES" dirty="0"/>
              <a:t>Una Caja puede contener varios Productos así como cierto número de Cajas más pequeñas. Estas Cajas pequeñas también pueden contener algunos Productos o incluso Cajas más pequeñas, y así sucesivamente.</a:t>
            </a:r>
          </a:p>
          <a:p>
            <a:endParaRPr lang="es-ES" dirty="0"/>
          </a:p>
          <a:p>
            <a:r>
              <a:rPr lang="es-ES" dirty="0"/>
              <a:t>Se decide crear un sistema de pedidos que utiliza estas clases. Los pedidos pueden contener productos sencillos sin envolver, así como cajas llenas de productos... y otras cajas. ¿Cómo determinarás el precio total de ese pedido?</a:t>
            </a:r>
            <a:endParaRPr lang="es-419" dirty="0"/>
          </a:p>
        </p:txBody>
      </p:sp>
      <p:pic>
        <p:nvPicPr>
          <p:cNvPr id="1027" name="Picture 3" descr="Estructura de un pedido complejo">
            <a:extLst>
              <a:ext uri="{FF2B5EF4-FFF2-40B4-BE49-F238E27FC236}">
                <a16:creationId xmlns:a16="http://schemas.microsoft.com/office/drawing/2014/main" id="{B45A9C9A-37CE-4165-A91E-38AE02B8836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96565" y="1696051"/>
            <a:ext cx="3524250" cy="352425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48C1CD05-3DB4-4861-83BC-BF78D94C17C8}"/>
              </a:ext>
            </a:extLst>
          </p:cNvPr>
          <p:cNvSpPr txBox="1"/>
          <p:nvPr/>
        </p:nvSpPr>
        <p:spPr>
          <a:xfrm>
            <a:off x="1156771" y="1564395"/>
            <a:ext cx="4356962" cy="369332"/>
          </a:xfrm>
          <a:prstGeom prst="rect">
            <a:avLst/>
          </a:prstGeom>
          <a:noFill/>
        </p:spPr>
        <p:txBody>
          <a:bodyPr wrap="none" rtlCol="0">
            <a:spAutoFit/>
          </a:bodyPr>
          <a:lstStyle/>
          <a:p>
            <a:r>
              <a:rPr lang="es-ES" dirty="0"/>
              <a:t>Resolviendo el problema de </a:t>
            </a:r>
            <a:r>
              <a:rPr lang="es-ES" dirty="0" err="1"/>
              <a:t>refactoring</a:t>
            </a:r>
            <a:r>
              <a:rPr lang="es-ES" dirty="0"/>
              <a:t> </a:t>
            </a:r>
            <a:r>
              <a:rPr lang="es-ES" dirty="0" err="1"/>
              <a:t>guru</a:t>
            </a:r>
            <a:endParaRPr lang="es-419" dirty="0"/>
          </a:p>
        </p:txBody>
      </p:sp>
      <p:sp>
        <p:nvSpPr>
          <p:cNvPr id="7" name="Elipse 6">
            <a:extLst>
              <a:ext uri="{FF2B5EF4-FFF2-40B4-BE49-F238E27FC236}">
                <a16:creationId xmlns:a16="http://schemas.microsoft.com/office/drawing/2014/main" id="{7E4E53B4-B03F-431A-8672-F1ACD3B408A0}"/>
              </a:ext>
            </a:extLst>
          </p:cNvPr>
          <p:cNvSpPr/>
          <p:nvPr/>
        </p:nvSpPr>
        <p:spPr>
          <a:xfrm>
            <a:off x="8545752" y="1636895"/>
            <a:ext cx="1307910" cy="1013551"/>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8" name="CuadroTexto 7">
            <a:extLst>
              <a:ext uri="{FF2B5EF4-FFF2-40B4-BE49-F238E27FC236}">
                <a16:creationId xmlns:a16="http://schemas.microsoft.com/office/drawing/2014/main" id="{2C549DA6-419C-4823-AAA7-CEA080537D6E}"/>
              </a:ext>
            </a:extLst>
          </p:cNvPr>
          <p:cNvSpPr txBox="1"/>
          <p:nvPr/>
        </p:nvSpPr>
        <p:spPr>
          <a:xfrm>
            <a:off x="10286082" y="1317140"/>
            <a:ext cx="1905918" cy="646331"/>
          </a:xfrm>
          <a:prstGeom prst="rect">
            <a:avLst/>
          </a:prstGeom>
          <a:noFill/>
        </p:spPr>
        <p:txBody>
          <a:bodyPr wrap="square" rtlCol="0">
            <a:spAutoFit/>
          </a:bodyPr>
          <a:lstStyle/>
          <a:p>
            <a:r>
              <a:rPr lang="es-ES" dirty="0"/>
              <a:t>Componente compuesto</a:t>
            </a:r>
            <a:endParaRPr lang="es-419" dirty="0"/>
          </a:p>
        </p:txBody>
      </p:sp>
      <p:sp>
        <p:nvSpPr>
          <p:cNvPr id="10" name="Elipse 9">
            <a:extLst>
              <a:ext uri="{FF2B5EF4-FFF2-40B4-BE49-F238E27FC236}">
                <a16:creationId xmlns:a16="http://schemas.microsoft.com/office/drawing/2014/main" id="{AD747EA9-5D44-4DE6-84A1-B84F5A447DC4}"/>
              </a:ext>
            </a:extLst>
          </p:cNvPr>
          <p:cNvSpPr/>
          <p:nvPr/>
        </p:nvSpPr>
        <p:spPr>
          <a:xfrm>
            <a:off x="8031295" y="2722202"/>
            <a:ext cx="619691" cy="614310"/>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1" name="Elipse 10">
            <a:extLst>
              <a:ext uri="{FF2B5EF4-FFF2-40B4-BE49-F238E27FC236}">
                <a16:creationId xmlns:a16="http://schemas.microsoft.com/office/drawing/2014/main" id="{FF52837E-1D78-42BB-B33B-EA94331732B1}"/>
              </a:ext>
            </a:extLst>
          </p:cNvPr>
          <p:cNvSpPr/>
          <p:nvPr/>
        </p:nvSpPr>
        <p:spPr>
          <a:xfrm>
            <a:off x="8864333" y="2840139"/>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3" name="Elipse 12">
            <a:extLst>
              <a:ext uri="{FF2B5EF4-FFF2-40B4-BE49-F238E27FC236}">
                <a16:creationId xmlns:a16="http://schemas.microsoft.com/office/drawing/2014/main" id="{D65E3747-312E-4682-B0C1-3222C3715071}"/>
              </a:ext>
            </a:extLst>
          </p:cNvPr>
          <p:cNvSpPr/>
          <p:nvPr/>
        </p:nvSpPr>
        <p:spPr>
          <a:xfrm>
            <a:off x="8400875" y="3521467"/>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4" name="Elipse 13">
            <a:extLst>
              <a:ext uri="{FF2B5EF4-FFF2-40B4-BE49-F238E27FC236}">
                <a16:creationId xmlns:a16="http://schemas.microsoft.com/office/drawing/2014/main" id="{79255FC0-BFDD-4E17-A9CF-779ABA9873E3}"/>
              </a:ext>
            </a:extLst>
          </p:cNvPr>
          <p:cNvSpPr/>
          <p:nvPr/>
        </p:nvSpPr>
        <p:spPr>
          <a:xfrm>
            <a:off x="9453855" y="3539570"/>
            <a:ext cx="698884" cy="686088"/>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5" name="Elipse 14">
            <a:extLst>
              <a:ext uri="{FF2B5EF4-FFF2-40B4-BE49-F238E27FC236}">
                <a16:creationId xmlns:a16="http://schemas.microsoft.com/office/drawing/2014/main" id="{AEB8E769-F469-4B63-98B8-BF15AA539195}"/>
              </a:ext>
            </a:extLst>
          </p:cNvPr>
          <p:cNvSpPr/>
          <p:nvPr/>
        </p:nvSpPr>
        <p:spPr>
          <a:xfrm>
            <a:off x="7483786" y="353957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6" name="Elipse 15">
            <a:extLst>
              <a:ext uri="{FF2B5EF4-FFF2-40B4-BE49-F238E27FC236}">
                <a16:creationId xmlns:a16="http://schemas.microsoft.com/office/drawing/2014/main" id="{D8BADC01-E9CE-4B7B-891D-CD76D5269C8C}"/>
              </a:ext>
            </a:extLst>
          </p:cNvPr>
          <p:cNvSpPr/>
          <p:nvPr/>
        </p:nvSpPr>
        <p:spPr>
          <a:xfrm>
            <a:off x="7960256" y="446758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7" name="Elipse 16">
            <a:extLst>
              <a:ext uri="{FF2B5EF4-FFF2-40B4-BE49-F238E27FC236}">
                <a16:creationId xmlns:a16="http://schemas.microsoft.com/office/drawing/2014/main" id="{C9122CB7-E1B1-4F59-A1A1-E6AF5255EAB1}"/>
              </a:ext>
            </a:extLst>
          </p:cNvPr>
          <p:cNvSpPr/>
          <p:nvPr/>
        </p:nvSpPr>
        <p:spPr>
          <a:xfrm>
            <a:off x="8932956" y="4531833"/>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8" name="Elipse 17">
            <a:extLst>
              <a:ext uri="{FF2B5EF4-FFF2-40B4-BE49-F238E27FC236}">
                <a16:creationId xmlns:a16="http://schemas.microsoft.com/office/drawing/2014/main" id="{6E0B0464-F1CA-49B9-BFB2-0AE13447D703}"/>
              </a:ext>
            </a:extLst>
          </p:cNvPr>
          <p:cNvSpPr/>
          <p:nvPr/>
        </p:nvSpPr>
        <p:spPr>
          <a:xfrm>
            <a:off x="10009397" y="4379935"/>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
        <p:nvSpPr>
          <p:cNvPr id="19" name="Elipse 18">
            <a:extLst>
              <a:ext uri="{FF2B5EF4-FFF2-40B4-BE49-F238E27FC236}">
                <a16:creationId xmlns:a16="http://schemas.microsoft.com/office/drawing/2014/main" id="{508453B5-BFC6-4754-8692-1B6007F85644}"/>
              </a:ext>
            </a:extLst>
          </p:cNvPr>
          <p:cNvSpPr/>
          <p:nvPr/>
        </p:nvSpPr>
        <p:spPr>
          <a:xfrm>
            <a:off x="9892574" y="2735780"/>
            <a:ext cx="698884" cy="686088"/>
          </a:xfrm>
          <a:prstGeom prst="ellipse">
            <a:avLst/>
          </a:prstGeom>
          <a:noFill/>
          <a:ln w="381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419"/>
          </a:p>
        </p:txBody>
      </p:sp>
    </p:spTree>
    <p:extLst>
      <p:ext uri="{BB962C8B-B14F-4D97-AF65-F5344CB8AC3E}">
        <p14:creationId xmlns:p14="http://schemas.microsoft.com/office/powerpoint/2010/main" val="14176067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8380504D-4557-456D-B366-F8A5FB1A0731}"/>
              </a:ext>
            </a:extLst>
          </p:cNvPr>
          <p:cNvPicPr>
            <a:picLocks noChangeAspect="1"/>
          </p:cNvPicPr>
          <p:nvPr/>
        </p:nvPicPr>
        <p:blipFill>
          <a:blip r:embed="rId2"/>
          <a:stretch>
            <a:fillRect/>
          </a:stretch>
        </p:blipFill>
        <p:spPr>
          <a:xfrm>
            <a:off x="1920660" y="1939848"/>
            <a:ext cx="8350679" cy="2978303"/>
          </a:xfrm>
          <a:prstGeom prst="rect">
            <a:avLst/>
          </a:prstGeom>
        </p:spPr>
      </p:pic>
      <p:sp>
        <p:nvSpPr>
          <p:cNvPr id="4" name="CuadroTexto 3">
            <a:extLst>
              <a:ext uri="{FF2B5EF4-FFF2-40B4-BE49-F238E27FC236}">
                <a16:creationId xmlns:a16="http://schemas.microsoft.com/office/drawing/2014/main" id="{875D83E4-E618-426C-B516-B43CC2C8E5B8}"/>
              </a:ext>
            </a:extLst>
          </p:cNvPr>
          <p:cNvSpPr txBox="1"/>
          <p:nvPr/>
        </p:nvSpPr>
        <p:spPr>
          <a:xfrm>
            <a:off x="974721" y="611653"/>
            <a:ext cx="9447236" cy="646331"/>
          </a:xfrm>
          <a:prstGeom prst="rect">
            <a:avLst/>
          </a:prstGeom>
          <a:noFill/>
        </p:spPr>
        <p:txBody>
          <a:bodyPr wrap="square" rtlCol="0">
            <a:spAutoFit/>
          </a:bodyPr>
          <a:lstStyle/>
          <a:p>
            <a:r>
              <a:rPr lang="es-ES" sz="3600" dirty="0"/>
              <a:t>UML Pedidos usando Composite</a:t>
            </a:r>
            <a:endParaRPr lang="es-419" sz="3600" dirty="0"/>
          </a:p>
        </p:txBody>
      </p:sp>
      <p:pic>
        <p:nvPicPr>
          <p:cNvPr id="5" name="Imagen 4">
            <a:extLst>
              <a:ext uri="{FF2B5EF4-FFF2-40B4-BE49-F238E27FC236}">
                <a16:creationId xmlns:a16="http://schemas.microsoft.com/office/drawing/2014/main" id="{30FA8A45-FFC9-41E4-820C-84BA92954A76}"/>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6" name="CuadroTexto 5">
            <a:extLst>
              <a:ext uri="{FF2B5EF4-FFF2-40B4-BE49-F238E27FC236}">
                <a16:creationId xmlns:a16="http://schemas.microsoft.com/office/drawing/2014/main" id="{B49B772F-E98F-4935-87C2-9CC09AFD6257}"/>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4857980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F6AB9EE7-9B3F-46BE-9C1E-64061EA163D5}"/>
              </a:ext>
            </a:extLst>
          </p:cNvPr>
          <p:cNvSpPr txBox="1"/>
          <p:nvPr/>
        </p:nvSpPr>
        <p:spPr>
          <a:xfrm>
            <a:off x="1341303" y="1484389"/>
            <a:ext cx="10028104" cy="923330"/>
          </a:xfrm>
          <a:prstGeom prst="rect">
            <a:avLst/>
          </a:prstGeom>
          <a:noFill/>
        </p:spPr>
        <p:txBody>
          <a:bodyPr wrap="square">
            <a:spAutoFit/>
          </a:bodyPr>
          <a:lstStyle/>
          <a:p>
            <a:r>
              <a:rPr lang="es-ES" dirty="0"/>
              <a:t>Un arquitecto de software usa el patrón </a:t>
            </a:r>
            <a:r>
              <a:rPr lang="es-ES" b="1" dirty="0"/>
              <a:t>Composite</a:t>
            </a:r>
            <a:r>
              <a:rPr lang="es-ES" dirty="0"/>
              <a:t> cuando diseña sistemas con estructuras jerárquicas de objetos. Este patrón ayuda a simplificar el código al proporcionar una interfaz única para manejar </a:t>
            </a:r>
            <a:r>
              <a:rPr lang="es-ES" b="1" dirty="0"/>
              <a:t>elementos individuales y grupos de elementos de manera uniforme</a:t>
            </a:r>
            <a:r>
              <a:rPr lang="es-ES" dirty="0"/>
              <a:t>.</a:t>
            </a:r>
            <a:endParaRPr lang="es-419" dirty="0"/>
          </a:p>
        </p:txBody>
      </p:sp>
      <p:sp>
        <p:nvSpPr>
          <p:cNvPr id="5" name="CuadroTexto 4">
            <a:extLst>
              <a:ext uri="{FF2B5EF4-FFF2-40B4-BE49-F238E27FC236}">
                <a16:creationId xmlns:a16="http://schemas.microsoft.com/office/drawing/2014/main" id="{B7DFF2BB-DF89-4401-BFE7-D8FD75FBAB39}"/>
              </a:ext>
            </a:extLst>
          </p:cNvPr>
          <p:cNvSpPr txBox="1"/>
          <p:nvPr/>
        </p:nvSpPr>
        <p:spPr>
          <a:xfrm>
            <a:off x="1341303" y="2788288"/>
            <a:ext cx="9950986" cy="2585323"/>
          </a:xfrm>
          <a:prstGeom prst="rect">
            <a:avLst/>
          </a:prstGeom>
          <a:noFill/>
        </p:spPr>
        <p:txBody>
          <a:bodyPr wrap="square">
            <a:spAutoFit/>
          </a:bodyPr>
          <a:lstStyle/>
          <a:p>
            <a:r>
              <a:rPr lang="es-ES" b="1" dirty="0"/>
              <a:t>Aplicaciones en el Desarrollo de Software</a:t>
            </a:r>
          </a:p>
          <a:p>
            <a:pPr>
              <a:buFont typeface="+mj-lt"/>
              <a:buAutoNum type="arabicPeriod"/>
            </a:pPr>
            <a:r>
              <a:rPr lang="es-ES" b="1" dirty="0"/>
              <a:t>Modelado de estructuras jerárquicas</a:t>
            </a:r>
            <a:endParaRPr lang="es-ES" dirty="0"/>
          </a:p>
          <a:p>
            <a:pPr marL="742950" lvl="1" indent="-285750">
              <a:buFont typeface="+mj-lt"/>
              <a:buAutoNum type="arabicPeriod"/>
            </a:pPr>
            <a:r>
              <a:rPr lang="es-ES" dirty="0"/>
              <a:t>Un sistema de gestión de archivos, donde una carpeta puede contener archivos y otras carpetas.</a:t>
            </a:r>
          </a:p>
          <a:p>
            <a:pPr>
              <a:buFont typeface="+mj-lt"/>
              <a:buAutoNum type="arabicPeriod"/>
            </a:pPr>
            <a:r>
              <a:rPr lang="es-ES" b="1" dirty="0"/>
              <a:t>Diseño de interfaces de usuario (UI)</a:t>
            </a:r>
            <a:endParaRPr lang="es-ES" dirty="0"/>
          </a:p>
          <a:p>
            <a:pPr marL="742950" lvl="1" indent="-285750">
              <a:buFont typeface="+mj-lt"/>
              <a:buAutoNum type="arabicPeriod"/>
            </a:pPr>
            <a:r>
              <a:rPr lang="es-ES" dirty="0"/>
              <a:t>Un contenedor de UI puede tener elementos individuales (botones, etiquetas) o </a:t>
            </a:r>
            <a:r>
              <a:rPr lang="es-ES" dirty="0" err="1"/>
              <a:t>subcontroles</a:t>
            </a:r>
            <a:r>
              <a:rPr lang="es-ES" dirty="0"/>
              <a:t> compuestos (paneles con múltiples botones).</a:t>
            </a:r>
          </a:p>
          <a:p>
            <a:pPr>
              <a:buFont typeface="+mj-lt"/>
              <a:buAutoNum type="arabicPeriod"/>
            </a:pPr>
            <a:r>
              <a:rPr lang="es-ES" b="1" dirty="0"/>
              <a:t>Sistema de organización de productos</a:t>
            </a:r>
            <a:endParaRPr lang="es-ES" dirty="0"/>
          </a:p>
          <a:p>
            <a:pPr marL="742950" lvl="1" indent="-285750">
              <a:buFont typeface="+mj-lt"/>
              <a:buAutoNum type="arabicPeriod"/>
            </a:pPr>
            <a:r>
              <a:rPr lang="es-ES" dirty="0"/>
              <a:t>Un catálogo de productos donde un </a:t>
            </a:r>
            <a:r>
              <a:rPr lang="es-ES" b="1" dirty="0"/>
              <a:t>producto individual</a:t>
            </a:r>
            <a:r>
              <a:rPr lang="es-ES" dirty="0"/>
              <a:t> y un </a:t>
            </a:r>
            <a:r>
              <a:rPr lang="es-ES" b="1" dirty="0"/>
              <a:t>paquete de productos</a:t>
            </a:r>
            <a:r>
              <a:rPr lang="es-ES" dirty="0"/>
              <a:t> pueden ser tratados de la misma forma.</a:t>
            </a:r>
          </a:p>
        </p:txBody>
      </p:sp>
      <p:sp>
        <p:nvSpPr>
          <p:cNvPr id="6" name="CuadroTexto 5">
            <a:extLst>
              <a:ext uri="{FF2B5EF4-FFF2-40B4-BE49-F238E27FC236}">
                <a16:creationId xmlns:a16="http://schemas.microsoft.com/office/drawing/2014/main" id="{0A3EB253-F9A1-4DEF-8435-C944BE924F68}"/>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214073197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AF00774-4B2F-4B31-A259-8FDF18344367}"/>
              </a:ext>
            </a:extLst>
          </p:cNvPr>
          <p:cNvSpPr txBox="1"/>
          <p:nvPr/>
        </p:nvSpPr>
        <p:spPr>
          <a:xfrm>
            <a:off x="1693842" y="1643334"/>
            <a:ext cx="9356075" cy="4247317"/>
          </a:xfrm>
          <a:prstGeom prst="rect">
            <a:avLst/>
          </a:prstGeom>
          <a:noFill/>
        </p:spPr>
        <p:txBody>
          <a:bodyPr wrap="square">
            <a:spAutoFit/>
          </a:bodyPr>
          <a:lstStyle/>
          <a:p>
            <a:r>
              <a:rPr lang="es-ES" b="1" dirty="0"/>
              <a:t>Preguntas que resuelve un equipo de desarrollo con este patrón</a:t>
            </a:r>
          </a:p>
          <a:p>
            <a:endParaRPr lang="es-ES" b="1" dirty="0"/>
          </a:p>
          <a:p>
            <a:r>
              <a:rPr lang="es-ES" b="1" dirty="0"/>
              <a:t>1. ¿Se necesita tratar objetos individuales y colecciones de manera uniforme?</a:t>
            </a:r>
            <a:endParaRPr lang="es-ES" dirty="0"/>
          </a:p>
          <a:p>
            <a:pPr marL="742950" lvl="1" indent="-285750">
              <a:buFont typeface="Arial" panose="020B0604020202020204" pitchFamily="34" charset="0"/>
              <a:buChar char="•"/>
            </a:pPr>
            <a:r>
              <a:rPr lang="es-ES" dirty="0"/>
              <a:t>Si el sistema requiere manipular elementos simples y grupos sin diferenciar entre ellos, Composite es una buena opción debido a que el código cliente tratará los elementos simples y complejos de la misma forma.</a:t>
            </a:r>
          </a:p>
          <a:p>
            <a:pPr lvl="1"/>
            <a:endParaRPr lang="es-ES" dirty="0"/>
          </a:p>
          <a:p>
            <a:r>
              <a:rPr lang="es-ES" b="1" dirty="0"/>
              <a:t>2. ¿Se Tiene una estructura jerárquica de objetos?</a:t>
            </a:r>
          </a:p>
          <a:p>
            <a:pPr marL="742950" lvl="1" indent="-285750">
              <a:buFont typeface="Arial" panose="020B0604020202020204" pitchFamily="34" charset="0"/>
              <a:buChar char="•"/>
            </a:pPr>
            <a:r>
              <a:rPr lang="es-ES" dirty="0"/>
              <a:t>Si los datos tienen una jerarquía (por ejemplo, un vehículo que tiene partes, que a su vez tienen subpartes), este patrón es útil.</a:t>
            </a:r>
          </a:p>
          <a:p>
            <a:endParaRPr lang="es-ES" b="1" dirty="0"/>
          </a:p>
          <a:p>
            <a:r>
              <a:rPr lang="es-ES" b="1" dirty="0"/>
              <a:t>3. ¿Es necesario recorrer la estructura de manera recursiva?</a:t>
            </a:r>
            <a:endParaRPr lang="es-ES" dirty="0"/>
          </a:p>
          <a:p>
            <a:pPr marL="742950" lvl="1" indent="-285750">
              <a:buFont typeface="Arial" panose="020B0604020202020204" pitchFamily="34" charset="0"/>
              <a:buChar char="•"/>
            </a:pPr>
            <a:r>
              <a:rPr lang="es-ES" dirty="0"/>
              <a:t>Si los elementos pueden contener otros elementos similares, Composite permite recorrer la estructura fácilmente.</a:t>
            </a:r>
          </a:p>
          <a:p>
            <a:pPr marL="285750" indent="-285750">
              <a:buFont typeface="Arial" panose="020B0604020202020204" pitchFamily="34" charset="0"/>
              <a:buChar char="•"/>
            </a:pPr>
            <a:endParaRPr lang="es-ES" dirty="0"/>
          </a:p>
        </p:txBody>
      </p:sp>
      <p:sp>
        <p:nvSpPr>
          <p:cNvPr id="6" name="CuadroTexto 5">
            <a:extLst>
              <a:ext uri="{FF2B5EF4-FFF2-40B4-BE49-F238E27FC236}">
                <a16:creationId xmlns:a16="http://schemas.microsoft.com/office/drawing/2014/main" id="{EB3B5CE0-F87C-47D0-B25B-2E8A5C54757C}"/>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Composite</a:t>
            </a:r>
            <a:endParaRPr lang="es-419" sz="3600" dirty="0"/>
          </a:p>
        </p:txBody>
      </p:sp>
    </p:spTree>
    <p:extLst>
      <p:ext uri="{BB962C8B-B14F-4D97-AF65-F5344CB8AC3E}">
        <p14:creationId xmlns:p14="http://schemas.microsoft.com/office/powerpoint/2010/main" val="14398432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uadroTexto 6">
            <a:extLst>
              <a:ext uri="{FF2B5EF4-FFF2-40B4-BE49-F238E27FC236}">
                <a16:creationId xmlns:a16="http://schemas.microsoft.com/office/drawing/2014/main" id="{4DBAD843-3475-4A8B-A1B0-45D1DCE273D8}"/>
              </a:ext>
            </a:extLst>
          </p:cNvPr>
          <p:cNvSpPr txBox="1"/>
          <p:nvPr/>
        </p:nvSpPr>
        <p:spPr>
          <a:xfrm>
            <a:off x="803553" y="599704"/>
            <a:ext cx="8908719" cy="1200329"/>
          </a:xfrm>
          <a:prstGeom prst="rect">
            <a:avLst/>
          </a:prstGeom>
          <a:noFill/>
        </p:spPr>
        <p:txBody>
          <a:bodyPr wrap="square">
            <a:spAutoFit/>
          </a:bodyPr>
          <a:lstStyle/>
          <a:p>
            <a:r>
              <a:rPr lang="es-ES" sz="2400" b="1" dirty="0">
                <a:solidFill>
                  <a:srgbClr val="FF0000"/>
                </a:solidFill>
              </a:rPr>
              <a:t>Patrones Estructurales:</a:t>
            </a:r>
            <a:r>
              <a:rPr lang="es-ES" sz="2400" dirty="0"/>
              <a:t> Son los patrones que ayudan a definir formas eficientes y flexibles para organizar las relaciones entre objetos y clases. También permiten ensamblar estructuras más grandes. </a:t>
            </a:r>
          </a:p>
        </p:txBody>
      </p:sp>
      <p:pic>
        <p:nvPicPr>
          <p:cNvPr id="9" name="Imagen 8">
            <a:extLst>
              <a:ext uri="{FF2B5EF4-FFF2-40B4-BE49-F238E27FC236}">
                <a16:creationId xmlns:a16="http://schemas.microsoft.com/office/drawing/2014/main" id="{0EF889E8-BBF6-425B-A6B5-EC4764484042}"/>
              </a:ext>
            </a:extLst>
          </p:cNvPr>
          <p:cNvPicPr>
            <a:picLocks noChangeAspect="1"/>
          </p:cNvPicPr>
          <p:nvPr/>
        </p:nvPicPr>
        <p:blipFill>
          <a:blip r:embed="rId2"/>
          <a:stretch>
            <a:fillRect/>
          </a:stretch>
        </p:blipFill>
        <p:spPr>
          <a:xfrm>
            <a:off x="907301" y="2508555"/>
            <a:ext cx="1600282" cy="1143059"/>
          </a:xfrm>
          <a:prstGeom prst="rect">
            <a:avLst/>
          </a:prstGeom>
        </p:spPr>
      </p:pic>
      <p:sp>
        <p:nvSpPr>
          <p:cNvPr id="10" name="CuadroTexto 9">
            <a:extLst>
              <a:ext uri="{FF2B5EF4-FFF2-40B4-BE49-F238E27FC236}">
                <a16:creationId xmlns:a16="http://schemas.microsoft.com/office/drawing/2014/main" id="{15B6C89A-631A-42B5-BC42-32E4D827BFC0}"/>
              </a:ext>
            </a:extLst>
          </p:cNvPr>
          <p:cNvSpPr txBox="1"/>
          <p:nvPr/>
        </p:nvSpPr>
        <p:spPr>
          <a:xfrm>
            <a:off x="907301" y="3958390"/>
            <a:ext cx="1026756" cy="369332"/>
          </a:xfrm>
          <a:prstGeom prst="rect">
            <a:avLst/>
          </a:prstGeom>
          <a:noFill/>
        </p:spPr>
        <p:txBody>
          <a:bodyPr wrap="none" rtlCol="0">
            <a:spAutoFit/>
          </a:bodyPr>
          <a:lstStyle/>
          <a:p>
            <a:r>
              <a:rPr lang="es-ES" dirty="0" err="1"/>
              <a:t>Adapters</a:t>
            </a:r>
            <a:endParaRPr lang="es-419" dirty="0"/>
          </a:p>
        </p:txBody>
      </p:sp>
      <p:pic>
        <p:nvPicPr>
          <p:cNvPr id="12" name="Imagen 11">
            <a:extLst>
              <a:ext uri="{FF2B5EF4-FFF2-40B4-BE49-F238E27FC236}">
                <a16:creationId xmlns:a16="http://schemas.microsoft.com/office/drawing/2014/main" id="{AB37FF7B-C282-4940-A5EB-59A3C11BB5B5}"/>
              </a:ext>
            </a:extLst>
          </p:cNvPr>
          <p:cNvPicPr>
            <a:picLocks noChangeAspect="1"/>
          </p:cNvPicPr>
          <p:nvPr/>
        </p:nvPicPr>
        <p:blipFill>
          <a:blip r:embed="rId3"/>
          <a:stretch>
            <a:fillRect/>
          </a:stretch>
        </p:blipFill>
        <p:spPr>
          <a:xfrm>
            <a:off x="2758717" y="2508555"/>
            <a:ext cx="2057504" cy="1143058"/>
          </a:xfrm>
          <a:prstGeom prst="rect">
            <a:avLst/>
          </a:prstGeom>
        </p:spPr>
      </p:pic>
      <p:sp>
        <p:nvSpPr>
          <p:cNvPr id="13" name="CuadroTexto 12">
            <a:extLst>
              <a:ext uri="{FF2B5EF4-FFF2-40B4-BE49-F238E27FC236}">
                <a16:creationId xmlns:a16="http://schemas.microsoft.com/office/drawing/2014/main" id="{43A7BFCD-CB04-4CFE-B66E-1EA3632AF9F0}"/>
              </a:ext>
            </a:extLst>
          </p:cNvPr>
          <p:cNvSpPr txBox="1"/>
          <p:nvPr/>
        </p:nvSpPr>
        <p:spPr>
          <a:xfrm>
            <a:off x="3317532" y="3938518"/>
            <a:ext cx="876843" cy="369332"/>
          </a:xfrm>
          <a:prstGeom prst="rect">
            <a:avLst/>
          </a:prstGeom>
          <a:noFill/>
        </p:spPr>
        <p:txBody>
          <a:bodyPr wrap="none" rtlCol="0">
            <a:spAutoFit/>
          </a:bodyPr>
          <a:lstStyle/>
          <a:p>
            <a:r>
              <a:rPr lang="es-ES" dirty="0"/>
              <a:t>Bridges</a:t>
            </a:r>
            <a:endParaRPr lang="es-419" dirty="0"/>
          </a:p>
        </p:txBody>
      </p:sp>
      <p:pic>
        <p:nvPicPr>
          <p:cNvPr id="15" name="Imagen 14">
            <a:extLst>
              <a:ext uri="{FF2B5EF4-FFF2-40B4-BE49-F238E27FC236}">
                <a16:creationId xmlns:a16="http://schemas.microsoft.com/office/drawing/2014/main" id="{D2544095-F058-4BCC-95BA-808AE8913A3E}"/>
              </a:ext>
            </a:extLst>
          </p:cNvPr>
          <p:cNvPicPr>
            <a:picLocks noChangeAspect="1"/>
          </p:cNvPicPr>
          <p:nvPr/>
        </p:nvPicPr>
        <p:blipFill>
          <a:blip r:embed="rId4"/>
          <a:stretch>
            <a:fillRect/>
          </a:stretch>
        </p:blipFill>
        <p:spPr>
          <a:xfrm>
            <a:off x="5067354" y="2543650"/>
            <a:ext cx="1600281" cy="1200211"/>
          </a:xfrm>
          <a:prstGeom prst="rect">
            <a:avLst/>
          </a:prstGeom>
        </p:spPr>
      </p:pic>
      <p:sp>
        <p:nvSpPr>
          <p:cNvPr id="16" name="CuadroTexto 15">
            <a:extLst>
              <a:ext uri="{FF2B5EF4-FFF2-40B4-BE49-F238E27FC236}">
                <a16:creationId xmlns:a16="http://schemas.microsoft.com/office/drawing/2014/main" id="{79C293AC-B07D-4C42-B62C-420DF3CCE7A4}"/>
              </a:ext>
            </a:extLst>
          </p:cNvPr>
          <p:cNvSpPr txBox="1"/>
          <p:nvPr/>
        </p:nvSpPr>
        <p:spPr>
          <a:xfrm>
            <a:off x="5282058" y="3938518"/>
            <a:ext cx="1190454" cy="369332"/>
          </a:xfrm>
          <a:prstGeom prst="rect">
            <a:avLst/>
          </a:prstGeom>
          <a:noFill/>
        </p:spPr>
        <p:txBody>
          <a:bodyPr wrap="none" rtlCol="0">
            <a:spAutoFit/>
          </a:bodyPr>
          <a:lstStyle/>
          <a:p>
            <a:r>
              <a:rPr lang="es-ES" dirty="0"/>
              <a:t>Composite</a:t>
            </a:r>
            <a:endParaRPr lang="es-419" dirty="0"/>
          </a:p>
        </p:txBody>
      </p:sp>
      <p:pic>
        <p:nvPicPr>
          <p:cNvPr id="18" name="Imagen 17">
            <a:extLst>
              <a:ext uri="{FF2B5EF4-FFF2-40B4-BE49-F238E27FC236}">
                <a16:creationId xmlns:a16="http://schemas.microsoft.com/office/drawing/2014/main" id="{7F742882-066D-46FB-B80F-25B2DDE89719}"/>
              </a:ext>
            </a:extLst>
          </p:cNvPr>
          <p:cNvPicPr>
            <a:picLocks noChangeAspect="1"/>
          </p:cNvPicPr>
          <p:nvPr/>
        </p:nvPicPr>
        <p:blipFill>
          <a:blip r:embed="rId5"/>
          <a:stretch>
            <a:fillRect/>
          </a:stretch>
        </p:blipFill>
        <p:spPr>
          <a:xfrm>
            <a:off x="7205009" y="2547484"/>
            <a:ext cx="1662697" cy="1196377"/>
          </a:xfrm>
          <a:prstGeom prst="rect">
            <a:avLst/>
          </a:prstGeom>
        </p:spPr>
      </p:pic>
      <p:sp>
        <p:nvSpPr>
          <p:cNvPr id="19" name="CuadroTexto 18">
            <a:extLst>
              <a:ext uri="{FF2B5EF4-FFF2-40B4-BE49-F238E27FC236}">
                <a16:creationId xmlns:a16="http://schemas.microsoft.com/office/drawing/2014/main" id="{9BE36350-A15F-402F-B4A2-D0B7FE6E344C}"/>
              </a:ext>
            </a:extLst>
          </p:cNvPr>
          <p:cNvSpPr txBox="1"/>
          <p:nvPr/>
        </p:nvSpPr>
        <p:spPr>
          <a:xfrm>
            <a:off x="7497165" y="3917151"/>
            <a:ext cx="1121013" cy="369332"/>
          </a:xfrm>
          <a:prstGeom prst="rect">
            <a:avLst/>
          </a:prstGeom>
          <a:noFill/>
        </p:spPr>
        <p:txBody>
          <a:bodyPr wrap="none" rtlCol="0">
            <a:spAutoFit/>
          </a:bodyPr>
          <a:lstStyle/>
          <a:p>
            <a:r>
              <a:rPr lang="es-ES" dirty="0" err="1"/>
              <a:t>Decorator</a:t>
            </a:r>
            <a:endParaRPr lang="es-419" dirty="0"/>
          </a:p>
        </p:txBody>
      </p:sp>
      <p:sp>
        <p:nvSpPr>
          <p:cNvPr id="21" name="CuadroTexto 20">
            <a:extLst>
              <a:ext uri="{FF2B5EF4-FFF2-40B4-BE49-F238E27FC236}">
                <a16:creationId xmlns:a16="http://schemas.microsoft.com/office/drawing/2014/main" id="{FDF1228B-EE91-4A1F-84EB-19F27FF52EBF}"/>
              </a:ext>
            </a:extLst>
          </p:cNvPr>
          <p:cNvSpPr txBox="1"/>
          <p:nvPr/>
        </p:nvSpPr>
        <p:spPr>
          <a:xfrm>
            <a:off x="9712272" y="3917151"/>
            <a:ext cx="838563" cy="369332"/>
          </a:xfrm>
          <a:prstGeom prst="rect">
            <a:avLst/>
          </a:prstGeom>
          <a:noFill/>
        </p:spPr>
        <p:txBody>
          <a:bodyPr wrap="none" rtlCol="0">
            <a:spAutoFit/>
          </a:bodyPr>
          <a:lstStyle/>
          <a:p>
            <a:r>
              <a:rPr lang="es-ES" dirty="0" err="1"/>
              <a:t>Facade</a:t>
            </a:r>
            <a:endParaRPr lang="es-419" dirty="0"/>
          </a:p>
        </p:txBody>
      </p:sp>
      <p:pic>
        <p:nvPicPr>
          <p:cNvPr id="23" name="Imagen 22">
            <a:extLst>
              <a:ext uri="{FF2B5EF4-FFF2-40B4-BE49-F238E27FC236}">
                <a16:creationId xmlns:a16="http://schemas.microsoft.com/office/drawing/2014/main" id="{4B779E32-FCDC-4B84-8377-A117F8A5B197}"/>
              </a:ext>
            </a:extLst>
          </p:cNvPr>
          <p:cNvPicPr>
            <a:picLocks noChangeAspect="1"/>
          </p:cNvPicPr>
          <p:nvPr/>
        </p:nvPicPr>
        <p:blipFill>
          <a:blip r:embed="rId6"/>
          <a:stretch>
            <a:fillRect/>
          </a:stretch>
        </p:blipFill>
        <p:spPr>
          <a:xfrm>
            <a:off x="9740459" y="2215013"/>
            <a:ext cx="901132" cy="1510834"/>
          </a:xfrm>
          <a:prstGeom prst="rect">
            <a:avLst/>
          </a:prstGeom>
        </p:spPr>
      </p:pic>
      <p:pic>
        <p:nvPicPr>
          <p:cNvPr id="25" name="Imagen 24">
            <a:extLst>
              <a:ext uri="{FF2B5EF4-FFF2-40B4-BE49-F238E27FC236}">
                <a16:creationId xmlns:a16="http://schemas.microsoft.com/office/drawing/2014/main" id="{EC511DCD-9AC6-40CA-9F4A-292C8DB07E6F}"/>
              </a:ext>
            </a:extLst>
          </p:cNvPr>
          <p:cNvPicPr>
            <a:picLocks noChangeAspect="1"/>
          </p:cNvPicPr>
          <p:nvPr/>
        </p:nvPicPr>
        <p:blipFill>
          <a:blip r:embed="rId7"/>
          <a:stretch>
            <a:fillRect/>
          </a:stretch>
        </p:blipFill>
        <p:spPr>
          <a:xfrm>
            <a:off x="3903164" y="4594755"/>
            <a:ext cx="1358970" cy="1206562"/>
          </a:xfrm>
          <a:prstGeom prst="rect">
            <a:avLst/>
          </a:prstGeom>
        </p:spPr>
      </p:pic>
      <p:sp>
        <p:nvSpPr>
          <p:cNvPr id="26" name="CuadroTexto 25">
            <a:extLst>
              <a:ext uri="{FF2B5EF4-FFF2-40B4-BE49-F238E27FC236}">
                <a16:creationId xmlns:a16="http://schemas.microsoft.com/office/drawing/2014/main" id="{A690EA5B-7A09-4FB6-A9C3-35B700C13314}"/>
              </a:ext>
            </a:extLst>
          </p:cNvPr>
          <p:cNvSpPr txBox="1"/>
          <p:nvPr/>
        </p:nvSpPr>
        <p:spPr>
          <a:xfrm>
            <a:off x="4051249" y="5801317"/>
            <a:ext cx="1085490" cy="369332"/>
          </a:xfrm>
          <a:prstGeom prst="rect">
            <a:avLst/>
          </a:prstGeom>
          <a:noFill/>
        </p:spPr>
        <p:txBody>
          <a:bodyPr wrap="none" rtlCol="0">
            <a:spAutoFit/>
          </a:bodyPr>
          <a:lstStyle/>
          <a:p>
            <a:r>
              <a:rPr lang="es-ES" dirty="0" err="1"/>
              <a:t>Flyweight</a:t>
            </a:r>
            <a:endParaRPr lang="es-419" dirty="0"/>
          </a:p>
        </p:txBody>
      </p:sp>
      <p:pic>
        <p:nvPicPr>
          <p:cNvPr id="28" name="Imagen 27">
            <a:extLst>
              <a:ext uri="{FF2B5EF4-FFF2-40B4-BE49-F238E27FC236}">
                <a16:creationId xmlns:a16="http://schemas.microsoft.com/office/drawing/2014/main" id="{C5874DDE-3C4D-4CD5-BBD6-048FF46965A9}"/>
              </a:ext>
            </a:extLst>
          </p:cNvPr>
          <p:cNvPicPr>
            <a:picLocks noChangeAspect="1"/>
          </p:cNvPicPr>
          <p:nvPr/>
        </p:nvPicPr>
        <p:blipFill>
          <a:blip r:embed="rId8"/>
          <a:stretch>
            <a:fillRect/>
          </a:stretch>
        </p:blipFill>
        <p:spPr>
          <a:xfrm>
            <a:off x="5982934" y="4594755"/>
            <a:ext cx="1813804" cy="1008313"/>
          </a:xfrm>
          <a:prstGeom prst="rect">
            <a:avLst/>
          </a:prstGeom>
        </p:spPr>
      </p:pic>
      <p:sp>
        <p:nvSpPr>
          <p:cNvPr id="29" name="CuadroTexto 28">
            <a:extLst>
              <a:ext uri="{FF2B5EF4-FFF2-40B4-BE49-F238E27FC236}">
                <a16:creationId xmlns:a16="http://schemas.microsoft.com/office/drawing/2014/main" id="{D63E0254-ABEE-4858-AD3E-77DC4F6DA279}"/>
              </a:ext>
            </a:extLst>
          </p:cNvPr>
          <p:cNvSpPr txBox="1"/>
          <p:nvPr/>
        </p:nvSpPr>
        <p:spPr>
          <a:xfrm>
            <a:off x="6579547" y="5801317"/>
            <a:ext cx="700641" cy="369332"/>
          </a:xfrm>
          <a:prstGeom prst="rect">
            <a:avLst/>
          </a:prstGeom>
          <a:noFill/>
        </p:spPr>
        <p:txBody>
          <a:bodyPr wrap="none" rtlCol="0">
            <a:spAutoFit/>
          </a:bodyPr>
          <a:lstStyle/>
          <a:p>
            <a:r>
              <a:rPr lang="es-ES" dirty="0"/>
              <a:t>Proxy</a:t>
            </a:r>
            <a:endParaRPr lang="es-419" dirty="0"/>
          </a:p>
        </p:txBody>
      </p:sp>
    </p:spTree>
    <p:extLst>
      <p:ext uri="{BB962C8B-B14F-4D97-AF65-F5344CB8AC3E}">
        <p14:creationId xmlns:p14="http://schemas.microsoft.com/office/powerpoint/2010/main" val="38401640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514E742D-89DA-4115-ABF4-408A94776736}"/>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2E5553D7-9765-45F5-9132-2E3E80009F5A}"/>
              </a:ext>
            </a:extLst>
          </p:cNvPr>
          <p:cNvSpPr txBox="1"/>
          <p:nvPr/>
        </p:nvSpPr>
        <p:spPr>
          <a:xfrm>
            <a:off x="757410" y="1999016"/>
            <a:ext cx="6097836" cy="3139321"/>
          </a:xfrm>
          <a:prstGeom prst="rect">
            <a:avLst/>
          </a:prstGeom>
          <a:noFill/>
        </p:spPr>
        <p:txBody>
          <a:bodyPr wrap="square">
            <a:spAutoFit/>
          </a:bodyPr>
          <a:lstStyle/>
          <a:p>
            <a:pPr algn="l"/>
            <a:r>
              <a:rPr lang="es-ES" b="1" i="0" dirty="0">
                <a:solidFill>
                  <a:srgbClr val="444444"/>
                </a:solidFill>
                <a:effectLst/>
                <a:latin typeface="PT Sans" panose="020B0503020203020204" pitchFamily="34" charset="0"/>
              </a:rPr>
              <a:t>Pros y contras</a:t>
            </a:r>
          </a:p>
          <a:p>
            <a:pPr marL="285750" indent="-285750" algn="l">
              <a:buFont typeface="Wingdings" panose="05000000000000000000" pitchFamily="2" charset="2"/>
              <a:buChar char="ü"/>
            </a:pPr>
            <a:endParaRPr lang="es-ES" b="1"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Puedes trabajar con estructuras de árbol complejas con mayor comodidad: utiliza el polimorfismo y la recursión en tu favor.</a:t>
            </a:r>
          </a:p>
          <a:p>
            <a:pPr marL="285750" indent="-285750" algn="l">
              <a:buClr>
                <a:srgbClr val="00B050"/>
              </a:buClr>
              <a:buFont typeface="Wingdings" panose="05000000000000000000" pitchFamily="2" charset="2"/>
              <a:buChar char="ü"/>
            </a:pPr>
            <a:endParaRPr lang="es-ES" b="0" i="0" dirty="0">
              <a:solidFill>
                <a:srgbClr val="444444"/>
              </a:solidFill>
              <a:effectLst/>
              <a:latin typeface="PT Sans" panose="020B0503020203020204" pitchFamily="34" charset="0"/>
            </a:endParaRPr>
          </a:p>
          <a:p>
            <a:pPr marL="285750" indent="-285750" algn="l">
              <a:buClr>
                <a:srgbClr val="00B050"/>
              </a:buClr>
              <a:buFont typeface="Wingdings" panose="05000000000000000000" pitchFamily="2" charset="2"/>
              <a:buChar char="ü"/>
            </a:pPr>
            <a:r>
              <a:rPr lang="es-ES" b="0" i="0" dirty="0">
                <a:solidFill>
                  <a:srgbClr val="444444"/>
                </a:solidFill>
                <a:effectLst/>
                <a:latin typeface="PT Sans" panose="020B0503020203020204" pitchFamily="34" charset="0"/>
              </a:rPr>
              <a:t> </a:t>
            </a:r>
            <a:r>
              <a:rPr lang="es-ES" b="0" i="1" dirty="0">
                <a:solidFill>
                  <a:srgbClr val="444444"/>
                </a:solidFill>
                <a:effectLst/>
                <a:latin typeface="PT Sans" panose="020B0503020203020204" pitchFamily="34" charset="0"/>
              </a:rPr>
              <a:t>Principio de abierto/cerrado</a:t>
            </a:r>
            <a:r>
              <a:rPr lang="es-ES" b="0" i="0" dirty="0">
                <a:solidFill>
                  <a:srgbClr val="444444"/>
                </a:solidFill>
                <a:effectLst/>
                <a:latin typeface="PT Sans" panose="020B0503020203020204" pitchFamily="34" charset="0"/>
              </a:rPr>
              <a:t>. Puedes introducir nuevos tipos de elemento en la aplicación sin descomponer el código existente, que ahora funciona con el árbol de objetos.</a:t>
            </a:r>
          </a:p>
          <a:p>
            <a:pPr marL="285750" indent="-285750" algn="l">
              <a:buFont typeface="Wingdings" panose="05000000000000000000" pitchFamily="2" charset="2"/>
              <a:buChar char="ü"/>
            </a:pPr>
            <a:endParaRPr lang="es-ES" b="0" i="0" dirty="0">
              <a:solidFill>
                <a:srgbClr val="444444"/>
              </a:solidFill>
              <a:effectLst/>
              <a:latin typeface="PT Sans" panose="020B0503020203020204" pitchFamily="34" charset="0"/>
            </a:endParaRPr>
          </a:p>
        </p:txBody>
      </p:sp>
      <p:sp>
        <p:nvSpPr>
          <p:cNvPr id="6" name="CuadroTexto 5">
            <a:extLst>
              <a:ext uri="{FF2B5EF4-FFF2-40B4-BE49-F238E27FC236}">
                <a16:creationId xmlns:a16="http://schemas.microsoft.com/office/drawing/2014/main" id="{9F061E8C-495B-491F-827E-27FEFF72B7B9}"/>
              </a:ext>
            </a:extLst>
          </p:cNvPr>
          <p:cNvSpPr txBox="1"/>
          <p:nvPr/>
        </p:nvSpPr>
        <p:spPr>
          <a:xfrm>
            <a:off x="6871402" y="2551837"/>
            <a:ext cx="4767549" cy="1754326"/>
          </a:xfrm>
          <a:prstGeom prst="rect">
            <a:avLst/>
          </a:prstGeom>
          <a:noFill/>
        </p:spPr>
        <p:txBody>
          <a:bodyPr wrap="square">
            <a:spAutoFit/>
          </a:bodyPr>
          <a:lstStyle/>
          <a:p>
            <a:pPr marL="285750" indent="-285750" algn="l">
              <a:buClr>
                <a:srgbClr val="FF0000"/>
              </a:buClr>
              <a:buFont typeface="PT Sans" panose="020B0503020203020204" pitchFamily="34" charset="0"/>
              <a:buChar char="x"/>
            </a:pPr>
            <a:r>
              <a:rPr lang="es-ES" b="0" i="0" dirty="0">
                <a:solidFill>
                  <a:srgbClr val="444444"/>
                </a:solidFill>
                <a:effectLst/>
                <a:latin typeface="PT Sans" panose="020B0503020203020204" pitchFamily="34" charset="0"/>
              </a:rPr>
              <a:t> Puede resultar difícil proporcionar una interfaz común para clases cuya funcionalidad difiere demasiado. En algunos casos, tendrás que generalizar en exceso la interfaz componente, provocando que sea más difícil de comprender.</a:t>
            </a:r>
          </a:p>
        </p:txBody>
      </p:sp>
      <p:sp>
        <p:nvSpPr>
          <p:cNvPr id="7" name="CuadroTexto 6">
            <a:extLst>
              <a:ext uri="{FF2B5EF4-FFF2-40B4-BE49-F238E27FC236}">
                <a16:creationId xmlns:a16="http://schemas.microsoft.com/office/drawing/2014/main" id="{730CC54D-B1C5-4583-BFD2-28B2A519722D}"/>
              </a:ext>
            </a:extLst>
          </p:cNvPr>
          <p:cNvSpPr txBox="1"/>
          <p:nvPr/>
        </p:nvSpPr>
        <p:spPr>
          <a:xfrm>
            <a:off x="7832993" y="5805889"/>
            <a:ext cx="2844368" cy="369332"/>
          </a:xfrm>
          <a:prstGeom prst="rect">
            <a:avLst/>
          </a:prstGeom>
          <a:noFill/>
        </p:spPr>
        <p:txBody>
          <a:bodyPr wrap="none" rtlCol="0">
            <a:spAutoFit/>
          </a:bodyPr>
          <a:lstStyle/>
          <a:p>
            <a:r>
              <a:rPr lang="es-ES" dirty="0"/>
              <a:t>Tomado </a:t>
            </a:r>
            <a:r>
              <a:rPr lang="es-ES" dirty="0" err="1"/>
              <a:t>de:Refactoring</a:t>
            </a:r>
            <a:r>
              <a:rPr lang="es-ES" dirty="0"/>
              <a:t> gurú</a:t>
            </a:r>
            <a:endParaRPr lang="es-419" dirty="0"/>
          </a:p>
        </p:txBody>
      </p:sp>
    </p:spTree>
    <p:extLst>
      <p:ext uri="{BB962C8B-B14F-4D97-AF65-F5344CB8AC3E}">
        <p14:creationId xmlns:p14="http://schemas.microsoft.com/office/powerpoint/2010/main" val="25617223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12E1087F-785C-4C26-A093-52C8AF2A1D10}"/>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pic>
        <p:nvPicPr>
          <p:cNvPr id="7" name="Imagen 6">
            <a:extLst>
              <a:ext uri="{FF2B5EF4-FFF2-40B4-BE49-F238E27FC236}">
                <a16:creationId xmlns:a16="http://schemas.microsoft.com/office/drawing/2014/main" id="{82D42EC4-86EA-4511-B4EA-7972101A83FC}"/>
              </a:ext>
            </a:extLst>
          </p:cNvPr>
          <p:cNvPicPr>
            <a:picLocks noChangeAspect="1"/>
          </p:cNvPicPr>
          <p:nvPr/>
        </p:nvPicPr>
        <p:blipFill>
          <a:blip r:embed="rId2"/>
          <a:stretch>
            <a:fillRect/>
          </a:stretch>
        </p:blipFill>
        <p:spPr>
          <a:xfrm>
            <a:off x="5977301" y="688223"/>
            <a:ext cx="1126113" cy="1126113"/>
          </a:xfrm>
          <a:prstGeom prst="rect">
            <a:avLst/>
          </a:prstGeom>
        </p:spPr>
      </p:pic>
      <p:pic>
        <p:nvPicPr>
          <p:cNvPr id="9" name="Imagen 8">
            <a:extLst>
              <a:ext uri="{FF2B5EF4-FFF2-40B4-BE49-F238E27FC236}">
                <a16:creationId xmlns:a16="http://schemas.microsoft.com/office/drawing/2014/main" id="{97887026-6208-4303-A626-508B63B23AD0}"/>
              </a:ext>
            </a:extLst>
          </p:cNvPr>
          <p:cNvPicPr>
            <a:picLocks noChangeAspect="1"/>
          </p:cNvPicPr>
          <p:nvPr/>
        </p:nvPicPr>
        <p:blipFill>
          <a:blip r:embed="rId3"/>
          <a:stretch>
            <a:fillRect/>
          </a:stretch>
        </p:blipFill>
        <p:spPr>
          <a:xfrm>
            <a:off x="7310164" y="754842"/>
            <a:ext cx="1238925" cy="1059494"/>
          </a:xfrm>
          <a:prstGeom prst="rect">
            <a:avLst/>
          </a:prstGeom>
        </p:spPr>
      </p:pic>
      <p:pic>
        <p:nvPicPr>
          <p:cNvPr id="11" name="Imagen 10">
            <a:extLst>
              <a:ext uri="{FF2B5EF4-FFF2-40B4-BE49-F238E27FC236}">
                <a16:creationId xmlns:a16="http://schemas.microsoft.com/office/drawing/2014/main" id="{F3BA0473-DF19-4D1F-A304-6AFA3505A369}"/>
              </a:ext>
            </a:extLst>
          </p:cNvPr>
          <p:cNvPicPr>
            <a:picLocks noChangeAspect="1"/>
          </p:cNvPicPr>
          <p:nvPr/>
        </p:nvPicPr>
        <p:blipFill>
          <a:blip r:embed="rId4"/>
          <a:stretch>
            <a:fillRect/>
          </a:stretch>
        </p:blipFill>
        <p:spPr>
          <a:xfrm>
            <a:off x="8549089" y="670233"/>
            <a:ext cx="1164042" cy="1228711"/>
          </a:xfrm>
          <a:prstGeom prst="rect">
            <a:avLst/>
          </a:prstGeom>
        </p:spPr>
      </p:pic>
      <p:sp>
        <p:nvSpPr>
          <p:cNvPr id="13" name="CuadroTexto 12">
            <a:extLst>
              <a:ext uri="{FF2B5EF4-FFF2-40B4-BE49-F238E27FC236}">
                <a16:creationId xmlns:a16="http://schemas.microsoft.com/office/drawing/2014/main" id="{4E0071B3-D33B-440D-9BD6-C5EBA0DB721A}"/>
              </a:ext>
            </a:extLst>
          </p:cNvPr>
          <p:cNvSpPr txBox="1"/>
          <p:nvPr/>
        </p:nvSpPr>
        <p:spPr>
          <a:xfrm>
            <a:off x="1234540" y="2546491"/>
            <a:ext cx="9485522" cy="2308324"/>
          </a:xfrm>
          <a:prstGeom prst="rect">
            <a:avLst/>
          </a:prstGeom>
          <a:noFill/>
        </p:spPr>
        <p:txBody>
          <a:bodyPr wrap="square">
            <a:spAutoFit/>
          </a:bodyPr>
          <a:lstStyle/>
          <a:p>
            <a:r>
              <a:rPr lang="es-ES" dirty="0"/>
              <a:t>Es un patrón estructural que permite agregar funcionalidades a un objeto de manera flexible y sin modificar su estructura. </a:t>
            </a:r>
          </a:p>
          <a:p>
            <a:endParaRPr lang="es-ES" dirty="0"/>
          </a:p>
          <a:p>
            <a:r>
              <a:rPr lang="es-ES" dirty="0"/>
              <a:t>Se basa en la composición en lugar de la herencia(que es un diseño estático), proporcionando una forma de extender el comportamiento de un objeto dinámicamente.</a:t>
            </a:r>
          </a:p>
          <a:p>
            <a:endParaRPr lang="es-ES" dirty="0"/>
          </a:p>
          <a:p>
            <a:r>
              <a:rPr lang="es-ES" dirty="0"/>
              <a:t>Permite añadir dinámicamente funcionalidad a un objeto sin tener que crear sucesivas clases que hereden de la primera incorporando la nueva funcionalidad.</a:t>
            </a:r>
          </a:p>
        </p:txBody>
      </p:sp>
    </p:spTree>
    <p:extLst>
      <p:ext uri="{BB962C8B-B14F-4D97-AF65-F5344CB8AC3E}">
        <p14:creationId xmlns:p14="http://schemas.microsoft.com/office/powerpoint/2010/main" val="19025795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6F621E42-1432-4D70-8627-4EDF233285A1}"/>
              </a:ext>
            </a:extLst>
          </p:cNvPr>
          <p:cNvPicPr>
            <a:picLocks noChangeAspect="1"/>
          </p:cNvPicPr>
          <p:nvPr/>
        </p:nvPicPr>
        <p:blipFill>
          <a:blip r:embed="rId2"/>
          <a:stretch>
            <a:fillRect/>
          </a:stretch>
        </p:blipFill>
        <p:spPr>
          <a:xfrm>
            <a:off x="498053" y="1399142"/>
            <a:ext cx="10989325" cy="4395730"/>
          </a:xfrm>
          <a:prstGeom prst="rect">
            <a:avLst/>
          </a:prstGeom>
        </p:spPr>
      </p:pic>
      <p:sp>
        <p:nvSpPr>
          <p:cNvPr id="4" name="CuadroTexto 3">
            <a:extLst>
              <a:ext uri="{FF2B5EF4-FFF2-40B4-BE49-F238E27FC236}">
                <a16:creationId xmlns:a16="http://schemas.microsoft.com/office/drawing/2014/main" id="{99C6EF8B-DD57-4049-999C-4AF2D750A146}"/>
              </a:ext>
            </a:extLst>
          </p:cNvPr>
          <p:cNvSpPr txBox="1"/>
          <p:nvPr/>
        </p:nvSpPr>
        <p:spPr>
          <a:xfrm>
            <a:off x="489603" y="654895"/>
            <a:ext cx="3265959" cy="646331"/>
          </a:xfrm>
          <a:prstGeom prst="rect">
            <a:avLst/>
          </a:prstGeom>
          <a:noFill/>
        </p:spPr>
        <p:txBody>
          <a:bodyPr wrap="none" rtlCol="0">
            <a:spAutoFit/>
          </a:bodyPr>
          <a:lstStyle/>
          <a:p>
            <a:r>
              <a:rPr lang="es-ES" sz="3600" dirty="0"/>
              <a:t>Así? O más real?</a:t>
            </a:r>
            <a:endParaRPr lang="es-419" sz="3600" dirty="0"/>
          </a:p>
        </p:txBody>
      </p:sp>
    </p:spTree>
    <p:extLst>
      <p:ext uri="{BB962C8B-B14F-4D97-AF65-F5344CB8AC3E}">
        <p14:creationId xmlns:p14="http://schemas.microsoft.com/office/powerpoint/2010/main" val="16780518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AC88804C-3F7B-487E-ADDF-13F6E8E86D7F}"/>
              </a:ext>
            </a:extLst>
          </p:cNvPr>
          <p:cNvPicPr>
            <a:picLocks noChangeAspect="1"/>
          </p:cNvPicPr>
          <p:nvPr/>
        </p:nvPicPr>
        <p:blipFill>
          <a:blip r:embed="rId2"/>
          <a:stretch>
            <a:fillRect/>
          </a:stretch>
        </p:blipFill>
        <p:spPr>
          <a:xfrm>
            <a:off x="1222822" y="2649137"/>
            <a:ext cx="1568249" cy="1559726"/>
          </a:xfrm>
          <a:prstGeom prst="rect">
            <a:avLst/>
          </a:prstGeom>
        </p:spPr>
      </p:pic>
      <p:sp>
        <p:nvSpPr>
          <p:cNvPr id="3" name="CuadroTexto 2">
            <a:extLst>
              <a:ext uri="{FF2B5EF4-FFF2-40B4-BE49-F238E27FC236}">
                <a16:creationId xmlns:a16="http://schemas.microsoft.com/office/drawing/2014/main" id="{3F78D3D8-92C9-49DC-AB30-F5A0ED48DCC8}"/>
              </a:ext>
            </a:extLst>
          </p:cNvPr>
          <p:cNvSpPr txBox="1"/>
          <p:nvPr/>
        </p:nvSpPr>
        <p:spPr>
          <a:xfrm>
            <a:off x="974557" y="757989"/>
            <a:ext cx="3396571" cy="646331"/>
          </a:xfrm>
          <a:prstGeom prst="rect">
            <a:avLst/>
          </a:prstGeom>
          <a:noFill/>
        </p:spPr>
        <p:txBody>
          <a:bodyPr wrap="none" rtlCol="0">
            <a:spAutoFit/>
          </a:bodyPr>
          <a:lstStyle/>
          <a:p>
            <a:r>
              <a:rPr lang="es-ES" sz="3600" dirty="0"/>
              <a:t>Patrón </a:t>
            </a:r>
            <a:r>
              <a:rPr lang="es-ES" sz="3600" dirty="0" err="1"/>
              <a:t>Decorator</a:t>
            </a:r>
            <a:endParaRPr lang="es-419" sz="3600" dirty="0"/>
          </a:p>
        </p:txBody>
      </p:sp>
      <p:sp>
        <p:nvSpPr>
          <p:cNvPr id="4" name="CuadroTexto 3">
            <a:extLst>
              <a:ext uri="{FF2B5EF4-FFF2-40B4-BE49-F238E27FC236}">
                <a16:creationId xmlns:a16="http://schemas.microsoft.com/office/drawing/2014/main" id="{48C52BD1-7C40-4E40-8641-A746D4A6B02E}"/>
              </a:ext>
            </a:extLst>
          </p:cNvPr>
          <p:cNvSpPr txBox="1"/>
          <p:nvPr/>
        </p:nvSpPr>
        <p:spPr>
          <a:xfrm>
            <a:off x="3465142" y="2505670"/>
            <a:ext cx="7504036" cy="1200329"/>
          </a:xfrm>
          <a:prstGeom prst="rect">
            <a:avLst/>
          </a:prstGeom>
          <a:noFill/>
        </p:spPr>
        <p:txBody>
          <a:bodyPr wrap="square">
            <a:spAutoFit/>
          </a:bodyPr>
          <a:lstStyle/>
          <a:p>
            <a:r>
              <a:rPr lang="es-419" dirty="0"/>
              <a:t>En el concesionario donde trabajo necesito extender </a:t>
            </a:r>
            <a:r>
              <a:rPr lang="es-ES" dirty="0"/>
              <a:t>la  aplicación que maneja los automóviles, para incorporar diferentes modelos con diversas características opcionales (como GPS, asientos de cuero, sistema de sonido premium, etc.).</a:t>
            </a:r>
          </a:p>
        </p:txBody>
      </p:sp>
      <p:sp>
        <p:nvSpPr>
          <p:cNvPr id="5" name="Rectángulo 4">
            <a:extLst>
              <a:ext uri="{FF2B5EF4-FFF2-40B4-BE49-F238E27FC236}">
                <a16:creationId xmlns:a16="http://schemas.microsoft.com/office/drawing/2014/main" id="{1CD3A0C9-01BC-4AD4-B549-5B30A5CC15BF}"/>
              </a:ext>
            </a:extLst>
          </p:cNvPr>
          <p:cNvSpPr/>
          <p:nvPr/>
        </p:nvSpPr>
        <p:spPr>
          <a:xfrm>
            <a:off x="3465142" y="3877937"/>
            <a:ext cx="3106757" cy="1773716"/>
          </a:xfrm>
          <a:prstGeom prst="rect">
            <a:avLst/>
          </a:prstGeom>
          <a:ln w="28575">
            <a:solidFill>
              <a:srgbClr val="FF000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C00000"/>
                </a:solidFill>
              </a:rPr>
              <a:t>Peor Opción</a:t>
            </a:r>
          </a:p>
          <a:p>
            <a:pPr algn="ctr"/>
            <a:r>
              <a:rPr lang="es-ES" dirty="0"/>
              <a:t>Crear múltiples clases que representen todas las combinaciones posibles de características</a:t>
            </a:r>
            <a:endParaRPr lang="es-419" dirty="0"/>
          </a:p>
        </p:txBody>
      </p:sp>
      <p:sp>
        <p:nvSpPr>
          <p:cNvPr id="6" name="Rectángulo 5">
            <a:extLst>
              <a:ext uri="{FF2B5EF4-FFF2-40B4-BE49-F238E27FC236}">
                <a16:creationId xmlns:a16="http://schemas.microsoft.com/office/drawing/2014/main" id="{7598659E-6196-4793-9DBC-813AA97BDB06}"/>
              </a:ext>
            </a:extLst>
          </p:cNvPr>
          <p:cNvSpPr/>
          <p:nvPr/>
        </p:nvSpPr>
        <p:spPr>
          <a:xfrm>
            <a:off x="7638698" y="3877937"/>
            <a:ext cx="3106757" cy="1773716"/>
          </a:xfrm>
          <a:prstGeom prst="rect">
            <a:avLst/>
          </a:prstGeom>
          <a:ln w="28575">
            <a:solidFill>
              <a:srgbClr val="00B050"/>
            </a:solidFill>
          </a:ln>
        </p:spPr>
        <p:style>
          <a:lnRef idx="2">
            <a:schemeClr val="accent2"/>
          </a:lnRef>
          <a:fillRef idx="1">
            <a:schemeClr val="lt1"/>
          </a:fillRef>
          <a:effectRef idx="0">
            <a:schemeClr val="accent2"/>
          </a:effectRef>
          <a:fontRef idx="minor">
            <a:schemeClr val="dk1"/>
          </a:fontRef>
        </p:style>
        <p:txBody>
          <a:bodyPr rtlCol="0" anchor="ctr"/>
          <a:lstStyle/>
          <a:p>
            <a:pPr algn="ctr"/>
            <a:r>
              <a:rPr lang="es-ES" b="1" dirty="0">
                <a:solidFill>
                  <a:srgbClr val="00B050"/>
                </a:solidFill>
              </a:rPr>
              <a:t>Mejor Opción</a:t>
            </a:r>
          </a:p>
          <a:p>
            <a:pPr algn="ctr"/>
            <a:endParaRPr lang="es-ES" b="1" dirty="0">
              <a:solidFill>
                <a:srgbClr val="00B050"/>
              </a:solidFill>
            </a:endParaRPr>
          </a:p>
          <a:p>
            <a:pPr algn="ctr"/>
            <a:r>
              <a:rPr lang="es-ES" dirty="0"/>
              <a:t>Usar el patrón </a:t>
            </a:r>
            <a:r>
              <a:rPr lang="es-ES" dirty="0" err="1"/>
              <a:t>Decorator</a:t>
            </a:r>
            <a:endParaRPr lang="es-419" dirty="0"/>
          </a:p>
        </p:txBody>
      </p:sp>
    </p:spTree>
    <p:extLst>
      <p:ext uri="{BB962C8B-B14F-4D97-AF65-F5344CB8AC3E}">
        <p14:creationId xmlns:p14="http://schemas.microsoft.com/office/powerpoint/2010/main" val="184031128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FEE7BCC3-B659-4D68-9DE6-A4B5E3B06F0D}"/>
              </a:ext>
            </a:extLst>
          </p:cNvPr>
          <p:cNvPicPr>
            <a:picLocks noChangeAspect="1"/>
          </p:cNvPicPr>
          <p:nvPr/>
        </p:nvPicPr>
        <p:blipFill>
          <a:blip r:embed="rId2"/>
          <a:stretch>
            <a:fillRect/>
          </a:stretch>
        </p:blipFill>
        <p:spPr>
          <a:xfrm>
            <a:off x="2283062" y="1732693"/>
            <a:ext cx="7163168" cy="3568883"/>
          </a:xfrm>
          <a:prstGeom prst="rect">
            <a:avLst/>
          </a:prstGeom>
        </p:spPr>
      </p:pic>
      <p:sp>
        <p:nvSpPr>
          <p:cNvPr id="4" name="CuadroTexto 3">
            <a:extLst>
              <a:ext uri="{FF2B5EF4-FFF2-40B4-BE49-F238E27FC236}">
                <a16:creationId xmlns:a16="http://schemas.microsoft.com/office/drawing/2014/main" id="{1F47372E-E7F8-4BA4-B194-29BB2F23CC9B}"/>
              </a:ext>
            </a:extLst>
          </p:cNvPr>
          <p:cNvSpPr txBox="1"/>
          <p:nvPr/>
        </p:nvSpPr>
        <p:spPr>
          <a:xfrm>
            <a:off x="8395216" y="1707348"/>
            <a:ext cx="3051310" cy="1354217"/>
          </a:xfrm>
          <a:prstGeom prst="rect">
            <a:avLst/>
          </a:prstGeom>
          <a:noFill/>
        </p:spPr>
        <p:txBody>
          <a:bodyPr wrap="square" rtlCol="0">
            <a:spAutoFit/>
          </a:bodyPr>
          <a:lstStyle/>
          <a:p>
            <a:r>
              <a:rPr lang="es-ES" b="1" dirty="0">
                <a:solidFill>
                  <a:schemeClr val="accent1"/>
                </a:solidFill>
              </a:rPr>
              <a:t>Decorador Base</a:t>
            </a:r>
          </a:p>
          <a:p>
            <a:endParaRPr lang="es-ES" sz="1600" dirty="0">
              <a:solidFill>
                <a:schemeClr val="accent1"/>
              </a:solidFill>
            </a:endParaRPr>
          </a:p>
          <a:p>
            <a:r>
              <a:rPr lang="es-ES" sz="1600" dirty="0">
                <a:solidFill>
                  <a:schemeClr val="accent1"/>
                </a:solidFill>
              </a:rPr>
              <a:t>Implementa las responsabilidades de la interface en la superclase de forma virtual sin decorado.</a:t>
            </a:r>
            <a:endParaRPr lang="es-419" sz="1600" dirty="0">
              <a:solidFill>
                <a:schemeClr val="accent1"/>
              </a:solidFill>
            </a:endParaRPr>
          </a:p>
        </p:txBody>
      </p:sp>
      <p:cxnSp>
        <p:nvCxnSpPr>
          <p:cNvPr id="6" name="Conector recto de flecha 5">
            <a:extLst>
              <a:ext uri="{FF2B5EF4-FFF2-40B4-BE49-F238E27FC236}">
                <a16:creationId xmlns:a16="http://schemas.microsoft.com/office/drawing/2014/main" id="{874421D8-E395-4CFA-B79F-A6590C2D8C7E}"/>
              </a:ext>
            </a:extLst>
          </p:cNvPr>
          <p:cNvCxnSpPr>
            <a:cxnSpLocks/>
          </p:cNvCxnSpPr>
          <p:nvPr/>
        </p:nvCxnSpPr>
        <p:spPr>
          <a:xfrm flipV="1">
            <a:off x="7799942" y="2142514"/>
            <a:ext cx="595274" cy="369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CuadroTexto 6">
            <a:extLst>
              <a:ext uri="{FF2B5EF4-FFF2-40B4-BE49-F238E27FC236}">
                <a16:creationId xmlns:a16="http://schemas.microsoft.com/office/drawing/2014/main" id="{6FE258BD-F6E7-4619-A53C-77E9B30E0A48}"/>
              </a:ext>
            </a:extLst>
          </p:cNvPr>
          <p:cNvSpPr txBox="1"/>
          <p:nvPr/>
        </p:nvSpPr>
        <p:spPr>
          <a:xfrm>
            <a:off x="4065836" y="374196"/>
            <a:ext cx="2729156" cy="1107996"/>
          </a:xfrm>
          <a:prstGeom prst="rect">
            <a:avLst/>
          </a:prstGeom>
          <a:noFill/>
        </p:spPr>
        <p:txBody>
          <a:bodyPr wrap="square" rtlCol="0">
            <a:spAutoFit/>
          </a:bodyPr>
          <a:lstStyle/>
          <a:p>
            <a:r>
              <a:rPr lang="es-ES" b="1" dirty="0">
                <a:solidFill>
                  <a:schemeClr val="accent1"/>
                </a:solidFill>
              </a:rPr>
              <a:t>Componente </a:t>
            </a:r>
          </a:p>
          <a:p>
            <a:r>
              <a:rPr lang="es-ES" sz="1600" dirty="0">
                <a:solidFill>
                  <a:schemeClr val="accent1"/>
                </a:solidFill>
              </a:rPr>
              <a:t>Interface para objetos que pueden ser decorados con responsabilidades adicionales</a:t>
            </a:r>
            <a:endParaRPr lang="es-419" sz="1600" dirty="0">
              <a:solidFill>
                <a:schemeClr val="accent1"/>
              </a:solidFill>
            </a:endParaRPr>
          </a:p>
        </p:txBody>
      </p:sp>
      <p:cxnSp>
        <p:nvCxnSpPr>
          <p:cNvPr id="8" name="Conector recto de flecha 7">
            <a:extLst>
              <a:ext uri="{FF2B5EF4-FFF2-40B4-BE49-F238E27FC236}">
                <a16:creationId xmlns:a16="http://schemas.microsoft.com/office/drawing/2014/main" id="{76B4F1BA-2F2F-4589-8E47-8102A237A594}"/>
              </a:ext>
            </a:extLst>
          </p:cNvPr>
          <p:cNvCxnSpPr>
            <a:cxnSpLocks/>
          </p:cNvCxnSpPr>
          <p:nvPr/>
        </p:nvCxnSpPr>
        <p:spPr>
          <a:xfrm flipV="1">
            <a:off x="4856603" y="1482192"/>
            <a:ext cx="0" cy="40982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CuadroTexto 9">
            <a:extLst>
              <a:ext uri="{FF2B5EF4-FFF2-40B4-BE49-F238E27FC236}">
                <a16:creationId xmlns:a16="http://schemas.microsoft.com/office/drawing/2014/main" id="{20CE71EC-0746-4BAA-BA94-FBCB1617B353}"/>
              </a:ext>
            </a:extLst>
          </p:cNvPr>
          <p:cNvSpPr txBox="1"/>
          <p:nvPr/>
        </p:nvSpPr>
        <p:spPr>
          <a:xfrm>
            <a:off x="948642" y="2935493"/>
            <a:ext cx="2125064" cy="1908215"/>
          </a:xfrm>
          <a:prstGeom prst="rect">
            <a:avLst/>
          </a:prstGeom>
          <a:noFill/>
        </p:spPr>
        <p:txBody>
          <a:bodyPr wrap="square" rtlCol="0">
            <a:spAutoFit/>
          </a:bodyPr>
          <a:lstStyle/>
          <a:p>
            <a:r>
              <a:rPr lang="es-ES" b="1" dirty="0">
                <a:solidFill>
                  <a:schemeClr val="accent1"/>
                </a:solidFill>
              </a:rPr>
              <a:t>Componente Concreto</a:t>
            </a:r>
          </a:p>
          <a:p>
            <a:endParaRPr lang="es-ES" b="1" dirty="0">
              <a:solidFill>
                <a:schemeClr val="accent1"/>
              </a:solidFill>
            </a:endParaRPr>
          </a:p>
          <a:p>
            <a:r>
              <a:rPr lang="es-ES" sz="1600" dirty="0">
                <a:solidFill>
                  <a:schemeClr val="accent1"/>
                </a:solidFill>
              </a:rPr>
              <a:t>Objeto que puede ser decorado con responsabilidades adicionales</a:t>
            </a:r>
            <a:endParaRPr lang="es-419" sz="1600" dirty="0">
              <a:solidFill>
                <a:schemeClr val="accent1"/>
              </a:solidFill>
            </a:endParaRPr>
          </a:p>
        </p:txBody>
      </p:sp>
      <p:cxnSp>
        <p:nvCxnSpPr>
          <p:cNvPr id="11" name="Conector recto de flecha 10">
            <a:extLst>
              <a:ext uri="{FF2B5EF4-FFF2-40B4-BE49-F238E27FC236}">
                <a16:creationId xmlns:a16="http://schemas.microsoft.com/office/drawing/2014/main" id="{9372750F-6C41-4E29-8D25-AB0CD329624F}"/>
              </a:ext>
            </a:extLst>
          </p:cNvPr>
          <p:cNvCxnSpPr>
            <a:cxnSpLocks/>
          </p:cNvCxnSpPr>
          <p:nvPr/>
        </p:nvCxnSpPr>
        <p:spPr>
          <a:xfrm flipH="1" flipV="1">
            <a:off x="2365889" y="3205908"/>
            <a:ext cx="520531" cy="989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 name="CuadroTexto 15">
            <a:extLst>
              <a:ext uri="{FF2B5EF4-FFF2-40B4-BE49-F238E27FC236}">
                <a16:creationId xmlns:a16="http://schemas.microsoft.com/office/drawing/2014/main" id="{48E38824-AAD8-4B09-8E15-938267D3DFC9}"/>
              </a:ext>
            </a:extLst>
          </p:cNvPr>
          <p:cNvSpPr txBox="1"/>
          <p:nvPr/>
        </p:nvSpPr>
        <p:spPr>
          <a:xfrm>
            <a:off x="5430414" y="5034447"/>
            <a:ext cx="3471215" cy="1661993"/>
          </a:xfrm>
          <a:prstGeom prst="rect">
            <a:avLst/>
          </a:prstGeom>
          <a:noFill/>
        </p:spPr>
        <p:txBody>
          <a:bodyPr wrap="square" rtlCol="0">
            <a:spAutoFit/>
          </a:bodyPr>
          <a:lstStyle/>
          <a:p>
            <a:r>
              <a:rPr lang="es-ES" b="1" dirty="0">
                <a:solidFill>
                  <a:schemeClr val="accent1"/>
                </a:solidFill>
              </a:rPr>
              <a:t>Decoradores Concretos</a:t>
            </a:r>
          </a:p>
          <a:p>
            <a:endParaRPr lang="es-ES" b="1" dirty="0">
              <a:solidFill>
                <a:schemeClr val="accent1"/>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s-ES" sz="1600" dirty="0">
                <a:solidFill>
                  <a:srgbClr val="5B9BD5"/>
                </a:solidFill>
                <a:latin typeface="Calibri" panose="020F0502020204030204"/>
              </a:rPr>
              <a:t>Se amplían las funcionalidades de las responsabilidades del componente concreto a decorar</a:t>
            </a:r>
            <a:r>
              <a:rPr kumimoji="0" lang="es-ES" sz="1600" b="0" i="0" u="none" strike="noStrike" kern="1200" cap="none" spc="0" normalizeH="0" baseline="0" noProof="0" dirty="0">
                <a:ln>
                  <a:noFill/>
                </a:ln>
                <a:solidFill>
                  <a:srgbClr val="5B9BD5"/>
                </a:solidFill>
                <a:effectLst/>
                <a:uLnTx/>
                <a:uFillTx/>
                <a:latin typeface="Calibri" panose="020F0502020204030204"/>
                <a:ea typeface="+mn-ea"/>
                <a:cs typeface="+mn-cs"/>
              </a:rPr>
              <a:t>.</a:t>
            </a:r>
            <a:endParaRPr kumimoji="0" lang="es-419" sz="1600" b="0" i="0" u="none" strike="noStrike" kern="1200" cap="none" spc="0" normalizeH="0" baseline="0" noProof="0" dirty="0">
              <a:ln>
                <a:noFill/>
              </a:ln>
              <a:solidFill>
                <a:srgbClr val="5B9BD5"/>
              </a:solidFill>
              <a:effectLst/>
              <a:uLnTx/>
              <a:uFillTx/>
              <a:latin typeface="Calibri" panose="020F0502020204030204"/>
              <a:ea typeface="+mn-ea"/>
              <a:cs typeface="+mn-cs"/>
            </a:endParaRPr>
          </a:p>
          <a:p>
            <a:endParaRPr lang="es-419" b="1" dirty="0">
              <a:solidFill>
                <a:schemeClr val="accent1"/>
              </a:solidFill>
            </a:endParaRPr>
          </a:p>
        </p:txBody>
      </p:sp>
      <p:sp>
        <p:nvSpPr>
          <p:cNvPr id="18" name="CuadroTexto 17">
            <a:extLst>
              <a:ext uri="{FF2B5EF4-FFF2-40B4-BE49-F238E27FC236}">
                <a16:creationId xmlns:a16="http://schemas.microsoft.com/office/drawing/2014/main" id="{E19B266F-2220-4E83-8BE3-BC66336638A4}"/>
              </a:ext>
            </a:extLst>
          </p:cNvPr>
          <p:cNvSpPr txBox="1"/>
          <p:nvPr/>
        </p:nvSpPr>
        <p:spPr>
          <a:xfrm>
            <a:off x="489603" y="654895"/>
            <a:ext cx="3043141" cy="646331"/>
          </a:xfrm>
          <a:prstGeom prst="rect">
            <a:avLst/>
          </a:prstGeom>
          <a:noFill/>
        </p:spPr>
        <p:txBody>
          <a:bodyPr wrap="none" rtlCol="0">
            <a:spAutoFit/>
          </a:bodyPr>
          <a:lstStyle/>
          <a:p>
            <a:r>
              <a:rPr lang="es-ES" sz="3600" dirty="0"/>
              <a:t>UML </a:t>
            </a:r>
            <a:r>
              <a:rPr lang="es-ES" sz="3600" dirty="0" err="1"/>
              <a:t>Decorator</a:t>
            </a:r>
            <a:endParaRPr lang="es-419" sz="3600" dirty="0"/>
          </a:p>
        </p:txBody>
      </p:sp>
      <p:pic>
        <p:nvPicPr>
          <p:cNvPr id="19" name="Imagen 18">
            <a:extLst>
              <a:ext uri="{FF2B5EF4-FFF2-40B4-BE49-F238E27FC236}">
                <a16:creationId xmlns:a16="http://schemas.microsoft.com/office/drawing/2014/main" id="{9329E475-0CE1-4B10-AA86-67728E63F462}"/>
              </a:ext>
            </a:extLst>
          </p:cNvPr>
          <p:cNvPicPr>
            <a:picLocks noChangeAspect="1"/>
          </p:cNvPicPr>
          <p:nvPr/>
        </p:nvPicPr>
        <p:blipFill>
          <a:blip r:embed="rId3"/>
          <a:stretch>
            <a:fillRect/>
          </a:stretch>
        </p:blipFill>
        <p:spPr>
          <a:xfrm>
            <a:off x="9670411" y="4301595"/>
            <a:ext cx="1458275" cy="1101808"/>
          </a:xfrm>
          <a:prstGeom prst="rect">
            <a:avLst/>
          </a:prstGeom>
        </p:spPr>
      </p:pic>
      <p:sp>
        <p:nvSpPr>
          <p:cNvPr id="20" name="CuadroTexto 19">
            <a:extLst>
              <a:ext uri="{FF2B5EF4-FFF2-40B4-BE49-F238E27FC236}">
                <a16:creationId xmlns:a16="http://schemas.microsoft.com/office/drawing/2014/main" id="{D4A74DE2-C18A-4F3D-B8E8-EBD8A7A5B2A3}"/>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3687488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10821C8-48B8-41D6-9687-D36673DCAB9E}"/>
              </a:ext>
            </a:extLst>
          </p:cNvPr>
          <p:cNvSpPr txBox="1"/>
          <p:nvPr/>
        </p:nvSpPr>
        <p:spPr>
          <a:xfrm>
            <a:off x="489603" y="654895"/>
            <a:ext cx="4952702" cy="646331"/>
          </a:xfrm>
          <a:prstGeom prst="rect">
            <a:avLst/>
          </a:prstGeom>
          <a:noFill/>
        </p:spPr>
        <p:txBody>
          <a:bodyPr wrap="none" rtlCol="0">
            <a:spAutoFit/>
          </a:bodyPr>
          <a:lstStyle/>
          <a:p>
            <a:r>
              <a:rPr lang="es-ES" sz="3600" dirty="0" err="1"/>
              <a:t>Decorator</a:t>
            </a:r>
            <a:r>
              <a:rPr lang="es-ES" sz="3600" dirty="0"/>
              <a:t> como </a:t>
            </a:r>
            <a:r>
              <a:rPr lang="es-ES" sz="3600" dirty="0" err="1"/>
              <a:t>Wrapper</a:t>
            </a:r>
            <a:endParaRPr lang="es-419" sz="3600" dirty="0"/>
          </a:p>
        </p:txBody>
      </p:sp>
      <p:sp>
        <p:nvSpPr>
          <p:cNvPr id="6" name="CuadroTexto 5">
            <a:extLst>
              <a:ext uri="{FF2B5EF4-FFF2-40B4-BE49-F238E27FC236}">
                <a16:creationId xmlns:a16="http://schemas.microsoft.com/office/drawing/2014/main" id="{5ED267C9-DF1C-4831-A62B-D1EB32F2CFB2}"/>
              </a:ext>
            </a:extLst>
          </p:cNvPr>
          <p:cNvSpPr txBox="1"/>
          <p:nvPr/>
        </p:nvSpPr>
        <p:spPr>
          <a:xfrm>
            <a:off x="6803863" y="1301226"/>
            <a:ext cx="4307566" cy="4801314"/>
          </a:xfrm>
          <a:prstGeom prst="rect">
            <a:avLst/>
          </a:prstGeom>
          <a:noFill/>
        </p:spPr>
        <p:txBody>
          <a:bodyPr wrap="square">
            <a:spAutoFit/>
          </a:bodyPr>
          <a:lstStyle/>
          <a:p>
            <a:r>
              <a:rPr lang="es-ES" b="1" dirty="0"/>
              <a:t>Patrón </a:t>
            </a:r>
            <a:r>
              <a:rPr lang="es-ES" b="1" dirty="0" err="1"/>
              <a:t>Decorator</a:t>
            </a:r>
            <a:r>
              <a:rPr lang="es-ES" dirty="0"/>
              <a:t> actúa como un </a:t>
            </a:r>
            <a:r>
              <a:rPr lang="es-ES" b="1" dirty="0" err="1"/>
              <a:t>wrapper</a:t>
            </a:r>
            <a:r>
              <a:rPr lang="es-ES" b="1" dirty="0"/>
              <a:t> (envoltorio)</a:t>
            </a:r>
            <a:r>
              <a:rPr lang="es-ES" dirty="0"/>
              <a:t> porque </a:t>
            </a:r>
            <a:r>
              <a:rPr lang="es-ES" b="1" dirty="0"/>
              <a:t>envuelve</a:t>
            </a:r>
            <a:r>
              <a:rPr lang="es-ES" dirty="0"/>
              <a:t> un objeto existente y </a:t>
            </a:r>
            <a:r>
              <a:rPr lang="es-ES" b="1" dirty="0"/>
              <a:t>extiende su comportamiento sin modificar su estructura interna</a:t>
            </a:r>
            <a:r>
              <a:rPr lang="es-ES" dirty="0"/>
              <a:t>. </a:t>
            </a:r>
          </a:p>
          <a:p>
            <a:endParaRPr lang="es-ES" dirty="0"/>
          </a:p>
          <a:p>
            <a:r>
              <a:rPr lang="es-ES" dirty="0"/>
              <a:t>El decorador </a:t>
            </a:r>
            <a:r>
              <a:rPr lang="es-ES" b="1" dirty="0"/>
              <a:t>recibe</a:t>
            </a:r>
            <a:r>
              <a:rPr lang="es-ES" dirty="0"/>
              <a:t> un objeto y </a:t>
            </a:r>
            <a:r>
              <a:rPr lang="es-ES" b="1" dirty="0"/>
              <a:t>lo envuelve</a:t>
            </a:r>
            <a:r>
              <a:rPr lang="es-ES" dirty="0"/>
              <a:t> dentro de otro objeto del mismo tipo, agregándole nuevas responsabilidades.</a:t>
            </a:r>
          </a:p>
          <a:p>
            <a:endParaRPr lang="es-ES" dirty="0"/>
          </a:p>
          <a:p>
            <a:r>
              <a:rPr lang="es-ES" dirty="0"/>
              <a:t>Significa que </a:t>
            </a:r>
            <a:r>
              <a:rPr lang="es-ES" b="1" dirty="0"/>
              <a:t>cada decorador envuelve a otro objeto</a:t>
            </a:r>
            <a:r>
              <a:rPr lang="es-ES" dirty="0"/>
              <a:t> como si fuera </a:t>
            </a:r>
            <a:r>
              <a:rPr lang="es-ES" b="1" dirty="0"/>
              <a:t>una capa adicional</a:t>
            </a:r>
            <a:r>
              <a:rPr lang="es-ES" dirty="0"/>
              <a:t>.</a:t>
            </a:r>
          </a:p>
          <a:p>
            <a:endParaRPr lang="es-ES" dirty="0"/>
          </a:p>
          <a:p>
            <a:r>
              <a:rPr lang="es-ES" dirty="0"/>
              <a:t>Este enfoque permite agregar funcionalidades dinámicamente </a:t>
            </a:r>
            <a:r>
              <a:rPr lang="es-ES" b="1" dirty="0"/>
              <a:t>sin alterar la clase original</a:t>
            </a:r>
            <a:r>
              <a:rPr lang="es-ES" dirty="0"/>
              <a:t>.</a:t>
            </a:r>
          </a:p>
          <a:p>
            <a:endParaRPr lang="es-419" dirty="0"/>
          </a:p>
        </p:txBody>
      </p:sp>
      <p:sp>
        <p:nvSpPr>
          <p:cNvPr id="8" name="CuadroTexto 7">
            <a:extLst>
              <a:ext uri="{FF2B5EF4-FFF2-40B4-BE49-F238E27FC236}">
                <a16:creationId xmlns:a16="http://schemas.microsoft.com/office/drawing/2014/main" id="{C1C79E39-74D3-4A7C-BC57-E628B3D7FD0A}"/>
              </a:ext>
            </a:extLst>
          </p:cNvPr>
          <p:cNvSpPr txBox="1"/>
          <p:nvPr/>
        </p:nvSpPr>
        <p:spPr>
          <a:xfrm>
            <a:off x="731702" y="1674674"/>
            <a:ext cx="4710603" cy="4247317"/>
          </a:xfrm>
          <a:prstGeom prst="rect">
            <a:avLst/>
          </a:prstGeom>
          <a:noFill/>
        </p:spPr>
        <p:txBody>
          <a:bodyPr wrap="square">
            <a:spAutoFit/>
          </a:bodyPr>
          <a:lstStyle/>
          <a:p>
            <a:r>
              <a:rPr lang="es-ES" dirty="0"/>
              <a:t>Piensa en estos ejemplos: </a:t>
            </a:r>
          </a:p>
          <a:p>
            <a:endParaRPr lang="es-ES" b="1" dirty="0"/>
          </a:p>
          <a:p>
            <a:r>
              <a:rPr lang="es-ES" b="1" dirty="0"/>
              <a:t>Capas de ropa en invierno</a:t>
            </a:r>
            <a:r>
              <a:rPr lang="es-ES" dirty="0"/>
              <a:t>:</a:t>
            </a:r>
          </a:p>
          <a:p>
            <a:pPr>
              <a:buFont typeface="+mj-lt"/>
              <a:buAutoNum type="arabicPeriod"/>
            </a:pPr>
            <a:r>
              <a:rPr lang="es-ES" dirty="0"/>
              <a:t>Camisa Polo (Base)</a:t>
            </a:r>
          </a:p>
          <a:p>
            <a:pPr>
              <a:buFont typeface="+mj-lt"/>
              <a:buAutoNum type="arabicPeriod"/>
            </a:pPr>
            <a:r>
              <a:rPr lang="es-ES" dirty="0"/>
              <a:t>Suéter (Encima del polo)</a:t>
            </a:r>
          </a:p>
          <a:p>
            <a:pPr>
              <a:buFont typeface="+mj-lt"/>
              <a:buAutoNum type="arabicPeriod"/>
            </a:pPr>
            <a:r>
              <a:rPr lang="es-ES" dirty="0"/>
              <a:t>Chaqueta (Encima del suéter)</a:t>
            </a:r>
          </a:p>
          <a:p>
            <a:pPr>
              <a:buFont typeface="+mj-lt"/>
              <a:buAutoNum type="arabicPeriod"/>
            </a:pPr>
            <a:r>
              <a:rPr lang="es-ES" dirty="0"/>
              <a:t>Bufanda (Encima de la chaqueta)</a:t>
            </a:r>
          </a:p>
          <a:p>
            <a:pPr>
              <a:buFont typeface="+mj-lt"/>
              <a:buAutoNum type="arabicPeriod"/>
            </a:pPr>
            <a:endParaRPr lang="es-ES" b="1" dirty="0"/>
          </a:p>
          <a:p>
            <a:r>
              <a:rPr lang="es-ES" b="1" dirty="0"/>
              <a:t>Envolturas de Regalos</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Cajita de regalo</a:t>
            </a:r>
            <a:r>
              <a:rPr kumimoji="0" lang="es-419" altLang="es-419" sz="1800" b="0" i="0" u="none" strike="noStrike" cap="none" normalizeH="0" baseline="0" dirty="0">
                <a:ln>
                  <a:noFill/>
                </a:ln>
                <a:solidFill>
                  <a:schemeClr val="tx1"/>
                </a:solidFill>
                <a:effectLst/>
              </a:rPr>
              <a:t> → Representa el objeto base.</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Papel de envoltura</a:t>
            </a:r>
            <a:r>
              <a:rPr kumimoji="0" lang="es-419" altLang="es-419" sz="1800" b="0" i="0" u="none" strike="noStrike" cap="none" normalizeH="0" baseline="0" dirty="0">
                <a:ln>
                  <a:noFill/>
                </a:ln>
                <a:solidFill>
                  <a:schemeClr val="tx1"/>
                </a:solidFill>
                <a:effectLst/>
              </a:rPr>
              <a:t> → Primer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Cinta decorativa</a:t>
            </a:r>
            <a:r>
              <a:rPr kumimoji="0" lang="es-419" altLang="es-419" sz="1800" b="0" i="0" u="none" strike="noStrike" cap="none" normalizeH="0" baseline="0" dirty="0">
                <a:ln>
                  <a:noFill/>
                </a:ln>
                <a:solidFill>
                  <a:schemeClr val="tx1"/>
                </a:solidFill>
                <a:effectLst/>
              </a:rPr>
              <a:t> → Segundo decorador.</a:t>
            </a:r>
          </a:p>
          <a:p>
            <a:pPr marL="342900" marR="0" lvl="0" indent="-342900" algn="l" defTabSz="914400" rtl="0" eaLnBrk="0" fontAlgn="base" latinLnBrk="0" hangingPunct="0">
              <a:lnSpc>
                <a:spcPct val="100000"/>
              </a:lnSpc>
              <a:spcBef>
                <a:spcPct val="0"/>
              </a:spcBef>
              <a:spcAft>
                <a:spcPct val="0"/>
              </a:spcAft>
              <a:buClrTx/>
              <a:buSzTx/>
              <a:buFont typeface="+mj-lt"/>
              <a:buAutoNum type="arabicPeriod"/>
              <a:tabLst/>
            </a:pPr>
            <a:r>
              <a:rPr kumimoji="0" lang="es-419" altLang="es-419" sz="1800" b="1" i="0" u="none" strike="noStrike" cap="none" normalizeH="0" baseline="0" dirty="0">
                <a:ln>
                  <a:noFill/>
                </a:ln>
                <a:solidFill>
                  <a:schemeClr val="tx1"/>
                </a:solidFill>
                <a:effectLst/>
              </a:rPr>
              <a:t>Tarjeta personalizada</a:t>
            </a:r>
            <a:r>
              <a:rPr kumimoji="0" lang="es-419" altLang="es-419" sz="1800" b="0" i="0" u="none" strike="noStrike" cap="none" normalizeH="0" baseline="0" dirty="0">
                <a:ln>
                  <a:noFill/>
                </a:ln>
                <a:solidFill>
                  <a:schemeClr val="tx1"/>
                </a:solidFill>
                <a:effectLst/>
              </a:rPr>
              <a:t> → Tercer decorador </a:t>
            </a:r>
          </a:p>
          <a:p>
            <a:endParaRPr lang="es-ES" b="1" dirty="0"/>
          </a:p>
        </p:txBody>
      </p:sp>
    </p:spTree>
    <p:extLst>
      <p:ext uri="{BB962C8B-B14F-4D97-AF65-F5344CB8AC3E}">
        <p14:creationId xmlns:p14="http://schemas.microsoft.com/office/powerpoint/2010/main" val="237178853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F6A636-9602-4362-90FA-CE8514424E7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6E516B58-FAFC-49EF-BCD5-9982A4E3324B}"/>
              </a:ext>
            </a:extLst>
          </p:cNvPr>
          <p:cNvSpPr txBox="1"/>
          <p:nvPr/>
        </p:nvSpPr>
        <p:spPr>
          <a:xfrm>
            <a:off x="974721" y="1555211"/>
            <a:ext cx="10515872" cy="646331"/>
          </a:xfrm>
          <a:prstGeom prst="rect">
            <a:avLst/>
          </a:prstGeom>
          <a:noFill/>
        </p:spPr>
        <p:txBody>
          <a:bodyPr wrap="square">
            <a:spAutoFit/>
          </a:bodyPr>
          <a:lstStyle/>
          <a:p>
            <a:r>
              <a:rPr lang="es-ES" dirty="0"/>
              <a:t>Un </a:t>
            </a:r>
            <a:r>
              <a:rPr lang="es-ES" b="1" dirty="0"/>
              <a:t>arquitecto de software</a:t>
            </a:r>
            <a:r>
              <a:rPr lang="es-ES" dirty="0"/>
              <a:t> usa el patrón </a:t>
            </a:r>
            <a:r>
              <a:rPr lang="es-ES" b="1" dirty="0" err="1"/>
              <a:t>Decorator</a:t>
            </a:r>
            <a:r>
              <a:rPr lang="es-ES" dirty="0"/>
              <a:t> cuando necesita </a:t>
            </a:r>
            <a:r>
              <a:rPr lang="es-ES" b="1" dirty="0"/>
              <a:t>extensibilidad sin modificar código existente</a:t>
            </a:r>
            <a:r>
              <a:rPr lang="es-ES" dirty="0"/>
              <a:t>. </a:t>
            </a:r>
            <a:endParaRPr lang="es-419" dirty="0"/>
          </a:p>
        </p:txBody>
      </p:sp>
      <p:sp>
        <p:nvSpPr>
          <p:cNvPr id="6" name="CuadroTexto 5">
            <a:extLst>
              <a:ext uri="{FF2B5EF4-FFF2-40B4-BE49-F238E27FC236}">
                <a16:creationId xmlns:a16="http://schemas.microsoft.com/office/drawing/2014/main" id="{B8284904-F71A-48A3-9D21-02FF8F860D52}"/>
              </a:ext>
            </a:extLst>
          </p:cNvPr>
          <p:cNvSpPr txBox="1"/>
          <p:nvPr/>
        </p:nvSpPr>
        <p:spPr>
          <a:xfrm>
            <a:off x="974721" y="2608098"/>
            <a:ext cx="10372652" cy="3416320"/>
          </a:xfrm>
          <a:prstGeom prst="rect">
            <a:avLst/>
          </a:prstGeom>
          <a:noFill/>
        </p:spPr>
        <p:txBody>
          <a:bodyPr wrap="square">
            <a:spAutoFit/>
          </a:bodyPr>
          <a:lstStyle/>
          <a:p>
            <a:r>
              <a:rPr lang="es-ES" b="1" dirty="0"/>
              <a:t>1. Preguntas que se Resuelven en un Equipo de Desarrollo con este Patrón</a:t>
            </a:r>
          </a:p>
          <a:p>
            <a:r>
              <a:rPr lang="es-ES" b="1" dirty="0"/>
              <a:t>¿Cómo podemos extender la funcionalidad de un objeto sin cambiar su código fuente?</a:t>
            </a:r>
          </a:p>
          <a:p>
            <a:pPr>
              <a:buFont typeface="Arial" panose="020B0604020202020204" pitchFamily="34" charset="0"/>
              <a:buChar char="•"/>
            </a:pPr>
            <a:r>
              <a:rPr lang="es-ES" dirty="0"/>
              <a:t>Se resuelve utilizando decoradores en lugar de modificar la clase base.</a:t>
            </a:r>
          </a:p>
          <a:p>
            <a:pPr>
              <a:buFont typeface="Arial" panose="020B0604020202020204" pitchFamily="34" charset="0"/>
              <a:buChar char="•"/>
            </a:pPr>
            <a:r>
              <a:rPr lang="es-ES" dirty="0"/>
              <a:t>Permite añadir nuevas características sin alterar código existente.</a:t>
            </a:r>
          </a:p>
          <a:p>
            <a:endParaRPr lang="es-ES" dirty="0"/>
          </a:p>
          <a:p>
            <a:r>
              <a:rPr lang="es-ES" dirty="0"/>
              <a:t>2. ¿Cómo evitar la proliferación de subclases cuando necesitamos combinaciones de características?</a:t>
            </a:r>
          </a:p>
          <a:p>
            <a:endParaRPr lang="es-ES" dirty="0"/>
          </a:p>
          <a:p>
            <a:r>
              <a:rPr lang="es-ES" dirty="0"/>
              <a:t>En lugar de crear clases como </a:t>
            </a:r>
            <a:r>
              <a:rPr lang="es-ES" dirty="0" err="1"/>
              <a:t>CarConGPS</a:t>
            </a:r>
            <a:r>
              <a:rPr lang="es-ES" dirty="0"/>
              <a:t>, </a:t>
            </a:r>
            <a:r>
              <a:rPr lang="es-ES" dirty="0" err="1"/>
              <a:t>CarConCuero</a:t>
            </a:r>
            <a:r>
              <a:rPr lang="es-ES" dirty="0"/>
              <a:t>, </a:t>
            </a:r>
            <a:r>
              <a:rPr lang="es-ES" dirty="0" err="1"/>
              <a:t>CarConGPSyCuero</a:t>
            </a:r>
            <a:r>
              <a:rPr lang="es-ES" dirty="0"/>
              <a:t>, etc., podemos usar decoradores dinámicos.</a:t>
            </a:r>
          </a:p>
          <a:p>
            <a:endParaRPr lang="es-ES" dirty="0"/>
          </a:p>
          <a:p>
            <a:r>
              <a:rPr lang="es-ES" dirty="0"/>
              <a:t>3. ¿Cómo podemos habilitar/deshabilitar características en tiempo de ejecución sin afectar el diseño </a:t>
            </a:r>
            <a:r>
              <a:rPr lang="es-ES" dirty="0" err="1"/>
              <a:t>original?Podemos</a:t>
            </a:r>
            <a:r>
              <a:rPr lang="es-ES" dirty="0"/>
              <a:t> aplicar decoradores según los requerimientos del usuario, de forma dinámica.</a:t>
            </a:r>
          </a:p>
        </p:txBody>
      </p:sp>
    </p:spTree>
    <p:extLst>
      <p:ext uri="{BB962C8B-B14F-4D97-AF65-F5344CB8AC3E}">
        <p14:creationId xmlns:p14="http://schemas.microsoft.com/office/powerpoint/2010/main" val="3546652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6675D5AE-A652-4E4B-B466-6915A6F3B783}"/>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Decorator</a:t>
            </a:r>
            <a:endParaRPr lang="es-419" sz="3600" dirty="0"/>
          </a:p>
        </p:txBody>
      </p:sp>
      <p:sp>
        <p:nvSpPr>
          <p:cNvPr id="4" name="CuadroTexto 3">
            <a:extLst>
              <a:ext uri="{FF2B5EF4-FFF2-40B4-BE49-F238E27FC236}">
                <a16:creationId xmlns:a16="http://schemas.microsoft.com/office/drawing/2014/main" id="{1510A9CD-D415-4BD6-A99D-B6794E0F7337}"/>
              </a:ext>
            </a:extLst>
          </p:cNvPr>
          <p:cNvSpPr txBox="1"/>
          <p:nvPr/>
        </p:nvSpPr>
        <p:spPr>
          <a:xfrm>
            <a:off x="746392" y="1630751"/>
            <a:ext cx="10942503" cy="2862322"/>
          </a:xfrm>
          <a:prstGeom prst="rect">
            <a:avLst/>
          </a:prstGeom>
          <a:noFill/>
        </p:spPr>
        <p:txBody>
          <a:bodyPr wrap="square">
            <a:spAutoFit/>
          </a:bodyPr>
          <a:lstStyle/>
          <a:p>
            <a:pPr marL="285750" indent="-285750">
              <a:buFont typeface="Arial" panose="020B0604020202020204" pitchFamily="34" charset="0"/>
              <a:buChar char="•"/>
            </a:pPr>
            <a:r>
              <a:rPr lang="es-ES" i="0" dirty="0">
                <a:solidFill>
                  <a:srgbClr val="444444"/>
                </a:solidFill>
                <a:effectLst/>
              </a:rPr>
              <a:t>Utiliza el patrón </a:t>
            </a:r>
            <a:r>
              <a:rPr lang="es-ES" i="0" dirty="0" err="1">
                <a:solidFill>
                  <a:srgbClr val="444444"/>
                </a:solidFill>
                <a:effectLst/>
              </a:rPr>
              <a:t>Decorator</a:t>
            </a:r>
            <a:r>
              <a:rPr lang="es-ES" i="0" dirty="0">
                <a:solidFill>
                  <a:srgbClr val="444444"/>
                </a:solidFill>
                <a:effectLst/>
              </a:rPr>
              <a:t> cuando necesites asignar funcionalidades adicionales a objetos durante el tiempo de ejecución sin descomponer el código que utiliza esos objetos.</a:t>
            </a:r>
          </a:p>
          <a:p>
            <a:pPr marL="285750" indent="-285750">
              <a:buFont typeface="Arial" panose="020B0604020202020204" pitchFamily="34" charset="0"/>
              <a:buChar char="•"/>
            </a:pPr>
            <a:endParaRPr lang="es-ES" b="1" dirty="0">
              <a:solidFill>
                <a:srgbClr val="444444"/>
              </a:solidFill>
              <a:latin typeface="PT Sans" panose="020B0503020203020204" pitchFamily="34" charset="0"/>
            </a:endParaRPr>
          </a:p>
          <a:p>
            <a:pPr marL="285750" indent="-285750">
              <a:buFont typeface="Arial" panose="020B0604020202020204" pitchFamily="34" charset="0"/>
              <a:buChar char="•"/>
            </a:pPr>
            <a:r>
              <a:rPr lang="es-ES" dirty="0"/>
              <a:t>Muchos lenguajes de programación cuentan con la palabra clave final que puede utilizarse para evitar que una clase siga extendiéndose. Para una clase final, la única forma de reutilizar el comportamiento existente será envolver la clase con tu propio </a:t>
            </a:r>
            <a:r>
              <a:rPr lang="es-ES" dirty="0" err="1"/>
              <a:t>wrapper</a:t>
            </a:r>
            <a:r>
              <a:rPr lang="es-ES" dirty="0"/>
              <a:t>, utilizando el patrón </a:t>
            </a:r>
            <a:r>
              <a:rPr lang="es-ES" dirty="0" err="1"/>
              <a:t>Decorator</a:t>
            </a:r>
            <a:r>
              <a:rPr lang="es-ES" dirty="0"/>
              <a:t>.</a:t>
            </a:r>
          </a:p>
          <a:p>
            <a:pPr marL="285750" indent="-285750">
              <a:buFont typeface="Arial" panose="020B0604020202020204" pitchFamily="34" charset="0"/>
              <a:buChar char="•"/>
            </a:pPr>
            <a:endParaRPr lang="es-ES" dirty="0"/>
          </a:p>
          <a:p>
            <a:pPr marL="285750" indent="-285750">
              <a:buFont typeface="Arial" panose="020B0604020202020204" pitchFamily="34" charset="0"/>
              <a:buChar char="•"/>
            </a:pPr>
            <a:r>
              <a:rPr lang="es-ES" b="1" dirty="0">
                <a:solidFill>
                  <a:schemeClr val="accent2"/>
                </a:solidFill>
              </a:rPr>
              <a:t>El patrón </a:t>
            </a:r>
            <a:r>
              <a:rPr lang="es-ES" b="1" dirty="0" err="1">
                <a:solidFill>
                  <a:schemeClr val="accent2"/>
                </a:solidFill>
              </a:rPr>
              <a:t>Decorator</a:t>
            </a:r>
            <a:r>
              <a:rPr lang="es-ES" b="1" dirty="0">
                <a:solidFill>
                  <a:schemeClr val="accent2"/>
                </a:solidFill>
              </a:rPr>
              <a:t> te permite estructurar tu lógica de negocio en capas, crear un decorador para cada capa y componer objetos con varias combinaciones de esta lógica, durante el tiempo de ejecución. El código cliente puede tratar a todos estos objetos de la misma forma, ya que todos siguen una interfaz común.</a:t>
            </a:r>
            <a:endParaRPr lang="es-419" b="1" dirty="0">
              <a:solidFill>
                <a:schemeClr val="accent2"/>
              </a:solidFill>
            </a:endParaRPr>
          </a:p>
        </p:txBody>
      </p:sp>
      <p:sp>
        <p:nvSpPr>
          <p:cNvPr id="5" name="CuadroTexto 4">
            <a:extLst>
              <a:ext uri="{FF2B5EF4-FFF2-40B4-BE49-F238E27FC236}">
                <a16:creationId xmlns:a16="http://schemas.microsoft.com/office/drawing/2014/main" id="{C573C2EC-54FB-4F72-BAFC-FF77717EFB9C}"/>
              </a:ext>
            </a:extLst>
          </p:cNvPr>
          <p:cNvSpPr txBox="1"/>
          <p:nvPr/>
        </p:nvSpPr>
        <p:spPr>
          <a:xfrm>
            <a:off x="9331287" y="5662671"/>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6" name="Flecha: hacia abajo 5">
            <a:extLst>
              <a:ext uri="{FF2B5EF4-FFF2-40B4-BE49-F238E27FC236}">
                <a16:creationId xmlns:a16="http://schemas.microsoft.com/office/drawing/2014/main" id="{A51B19BB-E04C-4899-BB8C-55D0F03E1D24}"/>
              </a:ext>
            </a:extLst>
          </p:cNvPr>
          <p:cNvSpPr/>
          <p:nvPr/>
        </p:nvSpPr>
        <p:spPr>
          <a:xfrm>
            <a:off x="4759287" y="4638101"/>
            <a:ext cx="2743200" cy="1454227"/>
          </a:xfrm>
          <a:prstGeom prst="down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es-ES" dirty="0"/>
              <a:t>Veamos un Ejemplo</a:t>
            </a:r>
            <a:endParaRPr lang="es-419" dirty="0"/>
          </a:p>
        </p:txBody>
      </p:sp>
    </p:spTree>
    <p:extLst>
      <p:ext uri="{BB962C8B-B14F-4D97-AF65-F5344CB8AC3E}">
        <p14:creationId xmlns:p14="http://schemas.microsoft.com/office/powerpoint/2010/main" val="214210599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7F55F6A6-B055-42A4-BB8D-1C30A883D286}"/>
              </a:ext>
            </a:extLst>
          </p:cNvPr>
          <p:cNvSpPr txBox="1"/>
          <p:nvPr/>
        </p:nvSpPr>
        <p:spPr>
          <a:xfrm>
            <a:off x="1820402" y="2580301"/>
            <a:ext cx="3877937" cy="2862322"/>
          </a:xfrm>
          <a:prstGeom prst="rect">
            <a:avLst/>
          </a:prstGeom>
          <a:noFill/>
        </p:spPr>
        <p:txBody>
          <a:bodyPr wrap="square">
            <a:spAutoFit/>
          </a:bodyPr>
          <a:lstStyle/>
          <a:p>
            <a:r>
              <a:rPr lang="es-ES" dirty="0"/>
              <a:t>Capas de procesamiento para un sistema de pagos:</a:t>
            </a:r>
          </a:p>
          <a:p>
            <a:endParaRPr lang="es-ES" dirty="0"/>
          </a:p>
          <a:p>
            <a:pPr>
              <a:buFont typeface="+mj-lt"/>
              <a:buAutoNum type="arabicPeriod"/>
            </a:pPr>
            <a:r>
              <a:rPr lang="es-ES" b="1" dirty="0"/>
              <a:t>Validación de la transacción</a:t>
            </a:r>
          </a:p>
          <a:p>
            <a:pPr>
              <a:buFont typeface="+mj-lt"/>
              <a:buAutoNum type="arabicPeriod"/>
            </a:pPr>
            <a:endParaRPr lang="es-ES" b="1" dirty="0"/>
          </a:p>
          <a:p>
            <a:pPr>
              <a:buFont typeface="+mj-lt"/>
              <a:buAutoNum type="arabicPeriod"/>
            </a:pPr>
            <a:r>
              <a:rPr lang="es-ES" b="1" dirty="0"/>
              <a:t>Aplicación de impuestos</a:t>
            </a:r>
            <a:endParaRPr lang="es-ES" dirty="0"/>
          </a:p>
          <a:p>
            <a:pPr>
              <a:buFont typeface="+mj-lt"/>
              <a:buAutoNum type="arabicPeriod"/>
            </a:pPr>
            <a:endParaRPr lang="es-ES" b="1" dirty="0"/>
          </a:p>
          <a:p>
            <a:pPr>
              <a:buFont typeface="+mj-lt"/>
              <a:buAutoNum type="arabicPeriod"/>
            </a:pPr>
            <a:r>
              <a:rPr lang="es-ES" b="1" dirty="0"/>
              <a:t>Registro de auditoría</a:t>
            </a:r>
            <a:endParaRPr lang="es-ES" dirty="0"/>
          </a:p>
          <a:p>
            <a:pPr>
              <a:buFont typeface="+mj-lt"/>
              <a:buAutoNum type="arabicPeriod"/>
            </a:pPr>
            <a:endParaRPr lang="es-ES" b="1" dirty="0"/>
          </a:p>
          <a:p>
            <a:pPr>
              <a:buFont typeface="+mj-lt"/>
              <a:buAutoNum type="arabicPeriod"/>
            </a:pPr>
            <a:r>
              <a:rPr lang="es-ES" b="1" dirty="0"/>
              <a:t>Notificación al usuario</a:t>
            </a:r>
            <a:endParaRPr lang="es-ES" dirty="0"/>
          </a:p>
        </p:txBody>
      </p:sp>
      <p:sp>
        <p:nvSpPr>
          <p:cNvPr id="4" name="CuadroTexto 3">
            <a:extLst>
              <a:ext uri="{FF2B5EF4-FFF2-40B4-BE49-F238E27FC236}">
                <a16:creationId xmlns:a16="http://schemas.microsoft.com/office/drawing/2014/main" id="{C5945DEA-C214-4D8D-B5FC-36D068AD2CB3}"/>
              </a:ext>
            </a:extLst>
          </p:cNvPr>
          <p:cNvSpPr txBox="1"/>
          <p:nvPr/>
        </p:nvSpPr>
        <p:spPr>
          <a:xfrm>
            <a:off x="974721" y="611653"/>
            <a:ext cx="9447236" cy="1200329"/>
          </a:xfrm>
          <a:prstGeom prst="rect">
            <a:avLst/>
          </a:prstGeom>
          <a:noFill/>
        </p:spPr>
        <p:txBody>
          <a:bodyPr wrap="square" rtlCol="0">
            <a:spAutoFit/>
          </a:bodyPr>
          <a:lstStyle/>
          <a:p>
            <a:r>
              <a:rPr lang="es-ES" sz="3600" dirty="0"/>
              <a:t>Ejemplo: Estructura de la lógica de negocio en capas usando </a:t>
            </a:r>
            <a:r>
              <a:rPr lang="es-ES" sz="3600" dirty="0" err="1"/>
              <a:t>Decorator</a:t>
            </a:r>
            <a:endParaRPr lang="es-419" sz="3600" dirty="0"/>
          </a:p>
        </p:txBody>
      </p:sp>
      <p:sp>
        <p:nvSpPr>
          <p:cNvPr id="5" name="Elipse 4">
            <a:extLst>
              <a:ext uri="{FF2B5EF4-FFF2-40B4-BE49-F238E27FC236}">
                <a16:creationId xmlns:a16="http://schemas.microsoft.com/office/drawing/2014/main" id="{E8015177-1689-422B-842F-9ADCE45704C2}"/>
              </a:ext>
            </a:extLst>
          </p:cNvPr>
          <p:cNvSpPr/>
          <p:nvPr/>
        </p:nvSpPr>
        <p:spPr>
          <a:xfrm>
            <a:off x="6823115" y="2747128"/>
            <a:ext cx="3877936" cy="2214683"/>
          </a:xfrm>
          <a:prstGeom prst="ellips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s-ES" dirty="0"/>
              <a:t>Cada capa puede ser implementada como un </a:t>
            </a:r>
            <a:r>
              <a:rPr lang="es-ES" b="1" dirty="0"/>
              <a:t>Decorador</a:t>
            </a:r>
            <a:r>
              <a:rPr lang="es-ES" dirty="0"/>
              <a:t> que extiende la funcionalidad de un </a:t>
            </a:r>
            <a:r>
              <a:rPr lang="es-ES" b="1" dirty="0"/>
              <a:t>procesador de pagos base</a:t>
            </a:r>
            <a:r>
              <a:rPr lang="es-ES" dirty="0"/>
              <a:t>.</a:t>
            </a:r>
            <a:endParaRPr lang="es-419" dirty="0"/>
          </a:p>
        </p:txBody>
      </p:sp>
    </p:spTree>
    <p:extLst>
      <p:ext uri="{BB962C8B-B14F-4D97-AF65-F5344CB8AC3E}">
        <p14:creationId xmlns:p14="http://schemas.microsoft.com/office/powerpoint/2010/main" val="22721410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7299A846-0898-4C79-8D05-ADF046BEEAAC}"/>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Decorator</a:t>
            </a:r>
            <a:endParaRPr lang="es-419" sz="3600" dirty="0"/>
          </a:p>
        </p:txBody>
      </p:sp>
      <p:sp>
        <p:nvSpPr>
          <p:cNvPr id="4" name="CuadroTexto 3">
            <a:extLst>
              <a:ext uri="{FF2B5EF4-FFF2-40B4-BE49-F238E27FC236}">
                <a16:creationId xmlns:a16="http://schemas.microsoft.com/office/drawing/2014/main" id="{2A8E9174-281E-4247-89CC-01281C705A3C}"/>
              </a:ext>
            </a:extLst>
          </p:cNvPr>
          <p:cNvSpPr txBox="1"/>
          <p:nvPr/>
        </p:nvSpPr>
        <p:spPr>
          <a:xfrm>
            <a:off x="974721" y="1410269"/>
            <a:ext cx="9689607" cy="2585323"/>
          </a:xfrm>
          <a:prstGeom prst="rect">
            <a:avLst/>
          </a:prstGeom>
          <a:noFill/>
        </p:spPr>
        <p:txBody>
          <a:bodyPr wrap="square">
            <a:spAutoFit/>
          </a:bodyPr>
          <a:lstStyle/>
          <a:p>
            <a:r>
              <a:rPr lang="es-419" b="1" dirty="0"/>
              <a:t>Middleware en </a:t>
            </a:r>
            <a:r>
              <a:rPr lang="es-419" b="1" dirty="0" err="1"/>
              <a:t>Frameworks</a:t>
            </a:r>
            <a:r>
              <a:rPr lang="es-419" b="1" dirty="0"/>
              <a:t> Web (Ejemplo: ASP.NET, Express.js). </a:t>
            </a:r>
          </a:p>
          <a:p>
            <a:endParaRPr lang="es-419" dirty="0"/>
          </a:p>
          <a:p>
            <a:r>
              <a:rPr lang="es-ES" dirty="0"/>
              <a:t>Cada middleware actúa como un </a:t>
            </a:r>
            <a:r>
              <a:rPr lang="es-ES" b="1" dirty="0"/>
              <a:t>decorador</a:t>
            </a:r>
            <a:r>
              <a:rPr lang="es-ES" dirty="0"/>
              <a:t> que extiende el comportamiento de la solicitud sin alterar el código del servidor.</a:t>
            </a:r>
            <a:endParaRPr lang="es-419" dirty="0"/>
          </a:p>
          <a:p>
            <a:endParaRPr lang="es-419" dirty="0"/>
          </a:p>
          <a:p>
            <a:r>
              <a:rPr lang="es-419" dirty="0" err="1"/>
              <a:t>app.UseAuthentication</a:t>
            </a:r>
            <a:r>
              <a:rPr lang="es-419" dirty="0"/>
              <a:t>(); // Autenticación </a:t>
            </a:r>
          </a:p>
          <a:p>
            <a:r>
              <a:rPr lang="es-419" dirty="0" err="1"/>
              <a:t>app.UseAuthorization</a:t>
            </a:r>
            <a:r>
              <a:rPr lang="es-419" dirty="0"/>
              <a:t>(); // Autorización </a:t>
            </a:r>
          </a:p>
          <a:p>
            <a:r>
              <a:rPr lang="es-419" dirty="0" err="1"/>
              <a:t>app.UseResponseCompression</a:t>
            </a:r>
            <a:r>
              <a:rPr lang="es-419" dirty="0"/>
              <a:t>(); // Compresión de respuestas </a:t>
            </a:r>
          </a:p>
          <a:p>
            <a:r>
              <a:rPr lang="es-419" dirty="0" err="1"/>
              <a:t>app.UseCustomMiddleware</a:t>
            </a:r>
            <a:r>
              <a:rPr lang="es-419" dirty="0"/>
              <a:t>(); // Decorador personalizado</a:t>
            </a:r>
          </a:p>
        </p:txBody>
      </p:sp>
      <p:sp>
        <p:nvSpPr>
          <p:cNvPr id="6" name="CuadroTexto 5">
            <a:extLst>
              <a:ext uri="{FF2B5EF4-FFF2-40B4-BE49-F238E27FC236}">
                <a16:creationId xmlns:a16="http://schemas.microsoft.com/office/drawing/2014/main" id="{B0503A64-6525-4098-86C9-2B5953A9BF5D}"/>
              </a:ext>
            </a:extLst>
          </p:cNvPr>
          <p:cNvSpPr txBox="1"/>
          <p:nvPr/>
        </p:nvSpPr>
        <p:spPr>
          <a:xfrm>
            <a:off x="974721" y="4147877"/>
            <a:ext cx="9006561" cy="2031325"/>
          </a:xfrm>
          <a:prstGeom prst="rect">
            <a:avLst/>
          </a:prstGeom>
          <a:noFill/>
        </p:spPr>
        <p:txBody>
          <a:bodyPr wrap="square">
            <a:spAutoFit/>
          </a:bodyPr>
          <a:lstStyle/>
          <a:p>
            <a:r>
              <a:rPr lang="es-ES" b="1" dirty="0" err="1"/>
              <a:t>Logging</a:t>
            </a:r>
            <a:r>
              <a:rPr lang="es-ES" b="1" dirty="0"/>
              <a:t> y Auditoría en Aplicaciones Empresariales que suelen necesitar registros detallados de las operaciones que realizan.</a:t>
            </a:r>
          </a:p>
          <a:p>
            <a:endParaRPr lang="es-419" dirty="0"/>
          </a:p>
          <a:p>
            <a:r>
              <a:rPr lang="en-US" dirty="0" err="1"/>
              <a:t>IOrderService</a:t>
            </a:r>
            <a:r>
              <a:rPr lang="en-US" dirty="0"/>
              <a:t> </a:t>
            </a:r>
            <a:r>
              <a:rPr lang="en-US" dirty="0" err="1"/>
              <a:t>orderService</a:t>
            </a:r>
            <a:r>
              <a:rPr lang="en-US" dirty="0"/>
              <a:t> = new </a:t>
            </a:r>
            <a:r>
              <a:rPr lang="en-US" dirty="0" err="1"/>
              <a:t>BasicOrderService</a:t>
            </a:r>
            <a:r>
              <a:rPr lang="en-US" dirty="0"/>
              <a:t>(); </a:t>
            </a:r>
          </a:p>
          <a:p>
            <a:r>
              <a:rPr lang="en-US" dirty="0" err="1"/>
              <a:t>orderService</a:t>
            </a:r>
            <a:r>
              <a:rPr lang="en-US" dirty="0"/>
              <a:t> = new </a:t>
            </a:r>
            <a:r>
              <a:rPr lang="en-US" dirty="0" err="1"/>
              <a:t>LoggingDecorator</a:t>
            </a:r>
            <a:r>
              <a:rPr lang="en-US" dirty="0"/>
              <a:t>(</a:t>
            </a:r>
            <a:r>
              <a:rPr lang="en-US" dirty="0" err="1"/>
              <a:t>orderService</a:t>
            </a:r>
            <a:r>
              <a:rPr lang="en-US" dirty="0"/>
              <a:t>); </a:t>
            </a:r>
          </a:p>
          <a:p>
            <a:r>
              <a:rPr lang="en-US" dirty="0" err="1"/>
              <a:t>orderService</a:t>
            </a:r>
            <a:r>
              <a:rPr lang="en-US" dirty="0"/>
              <a:t> = new </a:t>
            </a:r>
            <a:r>
              <a:rPr lang="en-US" dirty="0" err="1"/>
              <a:t>SecurityDecorator</a:t>
            </a:r>
            <a:r>
              <a:rPr lang="en-US" dirty="0"/>
              <a:t>(</a:t>
            </a:r>
            <a:r>
              <a:rPr lang="en-US" dirty="0" err="1"/>
              <a:t>orderService</a:t>
            </a:r>
            <a:r>
              <a:rPr lang="en-US" dirty="0"/>
              <a:t>); </a:t>
            </a:r>
          </a:p>
          <a:p>
            <a:r>
              <a:rPr lang="en-US" dirty="0" err="1"/>
              <a:t>orderService.ProcessOrder</a:t>
            </a:r>
            <a:r>
              <a:rPr lang="en-US" dirty="0"/>
              <a:t>(order);</a:t>
            </a:r>
            <a:endParaRPr lang="es-419" dirty="0"/>
          </a:p>
        </p:txBody>
      </p:sp>
    </p:spTree>
    <p:extLst>
      <p:ext uri="{BB962C8B-B14F-4D97-AF65-F5344CB8AC3E}">
        <p14:creationId xmlns:p14="http://schemas.microsoft.com/office/powerpoint/2010/main" val="7866977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8B3DCCBA-0D10-4596-B783-381C8EA039BD}"/>
              </a:ext>
            </a:extLst>
          </p:cNvPr>
          <p:cNvSpPr txBox="1"/>
          <p:nvPr/>
        </p:nvSpPr>
        <p:spPr>
          <a:xfrm>
            <a:off x="974557" y="757989"/>
            <a:ext cx="3036601" cy="646331"/>
          </a:xfrm>
          <a:prstGeom prst="rect">
            <a:avLst/>
          </a:prstGeom>
          <a:noFill/>
        </p:spPr>
        <p:txBody>
          <a:bodyPr wrap="none" rtlCol="0">
            <a:spAutoFit/>
          </a:bodyPr>
          <a:lstStyle/>
          <a:p>
            <a:r>
              <a:rPr lang="es-ES" sz="3600" dirty="0"/>
              <a:t>Patrón </a:t>
            </a:r>
            <a:r>
              <a:rPr lang="es-ES" sz="3600" dirty="0" err="1"/>
              <a:t>Adapter</a:t>
            </a:r>
            <a:endParaRPr lang="es-419" sz="3600" dirty="0"/>
          </a:p>
        </p:txBody>
      </p:sp>
      <p:sp>
        <p:nvSpPr>
          <p:cNvPr id="4" name="CuadroTexto 3">
            <a:extLst>
              <a:ext uri="{FF2B5EF4-FFF2-40B4-BE49-F238E27FC236}">
                <a16:creationId xmlns:a16="http://schemas.microsoft.com/office/drawing/2014/main" id="{9BD33049-372A-4E03-B2DA-10ACB8037EE8}"/>
              </a:ext>
            </a:extLst>
          </p:cNvPr>
          <p:cNvSpPr txBox="1"/>
          <p:nvPr/>
        </p:nvSpPr>
        <p:spPr>
          <a:xfrm>
            <a:off x="1249978" y="3157521"/>
            <a:ext cx="7784431" cy="2000548"/>
          </a:xfrm>
          <a:prstGeom prst="rect">
            <a:avLst/>
          </a:prstGeom>
          <a:noFill/>
        </p:spPr>
        <p:txBody>
          <a:bodyPr wrap="square">
            <a:spAutoFit/>
          </a:bodyPr>
          <a:lstStyle/>
          <a:p>
            <a:pPr algn="ctr"/>
            <a:r>
              <a:rPr lang="es-ES" sz="2400" dirty="0"/>
              <a:t>Patrón que permite que dos interfaces incompatibles trabajen juntas. </a:t>
            </a:r>
          </a:p>
          <a:p>
            <a:endParaRPr lang="es-ES" dirty="0"/>
          </a:p>
          <a:p>
            <a:endParaRPr lang="es-ES" dirty="0"/>
          </a:p>
          <a:p>
            <a:r>
              <a:rPr lang="es-ES" sz="2000" dirty="0"/>
              <a:t>Se usa para convertir la interfaz de una clase en otra interfaz esperada por los clientes sin modificar el código original.</a:t>
            </a:r>
            <a:endParaRPr lang="es-419" sz="2000" dirty="0"/>
          </a:p>
        </p:txBody>
      </p:sp>
      <p:pic>
        <p:nvPicPr>
          <p:cNvPr id="5" name="Imagen 4">
            <a:extLst>
              <a:ext uri="{FF2B5EF4-FFF2-40B4-BE49-F238E27FC236}">
                <a16:creationId xmlns:a16="http://schemas.microsoft.com/office/drawing/2014/main" id="{2FAB2539-C540-44B8-830E-7388374FD992}"/>
              </a:ext>
            </a:extLst>
          </p:cNvPr>
          <p:cNvPicPr>
            <a:picLocks noChangeAspect="1"/>
          </p:cNvPicPr>
          <p:nvPr/>
        </p:nvPicPr>
        <p:blipFill>
          <a:blip r:embed="rId2"/>
          <a:stretch>
            <a:fillRect/>
          </a:stretch>
        </p:blipFill>
        <p:spPr>
          <a:xfrm>
            <a:off x="6988611" y="630066"/>
            <a:ext cx="2167910" cy="1548508"/>
          </a:xfrm>
          <a:prstGeom prst="rect">
            <a:avLst/>
          </a:prstGeom>
        </p:spPr>
      </p:pic>
    </p:spTree>
    <p:extLst>
      <p:ext uri="{BB962C8B-B14F-4D97-AF65-F5344CB8AC3E}">
        <p14:creationId xmlns:p14="http://schemas.microsoft.com/office/powerpoint/2010/main" val="152160455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E991B72B-F20D-46D7-A114-03197264DD20}"/>
              </a:ext>
            </a:extLst>
          </p:cNvPr>
          <p:cNvSpPr txBox="1"/>
          <p:nvPr/>
        </p:nvSpPr>
        <p:spPr>
          <a:xfrm>
            <a:off x="974721" y="611653"/>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B1402D93-CBE1-40EA-95E6-D9A3B7711403}"/>
              </a:ext>
            </a:extLst>
          </p:cNvPr>
          <p:cNvSpPr txBox="1"/>
          <p:nvPr/>
        </p:nvSpPr>
        <p:spPr>
          <a:xfrm>
            <a:off x="974721" y="2136338"/>
            <a:ext cx="5121279" cy="2862322"/>
          </a:xfrm>
          <a:prstGeom prst="rect">
            <a:avLst/>
          </a:prstGeom>
          <a:noFill/>
        </p:spPr>
        <p:txBody>
          <a:bodyPr wrap="square">
            <a:spAutoFit/>
          </a:bodyPr>
          <a:lstStyle/>
          <a:p>
            <a:pPr marL="285750" indent="-285750">
              <a:buClr>
                <a:srgbClr val="00B050"/>
              </a:buClr>
              <a:buFont typeface="Wingdings" panose="05000000000000000000" pitchFamily="2" charset="2"/>
              <a:buChar char="ü"/>
            </a:pPr>
            <a:r>
              <a:rPr lang="es-ES" dirty="0"/>
              <a:t>Puedes extender el comportamiento de un objeto sin crear una nueva subclase.</a:t>
            </a:r>
          </a:p>
          <a:p>
            <a:pPr marL="285750" indent="-285750">
              <a:buClr>
                <a:srgbClr val="00B050"/>
              </a:buClr>
              <a:buFont typeface="Wingdings" panose="05000000000000000000" pitchFamily="2" charset="2"/>
              <a:buChar char="ü"/>
            </a:pPr>
            <a:r>
              <a:rPr lang="es-ES" dirty="0"/>
              <a:t> Puedes añadir o eliminar responsabilidades de un objeto durante el tiempo de ejecución.</a:t>
            </a:r>
          </a:p>
          <a:p>
            <a:pPr marL="285750" indent="-285750">
              <a:buClr>
                <a:srgbClr val="00B050"/>
              </a:buClr>
              <a:buFont typeface="Wingdings" panose="05000000000000000000" pitchFamily="2" charset="2"/>
              <a:buChar char="ü"/>
            </a:pPr>
            <a:r>
              <a:rPr lang="es-ES" dirty="0"/>
              <a:t> Puedes combinar varios comportamientos envolviendo un objeto con varios decoradores.</a:t>
            </a:r>
          </a:p>
          <a:p>
            <a:pPr marL="285750" indent="-285750">
              <a:buClr>
                <a:srgbClr val="00B050"/>
              </a:buClr>
              <a:buFont typeface="Wingdings" panose="05000000000000000000" pitchFamily="2" charset="2"/>
              <a:buChar char="ü"/>
            </a:pPr>
            <a:r>
              <a:rPr lang="es-ES" dirty="0"/>
              <a:t> Principio de responsabilidad única. Puedes dividir una clase monolítica que implementa muchas variantes posibles de comportamiento, en varias clases más pequeñas.</a:t>
            </a:r>
            <a:endParaRPr lang="es-419" dirty="0"/>
          </a:p>
        </p:txBody>
      </p:sp>
      <p:sp>
        <p:nvSpPr>
          <p:cNvPr id="6" name="CuadroTexto 5">
            <a:extLst>
              <a:ext uri="{FF2B5EF4-FFF2-40B4-BE49-F238E27FC236}">
                <a16:creationId xmlns:a16="http://schemas.microsoft.com/office/drawing/2014/main" id="{99FCE3FA-1C89-4CC5-A96A-D6B249A83C4A}"/>
              </a:ext>
            </a:extLst>
          </p:cNvPr>
          <p:cNvSpPr txBox="1"/>
          <p:nvPr/>
        </p:nvSpPr>
        <p:spPr>
          <a:xfrm>
            <a:off x="7194014" y="2136338"/>
            <a:ext cx="4395731" cy="2585323"/>
          </a:xfrm>
          <a:prstGeom prst="rect">
            <a:avLst/>
          </a:prstGeom>
          <a:noFill/>
        </p:spPr>
        <p:txBody>
          <a:bodyPr wrap="square">
            <a:spAutoFit/>
          </a:bodyPr>
          <a:lstStyle/>
          <a:p>
            <a:pPr marL="285750" indent="-285750">
              <a:buClr>
                <a:srgbClr val="FF0000"/>
              </a:buClr>
              <a:buFont typeface="Calibri" panose="020F0502020204030204" pitchFamily="34" charset="0"/>
              <a:buChar char="x"/>
            </a:pPr>
            <a:r>
              <a:rPr lang="es-ES" dirty="0"/>
              <a:t>Resulta difícil eliminar un </a:t>
            </a:r>
            <a:r>
              <a:rPr lang="es-ES" dirty="0" err="1"/>
              <a:t>wrapper</a:t>
            </a:r>
            <a:r>
              <a:rPr lang="es-ES" dirty="0"/>
              <a:t> específico de la pila de </a:t>
            </a:r>
            <a:r>
              <a:rPr lang="es-ES" dirty="0" err="1"/>
              <a:t>wrappers</a:t>
            </a:r>
            <a:r>
              <a:rPr lang="es-ES" dirty="0"/>
              <a:t>.</a:t>
            </a:r>
          </a:p>
          <a:p>
            <a:pPr marL="285750" indent="-285750">
              <a:buClr>
                <a:srgbClr val="FF0000"/>
              </a:buClr>
              <a:buFont typeface="Calibri" panose="020F0502020204030204" pitchFamily="34" charset="0"/>
              <a:buChar char="x"/>
            </a:pPr>
            <a:r>
              <a:rPr lang="es-ES" dirty="0"/>
              <a:t> Es difícil implementar un decorador de tal forma que su comportamiento no dependa del orden en la pila de decoradores.</a:t>
            </a:r>
          </a:p>
          <a:p>
            <a:pPr marL="285750" indent="-285750">
              <a:buClr>
                <a:srgbClr val="FF0000"/>
              </a:buClr>
              <a:buFont typeface="Calibri" panose="020F0502020204030204" pitchFamily="34" charset="0"/>
              <a:buChar char="x"/>
            </a:pPr>
            <a:r>
              <a:rPr lang="es-ES" dirty="0"/>
              <a:t> El código de configuración inicial de las capas pueden tener un aspecto desagradable.</a:t>
            </a:r>
            <a:endParaRPr lang="es-419" dirty="0"/>
          </a:p>
        </p:txBody>
      </p:sp>
    </p:spTree>
    <p:extLst>
      <p:ext uri="{BB962C8B-B14F-4D97-AF65-F5344CB8AC3E}">
        <p14:creationId xmlns:p14="http://schemas.microsoft.com/office/powerpoint/2010/main" val="97934608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24A5D602-8F4C-4174-A361-EAE3346D8E0D}"/>
              </a:ext>
            </a:extLst>
          </p:cNvPr>
          <p:cNvPicPr>
            <a:picLocks noChangeAspect="1"/>
          </p:cNvPicPr>
          <p:nvPr/>
        </p:nvPicPr>
        <p:blipFill>
          <a:blip r:embed="rId2"/>
          <a:stretch>
            <a:fillRect/>
          </a:stretch>
        </p:blipFill>
        <p:spPr>
          <a:xfrm>
            <a:off x="8574355" y="2044672"/>
            <a:ext cx="2045906" cy="3430158"/>
          </a:xfrm>
          <a:prstGeom prst="rect">
            <a:avLst/>
          </a:prstGeom>
        </p:spPr>
      </p:pic>
      <p:sp>
        <p:nvSpPr>
          <p:cNvPr id="3" name="CuadroTexto 2">
            <a:extLst>
              <a:ext uri="{FF2B5EF4-FFF2-40B4-BE49-F238E27FC236}">
                <a16:creationId xmlns:a16="http://schemas.microsoft.com/office/drawing/2014/main" id="{68FB7E1E-C34D-488B-AA12-226D57EE7C88}"/>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Facade</a:t>
            </a:r>
            <a:endParaRPr lang="es-419" sz="3600" dirty="0"/>
          </a:p>
        </p:txBody>
      </p:sp>
      <p:sp>
        <p:nvSpPr>
          <p:cNvPr id="5" name="CuadroTexto 4">
            <a:extLst>
              <a:ext uri="{FF2B5EF4-FFF2-40B4-BE49-F238E27FC236}">
                <a16:creationId xmlns:a16="http://schemas.microsoft.com/office/drawing/2014/main" id="{62F8F14E-C6E2-435C-8CF6-04F65FF28491}"/>
              </a:ext>
            </a:extLst>
          </p:cNvPr>
          <p:cNvSpPr txBox="1"/>
          <p:nvPr/>
        </p:nvSpPr>
        <p:spPr>
          <a:xfrm>
            <a:off x="636223" y="1515863"/>
            <a:ext cx="7207786" cy="4247317"/>
          </a:xfrm>
          <a:prstGeom prst="rect">
            <a:avLst/>
          </a:prstGeom>
          <a:noFill/>
        </p:spPr>
        <p:txBody>
          <a:bodyPr wrap="square">
            <a:spAutoFit/>
          </a:bodyPr>
          <a:lstStyle/>
          <a:p>
            <a:r>
              <a:rPr lang="es-ES" b="1" i="0" dirty="0" err="1">
                <a:solidFill>
                  <a:srgbClr val="444444"/>
                </a:solidFill>
                <a:effectLst/>
              </a:rPr>
              <a:t>Facade</a:t>
            </a:r>
            <a:r>
              <a:rPr lang="es-ES" b="1" i="0" dirty="0">
                <a:solidFill>
                  <a:srgbClr val="444444"/>
                </a:solidFill>
                <a:effectLst/>
              </a:rPr>
              <a:t> (fachada)</a:t>
            </a:r>
            <a:r>
              <a:rPr lang="es-ES" b="0" i="0" dirty="0">
                <a:solidFill>
                  <a:srgbClr val="444444"/>
                </a:solidFill>
                <a:effectLst/>
              </a:rPr>
              <a:t> es un patrón de diseño estructural que proporciona una </a:t>
            </a:r>
            <a:r>
              <a:rPr lang="es-ES" b="1" i="0" dirty="0">
                <a:solidFill>
                  <a:srgbClr val="444444"/>
                </a:solidFill>
                <a:effectLst/>
                <a:highlight>
                  <a:srgbClr val="FFFF00"/>
                </a:highlight>
              </a:rPr>
              <a:t>interfaz simplificada, sencilla y simple</a:t>
            </a:r>
            <a:r>
              <a:rPr lang="es-ES" b="0" i="0" dirty="0">
                <a:solidFill>
                  <a:srgbClr val="444444"/>
                </a:solidFill>
                <a:effectLst/>
              </a:rPr>
              <a:t> a una biblioteca, un </a:t>
            </a:r>
            <a:r>
              <a:rPr lang="es-ES" b="0" i="0" dirty="0" err="1">
                <a:solidFill>
                  <a:srgbClr val="444444"/>
                </a:solidFill>
                <a:effectLst/>
              </a:rPr>
              <a:t>framework</a:t>
            </a:r>
            <a:r>
              <a:rPr lang="es-ES" b="0" i="0" dirty="0">
                <a:solidFill>
                  <a:srgbClr val="444444"/>
                </a:solidFill>
                <a:effectLst/>
              </a:rPr>
              <a:t> o cualquier otro grupo complejo de interfaces y clases.</a:t>
            </a:r>
          </a:p>
          <a:p>
            <a:endParaRPr lang="es-ES" dirty="0">
              <a:solidFill>
                <a:srgbClr val="444444"/>
              </a:solidFill>
              <a:latin typeface="PT Sans" panose="020B0503020203020204" pitchFamily="34" charset="0"/>
            </a:endParaRPr>
          </a:p>
          <a:p>
            <a:r>
              <a:rPr lang="es-ES" dirty="0"/>
              <a:t>Posibilita estructurar un entorno de programación y reducir su complejidad con la división en subsistemas, </a:t>
            </a:r>
            <a:r>
              <a:rPr lang="es-ES" b="1" dirty="0">
                <a:solidFill>
                  <a:srgbClr val="00B050"/>
                </a:solidFill>
              </a:rPr>
              <a:t>minimizando las comunicaciones y dependencias entre estos, solo te comunicarías con la fachada</a:t>
            </a:r>
            <a:r>
              <a:rPr lang="es-ES" dirty="0"/>
              <a:t>.</a:t>
            </a:r>
          </a:p>
          <a:p>
            <a:endParaRPr lang="es-ES" dirty="0"/>
          </a:p>
          <a:p>
            <a:r>
              <a:rPr lang="es-ES" dirty="0"/>
              <a:t>La fachada </a:t>
            </a:r>
            <a:r>
              <a:rPr lang="es-ES" b="1" u="sng" dirty="0">
                <a:solidFill>
                  <a:srgbClr val="FF0000"/>
                </a:solidFill>
              </a:rPr>
              <a:t>es una clase</a:t>
            </a:r>
            <a:r>
              <a:rPr lang="es-ES" dirty="0"/>
              <a:t> que proporciona esa interfaz simple a un subsistema compleja. </a:t>
            </a:r>
          </a:p>
          <a:p>
            <a:endParaRPr lang="es-ES" dirty="0"/>
          </a:p>
          <a:p>
            <a:r>
              <a:rPr lang="es-ES" dirty="0"/>
              <a:t>La mayoría de las veces la funcionalidad va a ser limitada a todo lo ofrecido por las clases del subsistema, por eso en el diseño se debe tener cuidado de incluir en esa fachada, las funciones realmente importantes para los clientes.</a:t>
            </a:r>
            <a:endParaRPr lang="es-419" dirty="0"/>
          </a:p>
        </p:txBody>
      </p:sp>
    </p:spTree>
    <p:extLst>
      <p:ext uri="{BB962C8B-B14F-4D97-AF65-F5344CB8AC3E}">
        <p14:creationId xmlns:p14="http://schemas.microsoft.com/office/powerpoint/2010/main" val="12498483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Estructura del patrón de diseño Facade">
            <a:extLst>
              <a:ext uri="{FF2B5EF4-FFF2-40B4-BE49-F238E27FC236}">
                <a16:creationId xmlns:a16="http://schemas.microsoft.com/office/drawing/2014/main" id="{2B984CAC-E273-40CE-A02E-B2EF1C86CF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7427" y="1608232"/>
            <a:ext cx="5986749" cy="4062437"/>
          </a:xfrm>
          <a:prstGeom prst="rect">
            <a:avLst/>
          </a:prstGeom>
          <a:noFill/>
          <a:extLst>
            <a:ext uri="{909E8E84-426E-40DD-AFC4-6F175D3DCCD1}">
              <a14:hiddenFill xmlns:a14="http://schemas.microsoft.com/office/drawing/2010/main">
                <a:solidFill>
                  <a:srgbClr val="FFFFFF"/>
                </a:solidFill>
              </a14:hiddenFill>
            </a:ext>
          </a:extLst>
        </p:spPr>
      </p:pic>
      <p:sp>
        <p:nvSpPr>
          <p:cNvPr id="2" name="CuadroTexto 1">
            <a:extLst>
              <a:ext uri="{FF2B5EF4-FFF2-40B4-BE49-F238E27FC236}">
                <a16:creationId xmlns:a16="http://schemas.microsoft.com/office/drawing/2014/main" id="{8BE1C2E5-434E-46E5-A7CD-90106750F623}"/>
              </a:ext>
            </a:extLst>
          </p:cNvPr>
          <p:cNvSpPr txBox="1"/>
          <p:nvPr/>
        </p:nvSpPr>
        <p:spPr>
          <a:xfrm>
            <a:off x="8240617" y="5670669"/>
            <a:ext cx="2205860" cy="338554"/>
          </a:xfrm>
          <a:prstGeom prst="rect">
            <a:avLst/>
          </a:prstGeom>
          <a:noFill/>
        </p:spPr>
        <p:txBody>
          <a:bodyPr wrap="none" rtlCol="0">
            <a:spAutoFit/>
          </a:bodyPr>
          <a:lstStyle/>
          <a:p>
            <a:r>
              <a:rPr lang="es-ES" sz="1600" dirty="0"/>
              <a:t>Fuente: </a:t>
            </a:r>
            <a:r>
              <a:rPr lang="es-ES" sz="1600" dirty="0" err="1"/>
              <a:t>refactoring</a:t>
            </a:r>
            <a:r>
              <a:rPr lang="es-ES" sz="1600" dirty="0"/>
              <a:t> </a:t>
            </a:r>
            <a:r>
              <a:rPr lang="es-ES" sz="1600" dirty="0" err="1"/>
              <a:t>guru</a:t>
            </a:r>
            <a:endParaRPr lang="es-419" sz="1600" dirty="0"/>
          </a:p>
        </p:txBody>
      </p:sp>
      <p:sp>
        <p:nvSpPr>
          <p:cNvPr id="3" name="CuadroTexto 2">
            <a:extLst>
              <a:ext uri="{FF2B5EF4-FFF2-40B4-BE49-F238E27FC236}">
                <a16:creationId xmlns:a16="http://schemas.microsoft.com/office/drawing/2014/main" id="{AD84C57E-B86A-4EB1-83DB-FCADED17A3C7}"/>
              </a:ext>
            </a:extLst>
          </p:cNvPr>
          <p:cNvSpPr txBox="1"/>
          <p:nvPr/>
        </p:nvSpPr>
        <p:spPr>
          <a:xfrm>
            <a:off x="815249" y="3172858"/>
            <a:ext cx="4406746" cy="2585323"/>
          </a:xfrm>
          <a:prstGeom prst="rect">
            <a:avLst/>
          </a:prstGeom>
          <a:noFill/>
        </p:spPr>
        <p:txBody>
          <a:bodyPr wrap="square" rtlCol="0">
            <a:spAutoFit/>
          </a:bodyPr>
          <a:lstStyle/>
          <a:p>
            <a:pPr marL="285750" indent="-285750">
              <a:buClr>
                <a:schemeClr val="accent5"/>
              </a:buClr>
              <a:buFont typeface="Wingdings" panose="05000000000000000000" pitchFamily="2" charset="2"/>
              <a:buChar char="v"/>
            </a:pPr>
            <a:r>
              <a:rPr lang="es-ES" dirty="0"/>
              <a:t>El cliente no debe entender las complejidades de los subsistemas ni comunicarse directamente con ellos.</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La fachada expone lo que le es útil y se encarga de la complejidad.</a:t>
            </a:r>
          </a:p>
          <a:p>
            <a:pPr marL="285750" indent="-285750">
              <a:buClr>
                <a:schemeClr val="accent5"/>
              </a:buClr>
              <a:buFont typeface="Wingdings" panose="05000000000000000000" pitchFamily="2" charset="2"/>
              <a:buChar char="v"/>
            </a:pPr>
            <a:endParaRPr lang="es-419" dirty="0"/>
          </a:p>
          <a:p>
            <a:pPr marL="285750" indent="-285750">
              <a:buClr>
                <a:schemeClr val="accent5"/>
              </a:buClr>
              <a:buFont typeface="Wingdings" panose="05000000000000000000" pitchFamily="2" charset="2"/>
              <a:buChar char="v"/>
            </a:pPr>
            <a:r>
              <a:rPr lang="es-419" dirty="0"/>
              <a:t>El cliente solo necesita una instancia, a la fachada.</a:t>
            </a:r>
          </a:p>
        </p:txBody>
      </p:sp>
      <p:sp>
        <p:nvSpPr>
          <p:cNvPr id="5" name="CuadroTexto 4">
            <a:extLst>
              <a:ext uri="{FF2B5EF4-FFF2-40B4-BE49-F238E27FC236}">
                <a16:creationId xmlns:a16="http://schemas.microsoft.com/office/drawing/2014/main" id="{63BF3864-29A6-4A4E-9198-006A5F3AD993}"/>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Tree>
    <p:extLst>
      <p:ext uri="{BB962C8B-B14F-4D97-AF65-F5344CB8AC3E}">
        <p14:creationId xmlns:p14="http://schemas.microsoft.com/office/powerpoint/2010/main" val="41460135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CE00611B-2550-4380-ADCA-543760916633}"/>
              </a:ext>
            </a:extLst>
          </p:cNvPr>
          <p:cNvPicPr>
            <a:picLocks noChangeAspect="1"/>
          </p:cNvPicPr>
          <p:nvPr/>
        </p:nvPicPr>
        <p:blipFill>
          <a:blip r:embed="rId2"/>
          <a:stretch>
            <a:fillRect/>
          </a:stretch>
        </p:blipFill>
        <p:spPr>
          <a:xfrm>
            <a:off x="317382" y="2006605"/>
            <a:ext cx="5989632" cy="3031072"/>
          </a:xfrm>
          <a:prstGeom prst="rect">
            <a:avLst/>
          </a:prstGeom>
        </p:spPr>
      </p:pic>
      <p:sp>
        <p:nvSpPr>
          <p:cNvPr id="4" name="CuadroTexto 3">
            <a:extLst>
              <a:ext uri="{FF2B5EF4-FFF2-40B4-BE49-F238E27FC236}">
                <a16:creationId xmlns:a16="http://schemas.microsoft.com/office/drawing/2014/main" id="{A1E34B8A-14C1-49E4-AB87-236C2F15F577}"/>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Facade</a:t>
            </a:r>
            <a:endParaRPr lang="es-419" sz="3600" dirty="0"/>
          </a:p>
        </p:txBody>
      </p:sp>
      <p:sp>
        <p:nvSpPr>
          <p:cNvPr id="6" name="CuadroTexto 5">
            <a:extLst>
              <a:ext uri="{FF2B5EF4-FFF2-40B4-BE49-F238E27FC236}">
                <a16:creationId xmlns:a16="http://schemas.microsoft.com/office/drawing/2014/main" id="{B0B26029-E692-4711-B868-443033257DAC}"/>
              </a:ext>
            </a:extLst>
          </p:cNvPr>
          <p:cNvSpPr txBox="1"/>
          <p:nvPr/>
        </p:nvSpPr>
        <p:spPr>
          <a:xfrm>
            <a:off x="7156875" y="1612617"/>
            <a:ext cx="4642190" cy="4524315"/>
          </a:xfrm>
          <a:prstGeom prst="rect">
            <a:avLst/>
          </a:prstGeom>
          <a:noFill/>
        </p:spPr>
        <p:txBody>
          <a:bodyPr wrap="square">
            <a:spAutoFit/>
          </a:bodyPr>
          <a:lstStyle/>
          <a:p>
            <a:r>
              <a:rPr lang="es-ES" dirty="0"/>
              <a:t>Si la fachada crea y es dueña de las instancias de los subsistemas , </a:t>
            </a:r>
            <a:r>
              <a:rPr lang="es-ES" b="1" dirty="0">
                <a:highlight>
                  <a:srgbClr val="FFFF00"/>
                </a:highlight>
              </a:rPr>
              <a:t>se usa composición.</a:t>
            </a:r>
          </a:p>
          <a:p>
            <a:pPr marL="285750" indent="-285750">
              <a:buFont typeface="Arial" panose="020B0604020202020204" pitchFamily="34" charset="0"/>
              <a:buChar char="•"/>
            </a:pPr>
            <a:r>
              <a:rPr lang="es-ES" dirty="0"/>
              <a:t>La fachada controla completamente la existencia de los subsistemas.</a:t>
            </a:r>
          </a:p>
          <a:p>
            <a:pPr marL="285750" indent="-285750">
              <a:buFont typeface="Arial" panose="020B0604020202020204" pitchFamily="34" charset="0"/>
              <a:buChar char="•"/>
            </a:pPr>
            <a:r>
              <a:rPr lang="es-ES" dirty="0"/>
              <a:t>Si la fachada se destruye, los subsistemas también desaparecen.</a:t>
            </a:r>
          </a:p>
          <a:p>
            <a:endParaRPr lang="es-ES" dirty="0"/>
          </a:p>
          <a:p>
            <a:r>
              <a:rPr lang="es-ES" dirty="0"/>
              <a:t>Si los subsistemas se inyectan en la fachada pero existen de manera independiente a ella, </a:t>
            </a:r>
            <a:r>
              <a:rPr lang="es-ES" b="1" dirty="0">
                <a:highlight>
                  <a:srgbClr val="FFFF00"/>
                </a:highlight>
              </a:rPr>
              <a:t>se usa agregación</a:t>
            </a:r>
          </a:p>
          <a:p>
            <a:pPr marL="285750" indent="-285750">
              <a:buFont typeface="Arial" panose="020B0604020202020204" pitchFamily="34" charset="0"/>
              <a:buChar char="•"/>
            </a:pPr>
            <a:r>
              <a:rPr lang="es-ES" dirty="0"/>
              <a:t>La fachada usa los subsistemas, pero no los crea ni los destruye.</a:t>
            </a:r>
          </a:p>
          <a:p>
            <a:endParaRPr lang="es-419" dirty="0"/>
          </a:p>
          <a:p>
            <a:r>
              <a:rPr lang="es-ES" dirty="0"/>
              <a:t>Si la fachada solo llama a métodos de los subsistemas sin poseer referencias directas, la relación sería de </a:t>
            </a:r>
            <a:r>
              <a:rPr lang="es-ES" b="1" dirty="0">
                <a:highlight>
                  <a:srgbClr val="FFFF00"/>
                </a:highlight>
              </a:rPr>
              <a:t>dependencia</a:t>
            </a:r>
            <a:r>
              <a:rPr lang="es-ES" dirty="0">
                <a:highlight>
                  <a:srgbClr val="FFFF00"/>
                </a:highlight>
              </a:rPr>
              <a:t>.</a:t>
            </a:r>
            <a:endParaRPr lang="es-419" dirty="0">
              <a:highlight>
                <a:srgbClr val="FFFF00"/>
              </a:highlight>
            </a:endParaRPr>
          </a:p>
        </p:txBody>
      </p:sp>
    </p:spTree>
    <p:extLst>
      <p:ext uri="{BB962C8B-B14F-4D97-AF65-F5344CB8AC3E}">
        <p14:creationId xmlns:p14="http://schemas.microsoft.com/office/powerpoint/2010/main" val="192246022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AC0D11A5-EB0D-4F83-AE47-CE7958CF51BA}"/>
              </a:ext>
            </a:extLst>
          </p:cNvPr>
          <p:cNvSpPr txBox="1"/>
          <p:nvPr/>
        </p:nvSpPr>
        <p:spPr>
          <a:xfrm>
            <a:off x="829937" y="1458012"/>
            <a:ext cx="10532125" cy="3693319"/>
          </a:xfrm>
          <a:prstGeom prst="rect">
            <a:avLst/>
          </a:prstGeom>
          <a:noFill/>
        </p:spPr>
        <p:txBody>
          <a:bodyPr wrap="square">
            <a:spAutoFit/>
          </a:bodyPr>
          <a:lstStyle/>
          <a:p>
            <a:r>
              <a:rPr lang="es-ES" dirty="0"/>
              <a:t>Un arquitecto de software usa el patrón </a:t>
            </a:r>
            <a:r>
              <a:rPr lang="es-ES" b="1" dirty="0" err="1"/>
              <a:t>Facade</a:t>
            </a:r>
            <a:r>
              <a:rPr lang="es-ES" dirty="0"/>
              <a:t> para simplificar la interacción entre el usuario o el cliente y sistemas complejos. </a:t>
            </a:r>
          </a:p>
          <a:p>
            <a:endParaRPr lang="es-ES" dirty="0"/>
          </a:p>
          <a:p>
            <a:pPr>
              <a:buFont typeface="+mj-lt"/>
              <a:buAutoNum type="arabicPeriod"/>
            </a:pPr>
            <a:r>
              <a:rPr lang="es-ES" b="1" dirty="0"/>
              <a:t>Reducir la complejidad de las interacciones:</a:t>
            </a:r>
            <a:r>
              <a:rPr lang="es-ES" dirty="0"/>
              <a:t> Cuando un sistema tiene múltiples componentes con interfaces complejas, el patrón </a:t>
            </a:r>
            <a:r>
              <a:rPr lang="es-ES" b="1" dirty="0" err="1"/>
              <a:t>Facade</a:t>
            </a:r>
            <a:r>
              <a:rPr lang="es-ES" dirty="0"/>
              <a:t> ayuda a simplificar esas interacciones y a reducir el esfuerzo necesario para utilizarlo.</a:t>
            </a:r>
          </a:p>
          <a:p>
            <a:pPr>
              <a:buFont typeface="+mj-lt"/>
              <a:buAutoNum type="arabicPeriod"/>
            </a:pPr>
            <a:endParaRPr lang="es-ES" dirty="0"/>
          </a:p>
          <a:p>
            <a:pPr>
              <a:buFont typeface="+mj-lt"/>
              <a:buAutoNum type="arabicPeriod"/>
            </a:pPr>
            <a:r>
              <a:rPr lang="es-ES" b="1" dirty="0"/>
              <a:t>Integración de subsistemas:</a:t>
            </a:r>
            <a:r>
              <a:rPr lang="es-ES" dirty="0"/>
              <a:t> En un proyecto grande, diferentes equipos pueden desarrollar subsistemas. Usar una fachada para integrar estos subsistemas permite que un equipo interactúe con ellos sin tener que conocer detalles internos.</a:t>
            </a:r>
          </a:p>
          <a:p>
            <a:pPr>
              <a:buFont typeface="+mj-lt"/>
              <a:buAutoNum type="arabicPeriod"/>
            </a:pPr>
            <a:endParaRPr lang="es-ES" dirty="0"/>
          </a:p>
          <a:p>
            <a:pPr>
              <a:buFont typeface="+mj-lt"/>
              <a:buAutoNum type="arabicPeriod"/>
            </a:pPr>
            <a:r>
              <a:rPr lang="es-ES" b="1" dirty="0"/>
              <a:t>Aislar cambios internos:</a:t>
            </a:r>
            <a:r>
              <a:rPr lang="es-ES" dirty="0"/>
              <a:t> Si uno de los subsistemas cambia, solo es necesario actualizar la fachada y no todas las interacciones del sistema.</a:t>
            </a:r>
          </a:p>
        </p:txBody>
      </p:sp>
      <p:sp>
        <p:nvSpPr>
          <p:cNvPr id="5" name="CuadroTexto 4">
            <a:extLst>
              <a:ext uri="{FF2B5EF4-FFF2-40B4-BE49-F238E27FC236}">
                <a16:creationId xmlns:a16="http://schemas.microsoft.com/office/drawing/2014/main" id="{073AEC22-6DF7-46EE-9A01-193D750BDD9D}"/>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Facade</a:t>
            </a:r>
            <a:endParaRPr lang="es-ES" dirty="0"/>
          </a:p>
        </p:txBody>
      </p:sp>
    </p:spTree>
    <p:extLst>
      <p:ext uri="{BB962C8B-B14F-4D97-AF65-F5344CB8AC3E}">
        <p14:creationId xmlns:p14="http://schemas.microsoft.com/office/powerpoint/2010/main" val="35647747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2D956E26-0F43-451F-850F-BD9A9B0F6CC7}"/>
              </a:ext>
            </a:extLst>
          </p:cNvPr>
          <p:cNvSpPr txBox="1"/>
          <p:nvPr/>
        </p:nvSpPr>
        <p:spPr>
          <a:xfrm>
            <a:off x="716097" y="1564649"/>
            <a:ext cx="10961783" cy="4524315"/>
          </a:xfrm>
          <a:prstGeom prst="rect">
            <a:avLst/>
          </a:prstGeom>
          <a:noFill/>
        </p:spPr>
        <p:txBody>
          <a:bodyPr wrap="square">
            <a:spAutoFit/>
          </a:bodyPr>
          <a:lstStyle/>
          <a:p>
            <a:r>
              <a:rPr lang="es-ES" b="1" dirty="0"/>
              <a:t>1. Desarrollo de </a:t>
            </a:r>
            <a:r>
              <a:rPr lang="es-ES" b="1" dirty="0" err="1"/>
              <a:t>APIs</a:t>
            </a:r>
            <a:r>
              <a:rPr lang="es-ES" b="1" dirty="0"/>
              <a:t> y </a:t>
            </a:r>
            <a:r>
              <a:rPr lang="es-ES" b="1" dirty="0" err="1"/>
              <a:t>SDKs</a:t>
            </a:r>
            <a:r>
              <a:rPr lang="es-ES" b="1" dirty="0"/>
              <a:t>:</a:t>
            </a:r>
          </a:p>
          <a:p>
            <a:pPr marL="342900" indent="-342900">
              <a:buFont typeface="Arial" panose="020B0604020202020204" pitchFamily="34" charset="0"/>
              <a:buChar char="•"/>
            </a:pPr>
            <a:r>
              <a:rPr lang="es-ES" dirty="0"/>
              <a:t>Librerías como System.IO en .NET usan fachadas para simplificar el acceso a operaciones de archivos.</a:t>
            </a:r>
          </a:p>
          <a:p>
            <a:pPr marL="342900" indent="-342900">
              <a:buFont typeface="Arial" panose="020B0604020202020204" pitchFamily="34" charset="0"/>
              <a:buChar char="•"/>
            </a:pPr>
            <a:r>
              <a:rPr lang="es-ES" dirty="0"/>
              <a:t>En </a:t>
            </a:r>
            <a:r>
              <a:rPr lang="es-ES" dirty="0" err="1"/>
              <a:t>frameworks</a:t>
            </a:r>
            <a:r>
              <a:rPr lang="es-ES" dirty="0"/>
              <a:t> como ASP.NET Core, </a:t>
            </a:r>
            <a:r>
              <a:rPr lang="es-ES" dirty="0" err="1"/>
              <a:t>ILogger</a:t>
            </a:r>
            <a:r>
              <a:rPr lang="es-ES" dirty="0"/>
              <a:t> actúa como una fachada para diferentes sistemas de </a:t>
            </a:r>
            <a:r>
              <a:rPr lang="es-ES" dirty="0" err="1"/>
              <a:t>logging</a:t>
            </a:r>
            <a:r>
              <a:rPr lang="es-ES" dirty="0"/>
              <a:t>.</a:t>
            </a:r>
          </a:p>
          <a:p>
            <a:pPr marL="342900" indent="-342900">
              <a:buFont typeface="Arial" panose="020B0604020202020204" pitchFamily="34" charset="0"/>
              <a:buChar char="•"/>
            </a:pPr>
            <a:endParaRPr lang="es-ES" dirty="0"/>
          </a:p>
          <a:p>
            <a:r>
              <a:rPr lang="es-ES" b="1" dirty="0"/>
              <a:t>2. Sistemas de gestión empresarial (ERP, CRM, etc.):</a:t>
            </a:r>
          </a:p>
          <a:p>
            <a:pPr marL="342900" indent="-342900">
              <a:buFont typeface="Arial" panose="020B0604020202020204" pitchFamily="34" charset="0"/>
              <a:buChar char="•"/>
            </a:pPr>
            <a:r>
              <a:rPr lang="es-ES" dirty="0"/>
              <a:t>Si un sistema tiene módulos separados para facturación, inventario y clientes, se puede crear una fachada para interactuar con estos subsistemas sin exponer la complejidad interna.</a:t>
            </a:r>
          </a:p>
          <a:p>
            <a:pPr marL="342900" indent="-342900">
              <a:buFont typeface="+mj-lt"/>
              <a:buAutoNum type="arabicPeriod"/>
            </a:pPr>
            <a:endParaRPr lang="es-ES" dirty="0"/>
          </a:p>
          <a:p>
            <a:r>
              <a:rPr lang="es-ES" b="1" dirty="0"/>
              <a:t>3. Integraciones con terceros:</a:t>
            </a:r>
          </a:p>
          <a:p>
            <a:pPr marL="342900" indent="-342900">
              <a:buFont typeface="Arial" panose="020B0604020202020204" pitchFamily="34" charset="0"/>
              <a:buChar char="•"/>
            </a:pPr>
            <a:r>
              <a:rPr lang="es-ES" dirty="0"/>
              <a:t>Si tu aplicación debe interactuar con múltiples servicios externos (como pagos con </a:t>
            </a:r>
            <a:r>
              <a:rPr lang="es-ES" dirty="0" err="1"/>
              <a:t>Stripe</a:t>
            </a:r>
            <a:r>
              <a:rPr lang="es-ES" dirty="0"/>
              <a:t>, PayPal y </a:t>
            </a:r>
            <a:r>
              <a:rPr lang="es-ES" dirty="0" err="1"/>
              <a:t>MercadoPago</a:t>
            </a:r>
            <a:r>
              <a:rPr lang="es-ES" dirty="0"/>
              <a:t>), puedes crear una fachada de pagos que encapsule la lógica común y oculte las diferencias entre estos servicios.</a:t>
            </a:r>
          </a:p>
          <a:p>
            <a:pPr marL="342900" indent="-342900">
              <a:buFont typeface="+mj-lt"/>
              <a:buAutoNum type="arabicPeriod"/>
            </a:pPr>
            <a:endParaRPr lang="es-ES" dirty="0"/>
          </a:p>
          <a:p>
            <a:r>
              <a:rPr lang="es-ES" b="1" dirty="0"/>
              <a:t>4. Videojuegos:</a:t>
            </a:r>
          </a:p>
          <a:p>
            <a:pPr marL="342900" indent="-342900">
              <a:buFont typeface="Arial" panose="020B0604020202020204" pitchFamily="34" charset="0"/>
              <a:buChar char="•"/>
            </a:pPr>
            <a:r>
              <a:rPr lang="es-ES" dirty="0"/>
              <a:t>Motores como Unity usan fachadas para manejar gráficos, sonido y físicas con una interfaz sencilla en lugar de exponer los detalles de bajo nivel.</a:t>
            </a:r>
            <a:endParaRPr lang="es-419" dirty="0"/>
          </a:p>
        </p:txBody>
      </p:sp>
      <p:sp>
        <p:nvSpPr>
          <p:cNvPr id="6" name="CuadroTexto 5">
            <a:extLst>
              <a:ext uri="{FF2B5EF4-FFF2-40B4-BE49-F238E27FC236}">
                <a16:creationId xmlns:a16="http://schemas.microsoft.com/office/drawing/2014/main" id="{1D6C64BB-F71C-4D0A-B5B3-F4FF36883AAD}"/>
              </a:ext>
            </a:extLst>
          </p:cNvPr>
          <p:cNvSpPr txBox="1"/>
          <p:nvPr/>
        </p:nvSpPr>
        <p:spPr>
          <a:xfrm>
            <a:off x="974721" y="611653"/>
            <a:ext cx="9447236" cy="646331"/>
          </a:xfrm>
          <a:prstGeom prst="rect">
            <a:avLst/>
          </a:prstGeom>
          <a:noFill/>
        </p:spPr>
        <p:txBody>
          <a:bodyPr wrap="square" rtlCol="0">
            <a:spAutoFit/>
          </a:bodyPr>
          <a:lstStyle/>
          <a:p>
            <a:r>
              <a:rPr lang="es-ES" sz="3600" dirty="0"/>
              <a:t>Ejemplos dónde encontramos </a:t>
            </a:r>
            <a:r>
              <a:rPr lang="es-ES" sz="3600" dirty="0" err="1"/>
              <a:t>Facade</a:t>
            </a:r>
            <a:endParaRPr lang="es-419" sz="3600" dirty="0"/>
          </a:p>
        </p:txBody>
      </p:sp>
    </p:spTree>
    <p:extLst>
      <p:ext uri="{BB962C8B-B14F-4D97-AF65-F5344CB8AC3E}">
        <p14:creationId xmlns:p14="http://schemas.microsoft.com/office/powerpoint/2010/main" val="421539119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1CD9CEB8-0975-4896-B2D8-16827BFF36EA}"/>
              </a:ext>
            </a:extLst>
          </p:cNvPr>
          <p:cNvSpPr txBox="1"/>
          <p:nvPr/>
        </p:nvSpPr>
        <p:spPr>
          <a:xfrm>
            <a:off x="999780" y="1950241"/>
            <a:ext cx="9939969" cy="3970318"/>
          </a:xfrm>
          <a:prstGeom prst="rect">
            <a:avLst/>
          </a:prstGeom>
          <a:noFill/>
        </p:spPr>
        <p:txBody>
          <a:bodyPr wrap="square">
            <a:spAutoFit/>
          </a:bodyPr>
          <a:lstStyle/>
          <a:p>
            <a:r>
              <a:rPr lang="es-ES" b="1" dirty="0"/>
              <a:t>¿Cómo simplificamos la interfaz de un sistema complejo para el usuario final?</a:t>
            </a:r>
            <a:endParaRPr lang="es-ES" dirty="0"/>
          </a:p>
          <a:p>
            <a:r>
              <a:rPr lang="es-ES" dirty="0"/>
              <a:t>La fachada ofrece una interfaz más simple sin exponer detalles complejos.</a:t>
            </a:r>
          </a:p>
          <a:p>
            <a:endParaRPr lang="es-ES" b="1" dirty="0"/>
          </a:p>
          <a:p>
            <a:r>
              <a:rPr lang="es-ES" b="1" dirty="0"/>
              <a:t>¿Cómo protegemos a otros componentes del sistema de cambios internos?</a:t>
            </a:r>
            <a:endParaRPr lang="es-ES" dirty="0"/>
          </a:p>
          <a:p>
            <a:r>
              <a:rPr lang="es-ES" dirty="0"/>
              <a:t>Si un subsistema cambia, la fachada lo oculta y mantiene las interacciones sencillas.</a:t>
            </a:r>
          </a:p>
          <a:p>
            <a:endParaRPr lang="es-ES" b="1" dirty="0"/>
          </a:p>
          <a:p>
            <a:r>
              <a:rPr lang="es-ES" b="1" dirty="0"/>
              <a:t>¿Cómo manejamos interacciones entre diferentes subsistemas sin acoplarlos demasiado?</a:t>
            </a:r>
            <a:endParaRPr lang="es-ES" dirty="0"/>
          </a:p>
          <a:p>
            <a:r>
              <a:rPr lang="es-ES" dirty="0"/>
              <a:t>La fachada puede servir como un punto único de acceso, ayudando a desacoplar subsistemas.</a:t>
            </a:r>
          </a:p>
          <a:p>
            <a:endParaRPr lang="es-ES" b="1" dirty="0"/>
          </a:p>
          <a:p>
            <a:r>
              <a:rPr lang="es-ES" b="1" dirty="0"/>
              <a:t>¿Cómo podemos evitar que otros desarrolladores tengan que entender los detalles internos de un subsistema?</a:t>
            </a:r>
          </a:p>
          <a:p>
            <a:r>
              <a:rPr lang="es-ES" dirty="0"/>
              <a:t>Al crear una fachada, los desarrolladores pueden usar el sistema sin conocer las complejidades de los subsistemas individuales.</a:t>
            </a:r>
          </a:p>
          <a:p>
            <a:pPr>
              <a:buFont typeface="Arial" panose="020B0604020202020204" pitchFamily="34" charset="0"/>
              <a:buChar char="•"/>
            </a:pPr>
            <a:endParaRPr lang="es-ES" dirty="0"/>
          </a:p>
        </p:txBody>
      </p:sp>
      <p:sp>
        <p:nvSpPr>
          <p:cNvPr id="4" name="CuadroTexto 3">
            <a:extLst>
              <a:ext uri="{FF2B5EF4-FFF2-40B4-BE49-F238E27FC236}">
                <a16:creationId xmlns:a16="http://schemas.microsoft.com/office/drawing/2014/main" id="{52C38D28-99CF-4192-8052-3A8F3DA9C07A}"/>
              </a:ext>
            </a:extLst>
          </p:cNvPr>
          <p:cNvSpPr txBox="1"/>
          <p:nvPr/>
        </p:nvSpPr>
        <p:spPr>
          <a:xfrm>
            <a:off x="805471" y="614275"/>
            <a:ext cx="9447236" cy="1200329"/>
          </a:xfrm>
          <a:prstGeom prst="rect">
            <a:avLst/>
          </a:prstGeom>
          <a:noFill/>
        </p:spPr>
        <p:txBody>
          <a:bodyPr wrap="square" rtlCol="0">
            <a:spAutoFit/>
          </a:bodyPr>
          <a:lstStyle/>
          <a:p>
            <a:r>
              <a:rPr lang="es-ES" sz="3600" dirty="0"/>
              <a:t>Preguntas que el equipo de desarrollo resuelve con el patrón </a:t>
            </a:r>
            <a:r>
              <a:rPr lang="es-ES" sz="3600" dirty="0" err="1"/>
              <a:t>Facade</a:t>
            </a:r>
            <a:endParaRPr lang="es-419" sz="3600" dirty="0"/>
          </a:p>
        </p:txBody>
      </p:sp>
    </p:spTree>
    <p:extLst>
      <p:ext uri="{BB962C8B-B14F-4D97-AF65-F5344CB8AC3E}">
        <p14:creationId xmlns:p14="http://schemas.microsoft.com/office/powerpoint/2010/main" val="187207399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38B61A8-573E-4CA9-95D4-9095832BCA7D}"/>
              </a:ext>
            </a:extLst>
          </p:cNvPr>
          <p:cNvSpPr txBox="1"/>
          <p:nvPr/>
        </p:nvSpPr>
        <p:spPr>
          <a:xfrm>
            <a:off x="805471" y="614275"/>
            <a:ext cx="9447236" cy="646331"/>
          </a:xfrm>
          <a:prstGeom prst="rect">
            <a:avLst/>
          </a:prstGeom>
          <a:noFill/>
        </p:spPr>
        <p:txBody>
          <a:bodyPr wrap="square" rtlCol="0">
            <a:spAutoFit/>
          </a:bodyPr>
          <a:lstStyle/>
          <a:p>
            <a:r>
              <a:rPr lang="es-ES" sz="3600" dirty="0"/>
              <a:t>Finalmente</a:t>
            </a:r>
            <a:endParaRPr lang="es-419" sz="3600" dirty="0"/>
          </a:p>
        </p:txBody>
      </p:sp>
      <p:sp>
        <p:nvSpPr>
          <p:cNvPr id="4" name="CuadroTexto 3">
            <a:extLst>
              <a:ext uri="{FF2B5EF4-FFF2-40B4-BE49-F238E27FC236}">
                <a16:creationId xmlns:a16="http://schemas.microsoft.com/office/drawing/2014/main" id="{5DD3B30B-8031-492D-BFE8-12F9614C26CC}"/>
              </a:ext>
            </a:extLst>
          </p:cNvPr>
          <p:cNvSpPr txBox="1"/>
          <p:nvPr/>
        </p:nvSpPr>
        <p:spPr>
          <a:xfrm>
            <a:off x="936435" y="1569078"/>
            <a:ext cx="9044848" cy="3693319"/>
          </a:xfrm>
          <a:prstGeom prst="rect">
            <a:avLst/>
          </a:prstGeom>
          <a:noFill/>
        </p:spPr>
        <p:txBody>
          <a:bodyPr wrap="square">
            <a:spAutoFit/>
          </a:bodyPr>
          <a:lstStyle/>
          <a:p>
            <a:r>
              <a:rPr lang="es-ES" b="1" dirty="0"/>
              <a:t>En el patrón </a:t>
            </a:r>
            <a:r>
              <a:rPr lang="es-ES" b="1" dirty="0" err="1"/>
              <a:t>Facade</a:t>
            </a:r>
            <a:r>
              <a:rPr lang="es-ES" dirty="0"/>
              <a:t> hay </a:t>
            </a:r>
            <a:r>
              <a:rPr lang="es-ES" b="1" dirty="0"/>
              <a:t>un alto acoplamiento</a:t>
            </a:r>
          </a:p>
          <a:p>
            <a:endParaRPr lang="es-ES" b="1" dirty="0"/>
          </a:p>
          <a:p>
            <a:pPr marL="285750" indent="-285750">
              <a:buFont typeface="Arial" panose="020B0604020202020204" pitchFamily="34" charset="0"/>
              <a:buChar char="•"/>
            </a:pPr>
            <a:r>
              <a:rPr lang="es-ES" dirty="0"/>
              <a:t>La fachada conoce y usa los subsistemas internos:</a:t>
            </a:r>
            <a:endParaRPr lang="es-ES" b="1" dirty="0"/>
          </a:p>
          <a:p>
            <a:pPr marL="285750" indent="-285750">
              <a:buFont typeface="Arial" panose="020B0604020202020204" pitchFamily="34" charset="0"/>
              <a:buChar char="•"/>
            </a:pPr>
            <a:r>
              <a:rPr lang="es-ES" dirty="0"/>
              <a:t>Si cambian las interfaces de los subsistemas, la fachada debe adaptarse</a:t>
            </a:r>
          </a:p>
          <a:p>
            <a:pPr marL="285750" indent="-285750">
              <a:buFont typeface="Arial" panose="020B0604020202020204" pitchFamily="34" charset="0"/>
              <a:buChar char="•"/>
            </a:pPr>
            <a:r>
              <a:rPr lang="es-ES" dirty="0"/>
              <a:t>La fachada es un punto centralizado de interacción</a:t>
            </a:r>
          </a:p>
          <a:p>
            <a:pPr marL="285750" indent="-285750">
              <a:buFont typeface="Arial" panose="020B0604020202020204" pitchFamily="34" charset="0"/>
              <a:buChar char="•"/>
            </a:pPr>
            <a:endParaRPr lang="es-ES" u="sng" dirty="0"/>
          </a:p>
          <a:p>
            <a:r>
              <a:rPr lang="es-ES" b="1" dirty="0"/>
              <a:t>¿Cómo se reduce?</a:t>
            </a:r>
          </a:p>
          <a:p>
            <a:endParaRPr lang="es-419" u="sng" dirty="0"/>
          </a:p>
          <a:p>
            <a:pPr marL="285750" indent="-285750">
              <a:buFont typeface="Arial" panose="020B0604020202020204" pitchFamily="34" charset="0"/>
              <a:buChar char="•"/>
            </a:pPr>
            <a:r>
              <a:rPr lang="es-419" dirty="0"/>
              <a:t>Uso de interfaces o abstracciones y luego inyectar dependencias</a:t>
            </a:r>
          </a:p>
          <a:p>
            <a:pPr marL="285750" indent="-285750">
              <a:buFont typeface="Arial" panose="020B0604020202020204" pitchFamily="34" charset="0"/>
              <a:buChar char="•"/>
            </a:pPr>
            <a:r>
              <a:rPr lang="es-419" dirty="0"/>
              <a:t>Inyectando dependencias dentro de la fachada en lugar de new</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endParaRPr lang="es-419" dirty="0"/>
          </a:p>
          <a:p>
            <a:endParaRPr lang="es-419" u="sng" dirty="0"/>
          </a:p>
        </p:txBody>
      </p:sp>
    </p:spTree>
    <p:extLst>
      <p:ext uri="{BB962C8B-B14F-4D97-AF65-F5344CB8AC3E}">
        <p14:creationId xmlns:p14="http://schemas.microsoft.com/office/powerpoint/2010/main" val="251747491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D2A3C107-9D8F-4BF5-991A-97A89C0E2244}"/>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4" name="CuadroTexto 3">
            <a:extLst>
              <a:ext uri="{FF2B5EF4-FFF2-40B4-BE49-F238E27FC236}">
                <a16:creationId xmlns:a16="http://schemas.microsoft.com/office/drawing/2014/main" id="{C3FE3822-AF3A-4946-914B-6885EFB67664}"/>
              </a:ext>
            </a:extLst>
          </p:cNvPr>
          <p:cNvSpPr txBox="1"/>
          <p:nvPr/>
        </p:nvSpPr>
        <p:spPr>
          <a:xfrm>
            <a:off x="4021157" y="2017742"/>
            <a:ext cx="6896560" cy="3693319"/>
          </a:xfrm>
          <a:prstGeom prst="rect">
            <a:avLst/>
          </a:prstGeom>
          <a:noFill/>
        </p:spPr>
        <p:txBody>
          <a:bodyPr wrap="square">
            <a:spAutoFit/>
          </a:bodyPr>
          <a:lstStyle/>
          <a:p>
            <a:r>
              <a:rPr lang="es-ES" dirty="0"/>
              <a:t>Patrón estructural que ayuda a optimizar el uso de la memoria y mejora el rendimiento al compartir objetos en lugar de crearlos de manera redundante. </a:t>
            </a:r>
          </a:p>
          <a:p>
            <a:endParaRPr lang="es-ES" dirty="0"/>
          </a:p>
          <a:p>
            <a:r>
              <a:rPr lang="es-ES" dirty="0"/>
              <a:t>Normalmente se encuentran casos donde los objetos tienen partes comunes que se repiten en todos y otras que no. </a:t>
            </a:r>
          </a:p>
          <a:p>
            <a:endParaRPr lang="es-ES" dirty="0"/>
          </a:p>
          <a:p>
            <a:r>
              <a:rPr lang="es-ES" dirty="0"/>
              <a:t>La utilidad de este patrón será poder compartir los datos comunes (</a:t>
            </a:r>
            <a:r>
              <a:rPr lang="es-419" b="1" i="0" dirty="0">
                <a:solidFill>
                  <a:srgbClr val="333333"/>
                </a:solidFill>
                <a:effectLst/>
                <a:latin typeface="Lucida Grande"/>
              </a:rPr>
              <a:t>Intrínsecos</a:t>
            </a:r>
            <a:r>
              <a:rPr lang="es-ES" dirty="0"/>
              <a:t>) entre todos los objetos y manejar la privada o la no común(</a:t>
            </a:r>
            <a:r>
              <a:rPr lang="es-419" b="1" i="0" dirty="0">
                <a:solidFill>
                  <a:srgbClr val="333333"/>
                </a:solidFill>
                <a:effectLst/>
                <a:latin typeface="Lucida Grande"/>
              </a:rPr>
              <a:t>Extrínsecos</a:t>
            </a:r>
            <a:r>
              <a:rPr lang="es-ES" dirty="0"/>
              <a:t>) que puede ser modificada en tiempo de ejecución. </a:t>
            </a:r>
          </a:p>
          <a:p>
            <a:endParaRPr lang="es-ES" dirty="0"/>
          </a:p>
          <a:p>
            <a:r>
              <a:rPr lang="es-ES" dirty="0"/>
              <a:t>Con esto se optimiza el consumo de recursos</a:t>
            </a:r>
            <a:endParaRPr lang="es-419" dirty="0"/>
          </a:p>
        </p:txBody>
      </p:sp>
      <p:pic>
        <p:nvPicPr>
          <p:cNvPr id="12" name="Imagen 11">
            <a:extLst>
              <a:ext uri="{FF2B5EF4-FFF2-40B4-BE49-F238E27FC236}">
                <a16:creationId xmlns:a16="http://schemas.microsoft.com/office/drawing/2014/main" id="{BC811D23-2701-45AA-9496-7E9BCE691EE9}"/>
              </a:ext>
            </a:extLst>
          </p:cNvPr>
          <p:cNvPicPr>
            <a:picLocks noChangeAspect="1"/>
          </p:cNvPicPr>
          <p:nvPr/>
        </p:nvPicPr>
        <p:blipFill>
          <a:blip r:embed="rId2"/>
          <a:stretch>
            <a:fillRect/>
          </a:stretch>
        </p:blipFill>
        <p:spPr>
          <a:xfrm>
            <a:off x="1106924" y="2501467"/>
            <a:ext cx="2357586" cy="2235786"/>
          </a:xfrm>
          <a:prstGeom prst="rect">
            <a:avLst/>
          </a:prstGeom>
        </p:spPr>
      </p:pic>
    </p:spTree>
    <p:extLst>
      <p:ext uri="{BB962C8B-B14F-4D97-AF65-F5344CB8AC3E}">
        <p14:creationId xmlns:p14="http://schemas.microsoft.com/office/powerpoint/2010/main" val="29534477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n 1">
            <a:extLst>
              <a:ext uri="{FF2B5EF4-FFF2-40B4-BE49-F238E27FC236}">
                <a16:creationId xmlns:a16="http://schemas.microsoft.com/office/drawing/2014/main" id="{E52307E4-6719-452E-9485-77A2A1E7DFAC}"/>
              </a:ext>
            </a:extLst>
          </p:cNvPr>
          <p:cNvPicPr>
            <a:picLocks noChangeAspect="1"/>
          </p:cNvPicPr>
          <p:nvPr/>
        </p:nvPicPr>
        <p:blipFill>
          <a:blip r:embed="rId2"/>
          <a:stretch>
            <a:fillRect/>
          </a:stretch>
        </p:blipFill>
        <p:spPr>
          <a:xfrm>
            <a:off x="1184040" y="2587528"/>
            <a:ext cx="3270929" cy="1807327"/>
          </a:xfrm>
          <a:prstGeom prst="rect">
            <a:avLst/>
          </a:prstGeom>
        </p:spPr>
      </p:pic>
      <p:sp>
        <p:nvSpPr>
          <p:cNvPr id="3" name="CuadroTexto 2">
            <a:extLst>
              <a:ext uri="{FF2B5EF4-FFF2-40B4-BE49-F238E27FC236}">
                <a16:creationId xmlns:a16="http://schemas.microsoft.com/office/drawing/2014/main" id="{E8741A7A-9FC6-4AFF-8148-C00DCEC70EEC}"/>
              </a:ext>
            </a:extLst>
          </p:cNvPr>
          <p:cNvSpPr txBox="1"/>
          <p:nvPr/>
        </p:nvSpPr>
        <p:spPr>
          <a:xfrm>
            <a:off x="4791665" y="2551837"/>
            <a:ext cx="3681664" cy="1754326"/>
          </a:xfrm>
          <a:prstGeom prst="rect">
            <a:avLst/>
          </a:prstGeom>
          <a:noFill/>
        </p:spPr>
        <p:txBody>
          <a:bodyPr wrap="square" rtlCol="0">
            <a:spAutoFit/>
          </a:bodyPr>
          <a:lstStyle/>
          <a:p>
            <a:r>
              <a:rPr lang="es-ES" dirty="0"/>
              <a:t>Motor = híbrido 1300 turbo</a:t>
            </a:r>
          </a:p>
          <a:p>
            <a:r>
              <a:rPr lang="es-419" dirty="0"/>
              <a:t>Llantas = “Michelin”</a:t>
            </a:r>
          </a:p>
          <a:p>
            <a:r>
              <a:rPr lang="es-419" dirty="0"/>
              <a:t>Vidrio panorámico = “Saint-Gobain,”</a:t>
            </a:r>
          </a:p>
          <a:p>
            <a:r>
              <a:rPr lang="es-419" dirty="0"/>
              <a:t>Vidrio trasero = “Saint-Gobain”</a:t>
            </a:r>
          </a:p>
          <a:p>
            <a:r>
              <a:rPr lang="es-419" dirty="0"/>
              <a:t>Aire Acondicionado=“Denso”</a:t>
            </a:r>
          </a:p>
          <a:p>
            <a:r>
              <a:rPr lang="es-419" dirty="0"/>
              <a:t>Vidrios laterales = “Vico”</a:t>
            </a:r>
          </a:p>
        </p:txBody>
      </p:sp>
      <p:sp>
        <p:nvSpPr>
          <p:cNvPr id="4" name="CuadroTexto 3">
            <a:extLst>
              <a:ext uri="{FF2B5EF4-FFF2-40B4-BE49-F238E27FC236}">
                <a16:creationId xmlns:a16="http://schemas.microsoft.com/office/drawing/2014/main" id="{36C4BA92-15E6-48DB-8FCB-35FD123077E1}"/>
              </a:ext>
            </a:extLst>
          </p:cNvPr>
          <p:cNvSpPr txBox="1"/>
          <p:nvPr/>
        </p:nvSpPr>
        <p:spPr>
          <a:xfrm>
            <a:off x="5126043" y="1561705"/>
            <a:ext cx="6741242" cy="707886"/>
          </a:xfrm>
          <a:prstGeom prst="rect">
            <a:avLst/>
          </a:prstGeom>
          <a:noFill/>
        </p:spPr>
        <p:txBody>
          <a:bodyPr wrap="square">
            <a:spAutoFit/>
          </a:bodyPr>
          <a:lstStyle/>
          <a:p>
            <a:pPr algn="ctr"/>
            <a:r>
              <a:rPr lang="es-ES" sz="2000" dirty="0"/>
              <a:t>Suponga que en una línea de ensamble de vehículos </a:t>
            </a:r>
            <a:r>
              <a:rPr lang="es-ES" sz="2000" dirty="0" err="1"/>
              <a:t>ud</a:t>
            </a:r>
            <a:r>
              <a:rPr lang="es-ES" sz="2000" dirty="0"/>
              <a:t> está produciendo vehículos de este tipo:</a:t>
            </a:r>
          </a:p>
        </p:txBody>
      </p:sp>
      <p:sp>
        <p:nvSpPr>
          <p:cNvPr id="5" name="CuadroTexto 4">
            <a:extLst>
              <a:ext uri="{FF2B5EF4-FFF2-40B4-BE49-F238E27FC236}">
                <a16:creationId xmlns:a16="http://schemas.microsoft.com/office/drawing/2014/main" id="{A226E491-DAD0-4CB0-A4E5-28F3AF455521}"/>
              </a:ext>
            </a:extLst>
          </p:cNvPr>
          <p:cNvSpPr txBox="1"/>
          <p:nvPr/>
        </p:nvSpPr>
        <p:spPr>
          <a:xfrm>
            <a:off x="8986632" y="2943076"/>
            <a:ext cx="3205368" cy="1200329"/>
          </a:xfrm>
          <a:prstGeom prst="rect">
            <a:avLst/>
          </a:prstGeom>
          <a:noFill/>
        </p:spPr>
        <p:txBody>
          <a:bodyPr wrap="square" rtlCol="0">
            <a:spAutoFit/>
          </a:bodyPr>
          <a:lstStyle/>
          <a:p>
            <a:r>
              <a:rPr lang="es-ES" dirty="0"/>
              <a:t>Número Chasis</a:t>
            </a:r>
          </a:p>
          <a:p>
            <a:r>
              <a:rPr lang="es-419" dirty="0"/>
              <a:t>Número del Motor</a:t>
            </a:r>
          </a:p>
          <a:p>
            <a:r>
              <a:rPr lang="es-419" dirty="0"/>
              <a:t>Código Interno</a:t>
            </a:r>
          </a:p>
          <a:p>
            <a:r>
              <a:rPr lang="es-419" dirty="0"/>
              <a:t>Datos del lote de fabricación</a:t>
            </a:r>
          </a:p>
        </p:txBody>
      </p:sp>
      <p:sp>
        <p:nvSpPr>
          <p:cNvPr id="6" name="CuadroTexto 5">
            <a:extLst>
              <a:ext uri="{FF2B5EF4-FFF2-40B4-BE49-F238E27FC236}">
                <a16:creationId xmlns:a16="http://schemas.microsoft.com/office/drawing/2014/main" id="{2A299067-B7A1-4379-ACF5-74CEC71BF6C7}"/>
              </a:ext>
            </a:extLst>
          </p:cNvPr>
          <p:cNvSpPr txBox="1"/>
          <p:nvPr/>
        </p:nvSpPr>
        <p:spPr>
          <a:xfrm>
            <a:off x="974721" y="611653"/>
            <a:ext cx="5778619" cy="646331"/>
          </a:xfrm>
          <a:prstGeom prst="rect">
            <a:avLst/>
          </a:prstGeom>
          <a:noFill/>
        </p:spPr>
        <p:txBody>
          <a:bodyPr wrap="square" rtlCol="0">
            <a:spAutoFit/>
          </a:bodyPr>
          <a:lstStyle/>
          <a:p>
            <a:r>
              <a:rPr lang="es-ES" sz="3600" dirty="0"/>
              <a:t>Patrón </a:t>
            </a:r>
            <a:r>
              <a:rPr lang="es-ES" sz="3600" dirty="0" err="1"/>
              <a:t>FlyWeight</a:t>
            </a:r>
            <a:endParaRPr lang="es-419" sz="3600" dirty="0"/>
          </a:p>
        </p:txBody>
      </p:sp>
      <p:sp>
        <p:nvSpPr>
          <p:cNvPr id="7" name="CuadroTexto 6">
            <a:extLst>
              <a:ext uri="{FF2B5EF4-FFF2-40B4-BE49-F238E27FC236}">
                <a16:creationId xmlns:a16="http://schemas.microsoft.com/office/drawing/2014/main" id="{13928D20-D713-4C5C-AE94-A8EA0B91E828}"/>
              </a:ext>
            </a:extLst>
          </p:cNvPr>
          <p:cNvSpPr txBox="1"/>
          <p:nvPr/>
        </p:nvSpPr>
        <p:spPr>
          <a:xfrm>
            <a:off x="2819504" y="5296295"/>
            <a:ext cx="6547177" cy="830997"/>
          </a:xfrm>
          <a:prstGeom prst="rect">
            <a:avLst/>
          </a:prstGeom>
          <a:noFill/>
        </p:spPr>
        <p:txBody>
          <a:bodyPr wrap="none" rtlCol="0">
            <a:spAutoFit/>
          </a:bodyPr>
          <a:lstStyle/>
          <a:p>
            <a:pPr algn="ctr"/>
            <a:r>
              <a:rPr lang="es-ES" sz="2400" dirty="0"/>
              <a:t>Conclusión: </a:t>
            </a:r>
          </a:p>
          <a:p>
            <a:pPr algn="ctr"/>
            <a:r>
              <a:rPr lang="es-ES" sz="2400" dirty="0"/>
              <a:t>El objeto vehículo lo podemos dividir en dos partes</a:t>
            </a:r>
            <a:endParaRPr lang="es-419" sz="2400" dirty="0"/>
          </a:p>
        </p:txBody>
      </p:sp>
      <p:sp>
        <p:nvSpPr>
          <p:cNvPr id="9" name="CuadroTexto 8">
            <a:extLst>
              <a:ext uri="{FF2B5EF4-FFF2-40B4-BE49-F238E27FC236}">
                <a16:creationId xmlns:a16="http://schemas.microsoft.com/office/drawing/2014/main" id="{D95E5FB6-46A8-4B0B-BB7B-B4680C42C044}"/>
              </a:ext>
            </a:extLst>
          </p:cNvPr>
          <p:cNvSpPr txBox="1"/>
          <p:nvPr/>
        </p:nvSpPr>
        <p:spPr>
          <a:xfrm>
            <a:off x="4969105" y="4477373"/>
            <a:ext cx="2253790" cy="369332"/>
          </a:xfrm>
          <a:prstGeom prst="rect">
            <a:avLst/>
          </a:prstGeom>
          <a:noFill/>
        </p:spPr>
        <p:txBody>
          <a:bodyPr wrap="square">
            <a:spAutoFit/>
          </a:bodyPr>
          <a:lstStyle/>
          <a:p>
            <a:r>
              <a:rPr lang="es-419" b="1" i="0" dirty="0">
                <a:solidFill>
                  <a:srgbClr val="FF0000"/>
                </a:solidFill>
                <a:effectLst/>
                <a:latin typeface="Lucida Grande"/>
              </a:rPr>
              <a:t>Datos Intrínsecos</a:t>
            </a:r>
            <a:endParaRPr lang="es-419" dirty="0">
              <a:solidFill>
                <a:srgbClr val="FF0000"/>
              </a:solidFill>
            </a:endParaRPr>
          </a:p>
        </p:txBody>
      </p:sp>
      <p:sp>
        <p:nvSpPr>
          <p:cNvPr id="10" name="CuadroTexto 9">
            <a:extLst>
              <a:ext uri="{FF2B5EF4-FFF2-40B4-BE49-F238E27FC236}">
                <a16:creationId xmlns:a16="http://schemas.microsoft.com/office/drawing/2014/main" id="{5CFD0819-92C1-49E0-AF24-683C08C2AB7B}"/>
              </a:ext>
            </a:extLst>
          </p:cNvPr>
          <p:cNvSpPr txBox="1"/>
          <p:nvPr/>
        </p:nvSpPr>
        <p:spPr>
          <a:xfrm>
            <a:off x="9252284" y="4219078"/>
            <a:ext cx="2526631" cy="369332"/>
          </a:xfrm>
          <a:prstGeom prst="rect">
            <a:avLst/>
          </a:prstGeom>
          <a:noFill/>
        </p:spPr>
        <p:txBody>
          <a:bodyPr wrap="square">
            <a:spAutoFit/>
          </a:bodyPr>
          <a:lstStyle/>
          <a:p>
            <a:r>
              <a:rPr lang="es-419" b="1" i="0" dirty="0">
                <a:solidFill>
                  <a:srgbClr val="FF0000"/>
                </a:solidFill>
                <a:effectLst/>
                <a:latin typeface="Lucida Grande"/>
              </a:rPr>
              <a:t>Datos Extrínsecos</a:t>
            </a:r>
            <a:endParaRPr lang="es-419" dirty="0">
              <a:solidFill>
                <a:srgbClr val="FF0000"/>
              </a:solidFill>
            </a:endParaRPr>
          </a:p>
        </p:txBody>
      </p:sp>
    </p:spTree>
    <p:extLst>
      <p:ext uri="{BB962C8B-B14F-4D97-AF65-F5344CB8AC3E}">
        <p14:creationId xmlns:p14="http://schemas.microsoft.com/office/powerpoint/2010/main" val="21206604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n 2">
            <a:extLst>
              <a:ext uri="{FF2B5EF4-FFF2-40B4-BE49-F238E27FC236}">
                <a16:creationId xmlns:a16="http://schemas.microsoft.com/office/drawing/2014/main" id="{52C61192-5480-47E0-B6A7-9FEA92DDC317}"/>
              </a:ext>
            </a:extLst>
          </p:cNvPr>
          <p:cNvPicPr>
            <a:picLocks noChangeAspect="1"/>
          </p:cNvPicPr>
          <p:nvPr/>
        </p:nvPicPr>
        <p:blipFill>
          <a:blip r:embed="rId2"/>
          <a:stretch>
            <a:fillRect/>
          </a:stretch>
        </p:blipFill>
        <p:spPr>
          <a:xfrm>
            <a:off x="776238" y="1318832"/>
            <a:ext cx="4686099" cy="2551710"/>
          </a:xfrm>
          <a:prstGeom prst="rect">
            <a:avLst/>
          </a:prstGeom>
        </p:spPr>
      </p:pic>
      <p:sp>
        <p:nvSpPr>
          <p:cNvPr id="4" name="CuadroTexto 3">
            <a:extLst>
              <a:ext uri="{FF2B5EF4-FFF2-40B4-BE49-F238E27FC236}">
                <a16:creationId xmlns:a16="http://schemas.microsoft.com/office/drawing/2014/main" id="{DDED7E18-0555-43C4-99AC-AE25E90EC659}"/>
              </a:ext>
            </a:extLst>
          </p:cNvPr>
          <p:cNvSpPr txBox="1"/>
          <p:nvPr/>
        </p:nvSpPr>
        <p:spPr>
          <a:xfrm>
            <a:off x="1943301" y="3870542"/>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pic>
        <p:nvPicPr>
          <p:cNvPr id="8" name="Imagen 7">
            <a:extLst>
              <a:ext uri="{FF2B5EF4-FFF2-40B4-BE49-F238E27FC236}">
                <a16:creationId xmlns:a16="http://schemas.microsoft.com/office/drawing/2014/main" id="{4AFE1997-E721-45A1-9300-2A907226A5DB}"/>
              </a:ext>
            </a:extLst>
          </p:cNvPr>
          <p:cNvPicPr>
            <a:picLocks noChangeAspect="1"/>
          </p:cNvPicPr>
          <p:nvPr/>
        </p:nvPicPr>
        <p:blipFill>
          <a:blip r:embed="rId3"/>
          <a:stretch>
            <a:fillRect/>
          </a:stretch>
        </p:blipFill>
        <p:spPr>
          <a:xfrm>
            <a:off x="6310292" y="3163315"/>
            <a:ext cx="4686099" cy="2712472"/>
          </a:xfrm>
          <a:prstGeom prst="rect">
            <a:avLst/>
          </a:prstGeom>
        </p:spPr>
      </p:pic>
      <p:sp>
        <p:nvSpPr>
          <p:cNvPr id="9" name="CuadroTexto 8">
            <a:extLst>
              <a:ext uri="{FF2B5EF4-FFF2-40B4-BE49-F238E27FC236}">
                <a16:creationId xmlns:a16="http://schemas.microsoft.com/office/drawing/2014/main" id="{95595F12-9572-472F-9693-0F6A7B687CB6}"/>
              </a:ext>
            </a:extLst>
          </p:cNvPr>
          <p:cNvSpPr txBox="1"/>
          <p:nvPr/>
        </p:nvSpPr>
        <p:spPr>
          <a:xfrm>
            <a:off x="7798670" y="5875787"/>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10" name="CuadroTexto 9">
            <a:extLst>
              <a:ext uri="{FF2B5EF4-FFF2-40B4-BE49-F238E27FC236}">
                <a16:creationId xmlns:a16="http://schemas.microsoft.com/office/drawing/2014/main" id="{2C540134-ED54-442A-821A-0A4A96F2537F}"/>
              </a:ext>
            </a:extLst>
          </p:cNvPr>
          <p:cNvSpPr txBox="1"/>
          <p:nvPr/>
        </p:nvSpPr>
        <p:spPr>
          <a:xfrm>
            <a:off x="1033526" y="469231"/>
            <a:ext cx="3609065" cy="646331"/>
          </a:xfrm>
          <a:prstGeom prst="rect">
            <a:avLst/>
          </a:prstGeom>
          <a:noFill/>
        </p:spPr>
        <p:txBody>
          <a:bodyPr wrap="none" rtlCol="0">
            <a:spAutoFit/>
          </a:bodyPr>
          <a:lstStyle/>
          <a:p>
            <a:r>
              <a:rPr lang="es-ES" sz="3600" dirty="0"/>
              <a:t>El diseño estándar</a:t>
            </a:r>
            <a:endParaRPr lang="es-419" sz="3600" dirty="0"/>
          </a:p>
        </p:txBody>
      </p:sp>
    </p:spTree>
    <p:extLst>
      <p:ext uri="{BB962C8B-B14F-4D97-AF65-F5344CB8AC3E}">
        <p14:creationId xmlns:p14="http://schemas.microsoft.com/office/powerpoint/2010/main" val="268243145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390C258-B5A2-4D02-8484-603436154632}"/>
              </a:ext>
            </a:extLst>
          </p:cNvPr>
          <p:cNvSpPr txBox="1"/>
          <p:nvPr/>
        </p:nvSpPr>
        <p:spPr>
          <a:xfrm>
            <a:off x="685963" y="647748"/>
            <a:ext cx="9348374" cy="646331"/>
          </a:xfrm>
          <a:prstGeom prst="rect">
            <a:avLst/>
          </a:prstGeom>
          <a:noFill/>
        </p:spPr>
        <p:txBody>
          <a:bodyPr wrap="square" rtlCol="0">
            <a:spAutoFit/>
          </a:bodyPr>
          <a:lstStyle/>
          <a:p>
            <a:r>
              <a:rPr lang="es-ES" sz="3600" dirty="0"/>
              <a:t>Patrón </a:t>
            </a:r>
            <a:r>
              <a:rPr lang="es-ES" sz="3600" dirty="0" err="1"/>
              <a:t>FlyWeight</a:t>
            </a:r>
            <a:r>
              <a:rPr lang="es-ES" sz="3600" dirty="0"/>
              <a:t> Relacionado con Patrón Factory</a:t>
            </a:r>
            <a:endParaRPr lang="es-419" sz="3600" dirty="0"/>
          </a:p>
        </p:txBody>
      </p:sp>
      <p:sp>
        <p:nvSpPr>
          <p:cNvPr id="3" name="CuadroTexto 2">
            <a:extLst>
              <a:ext uri="{FF2B5EF4-FFF2-40B4-BE49-F238E27FC236}">
                <a16:creationId xmlns:a16="http://schemas.microsoft.com/office/drawing/2014/main" id="{520685AC-4F31-4AE7-B480-CA8FEE6579CE}"/>
              </a:ext>
            </a:extLst>
          </p:cNvPr>
          <p:cNvSpPr txBox="1"/>
          <p:nvPr/>
        </p:nvSpPr>
        <p:spPr>
          <a:xfrm>
            <a:off x="685964" y="2455068"/>
            <a:ext cx="3753690" cy="3385542"/>
          </a:xfrm>
          <a:prstGeom prst="rect">
            <a:avLst/>
          </a:prstGeom>
          <a:noFill/>
        </p:spPr>
        <p:txBody>
          <a:bodyPr wrap="square" rtlCol="0">
            <a:spAutoFit/>
          </a:bodyPr>
          <a:lstStyle/>
          <a:p>
            <a:r>
              <a:rPr lang="es-ES" dirty="0"/>
              <a:t>La relación entre estos dos patrones permite que:</a:t>
            </a:r>
          </a:p>
          <a:p>
            <a:endParaRPr lang="es-ES" dirty="0"/>
          </a:p>
          <a:p>
            <a:pPr marL="285750" indent="-285750">
              <a:buFont typeface="Arial" panose="020B0604020202020204" pitchFamily="34" charset="0"/>
              <a:buChar char="•"/>
            </a:pPr>
            <a:r>
              <a:rPr lang="es-ES" sz="1600" dirty="0"/>
              <a:t>El objeto que implementa este patrón sea el que gestione la separación entre la parte «común» (denominada intrínseca) y la parte «privada» (denominada extrínseca)</a:t>
            </a:r>
          </a:p>
          <a:p>
            <a:endParaRPr lang="es-ES" sz="1600" dirty="0"/>
          </a:p>
          <a:p>
            <a:pPr marL="285750" indent="-285750">
              <a:buFont typeface="Arial" panose="020B0604020202020204" pitchFamily="34" charset="0"/>
              <a:buChar char="•"/>
            </a:pPr>
            <a:r>
              <a:rPr lang="es-ES" sz="1600" dirty="0"/>
              <a:t>Con </a:t>
            </a:r>
            <a:r>
              <a:rPr lang="es-ES" sz="1600" dirty="0" err="1"/>
              <a:t>factory</a:t>
            </a:r>
            <a:r>
              <a:rPr lang="es-ES" sz="1600" dirty="0"/>
              <a:t> se centraliza el proceso asegurando que pierdan referencias, riesgo que se tiene si no se implementa la </a:t>
            </a:r>
            <a:r>
              <a:rPr lang="es-ES" sz="1600" dirty="0" err="1"/>
              <a:t>factory</a:t>
            </a:r>
            <a:r>
              <a:rPr lang="es-ES" sz="1600" dirty="0"/>
              <a:t>.</a:t>
            </a:r>
            <a:endParaRPr lang="es-419" sz="1600" dirty="0"/>
          </a:p>
        </p:txBody>
      </p:sp>
      <p:pic>
        <p:nvPicPr>
          <p:cNvPr id="4" name="Imagen 3">
            <a:extLst>
              <a:ext uri="{FF2B5EF4-FFF2-40B4-BE49-F238E27FC236}">
                <a16:creationId xmlns:a16="http://schemas.microsoft.com/office/drawing/2014/main" id="{55CA70E6-C136-4058-86DA-4C1A5129AF28}"/>
              </a:ext>
            </a:extLst>
          </p:cNvPr>
          <p:cNvPicPr>
            <a:picLocks noChangeAspect="1"/>
          </p:cNvPicPr>
          <p:nvPr/>
        </p:nvPicPr>
        <p:blipFill>
          <a:blip r:embed="rId2"/>
          <a:stretch>
            <a:fillRect/>
          </a:stretch>
        </p:blipFill>
        <p:spPr>
          <a:xfrm>
            <a:off x="5963343" y="2030329"/>
            <a:ext cx="5434571" cy="3311692"/>
          </a:xfrm>
          <a:prstGeom prst="rect">
            <a:avLst/>
          </a:prstGeom>
        </p:spPr>
      </p:pic>
      <p:sp>
        <p:nvSpPr>
          <p:cNvPr id="5" name="CuadroTexto 4">
            <a:extLst>
              <a:ext uri="{FF2B5EF4-FFF2-40B4-BE49-F238E27FC236}">
                <a16:creationId xmlns:a16="http://schemas.microsoft.com/office/drawing/2014/main" id="{D077E009-3DD6-44E7-94DC-88502E70E3F1}"/>
              </a:ext>
            </a:extLst>
          </p:cNvPr>
          <p:cNvSpPr txBox="1"/>
          <p:nvPr/>
        </p:nvSpPr>
        <p:spPr>
          <a:xfrm>
            <a:off x="10034337" y="5686721"/>
            <a:ext cx="1955985" cy="307777"/>
          </a:xfrm>
          <a:prstGeom prst="rect">
            <a:avLst/>
          </a:prstGeom>
          <a:noFill/>
        </p:spPr>
        <p:txBody>
          <a:bodyPr wrap="none" rtlCol="0">
            <a:spAutoFit/>
          </a:bodyPr>
          <a:lstStyle/>
          <a:p>
            <a:r>
              <a:rPr lang="es-ES" sz="1400" dirty="0"/>
              <a:t>Fuente: </a:t>
            </a:r>
            <a:r>
              <a:rPr lang="es-ES" sz="1400" dirty="0" err="1"/>
              <a:t>refactoring</a:t>
            </a:r>
            <a:r>
              <a:rPr lang="es-ES" sz="1400" dirty="0"/>
              <a:t> </a:t>
            </a:r>
            <a:r>
              <a:rPr lang="es-ES" sz="1400" dirty="0" err="1"/>
              <a:t>guru</a:t>
            </a:r>
            <a:endParaRPr lang="es-419" sz="1400" dirty="0"/>
          </a:p>
        </p:txBody>
      </p:sp>
      <p:sp>
        <p:nvSpPr>
          <p:cNvPr id="7" name="CuadroTexto 6">
            <a:extLst>
              <a:ext uri="{FF2B5EF4-FFF2-40B4-BE49-F238E27FC236}">
                <a16:creationId xmlns:a16="http://schemas.microsoft.com/office/drawing/2014/main" id="{4379FCA7-249C-4E4D-B810-B975653156EB}"/>
              </a:ext>
            </a:extLst>
          </p:cNvPr>
          <p:cNvSpPr txBox="1"/>
          <p:nvPr/>
        </p:nvSpPr>
        <p:spPr>
          <a:xfrm>
            <a:off x="5727030" y="1351353"/>
            <a:ext cx="3474117" cy="523220"/>
          </a:xfrm>
          <a:prstGeom prst="rect">
            <a:avLst/>
          </a:prstGeom>
          <a:noFill/>
        </p:spPr>
        <p:txBody>
          <a:bodyPr wrap="square">
            <a:spAutoFit/>
          </a:bodyPr>
          <a:lstStyle/>
          <a:p>
            <a:r>
              <a:rPr lang="es-ES" sz="1400" b="1" dirty="0">
                <a:solidFill>
                  <a:schemeClr val="accent6"/>
                </a:solidFill>
              </a:rPr>
              <a:t>Administra los objetos compartidos, evitando duplicaciones.</a:t>
            </a:r>
            <a:endParaRPr lang="es-419" sz="1400" b="1" dirty="0">
              <a:solidFill>
                <a:schemeClr val="accent6"/>
              </a:solidFill>
            </a:endParaRPr>
          </a:p>
        </p:txBody>
      </p:sp>
      <p:sp>
        <p:nvSpPr>
          <p:cNvPr id="9" name="CuadroTexto 8">
            <a:extLst>
              <a:ext uri="{FF2B5EF4-FFF2-40B4-BE49-F238E27FC236}">
                <a16:creationId xmlns:a16="http://schemas.microsoft.com/office/drawing/2014/main" id="{9C9B2CAF-333C-4B55-ADCB-043BCB15324F}"/>
              </a:ext>
            </a:extLst>
          </p:cNvPr>
          <p:cNvSpPr txBox="1"/>
          <p:nvPr/>
        </p:nvSpPr>
        <p:spPr>
          <a:xfrm>
            <a:off x="5589094" y="5342021"/>
            <a:ext cx="2824414" cy="307777"/>
          </a:xfrm>
          <a:prstGeom prst="rect">
            <a:avLst/>
          </a:prstGeom>
          <a:noFill/>
        </p:spPr>
        <p:txBody>
          <a:bodyPr wrap="square">
            <a:spAutoFit/>
          </a:bodyPr>
          <a:lstStyle/>
          <a:p>
            <a:r>
              <a:rPr lang="es-419" sz="1400" b="1" dirty="0">
                <a:solidFill>
                  <a:schemeClr val="accent6"/>
                </a:solidFill>
              </a:rPr>
              <a:t>Representa los datos compartidos</a:t>
            </a:r>
          </a:p>
        </p:txBody>
      </p:sp>
    </p:spTree>
    <p:extLst>
      <p:ext uri="{BB962C8B-B14F-4D97-AF65-F5344CB8AC3E}">
        <p14:creationId xmlns:p14="http://schemas.microsoft.com/office/powerpoint/2010/main" val="8709063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o 10">
            <a:extLst>
              <a:ext uri="{FF2B5EF4-FFF2-40B4-BE49-F238E27FC236}">
                <a16:creationId xmlns:a16="http://schemas.microsoft.com/office/drawing/2014/main" id="{8B3527FE-C538-4745-A640-1159BBCA54AA}"/>
              </a:ext>
            </a:extLst>
          </p:cNvPr>
          <p:cNvGrpSpPr/>
          <p:nvPr/>
        </p:nvGrpSpPr>
        <p:grpSpPr>
          <a:xfrm>
            <a:off x="6867776" y="1257984"/>
            <a:ext cx="5057775" cy="3297853"/>
            <a:chOff x="5520239" y="2115553"/>
            <a:chExt cx="5057775" cy="3297853"/>
          </a:xfrm>
        </p:grpSpPr>
        <p:pic>
          <p:nvPicPr>
            <p:cNvPr id="3" name="Imagen 2">
              <a:extLst>
                <a:ext uri="{FF2B5EF4-FFF2-40B4-BE49-F238E27FC236}">
                  <a16:creationId xmlns:a16="http://schemas.microsoft.com/office/drawing/2014/main" id="{F81B87A4-636F-4635-B656-7C8821598890}"/>
                </a:ext>
              </a:extLst>
            </p:cNvPr>
            <p:cNvPicPr>
              <a:picLocks noChangeAspect="1"/>
            </p:cNvPicPr>
            <p:nvPr/>
          </p:nvPicPr>
          <p:blipFill>
            <a:blip r:embed="rId2"/>
            <a:stretch>
              <a:fillRect/>
            </a:stretch>
          </p:blipFill>
          <p:spPr>
            <a:xfrm>
              <a:off x="6207531" y="4187793"/>
              <a:ext cx="3683189" cy="1225613"/>
            </a:xfrm>
            <a:prstGeom prst="rect">
              <a:avLst/>
            </a:prstGeom>
          </p:spPr>
        </p:pic>
        <p:sp>
          <p:nvSpPr>
            <p:cNvPr id="4" name="Diagrama de flujo: decisión 3">
              <a:extLst>
                <a:ext uri="{FF2B5EF4-FFF2-40B4-BE49-F238E27FC236}">
                  <a16:creationId xmlns:a16="http://schemas.microsoft.com/office/drawing/2014/main" id="{0000DEDF-7BB8-43B9-A789-150006746B42}"/>
                </a:ext>
              </a:extLst>
            </p:cNvPr>
            <p:cNvSpPr/>
            <p:nvPr/>
          </p:nvSpPr>
          <p:spPr>
            <a:xfrm>
              <a:off x="7872282" y="3068053"/>
              <a:ext cx="353690" cy="409073"/>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s-419"/>
            </a:p>
          </p:txBody>
        </p:sp>
        <p:cxnSp>
          <p:nvCxnSpPr>
            <p:cNvPr id="6" name="Conector recto de flecha 5">
              <a:extLst>
                <a:ext uri="{FF2B5EF4-FFF2-40B4-BE49-F238E27FC236}">
                  <a16:creationId xmlns:a16="http://schemas.microsoft.com/office/drawing/2014/main" id="{B9BCEDD9-1783-4BAD-B329-7BD91BBC26AD}"/>
                </a:ext>
              </a:extLst>
            </p:cNvPr>
            <p:cNvCxnSpPr>
              <a:cxnSpLocks/>
            </p:cNvCxnSpPr>
            <p:nvPr/>
          </p:nvCxnSpPr>
          <p:spPr>
            <a:xfrm>
              <a:off x="8049127" y="3477126"/>
              <a:ext cx="0" cy="745958"/>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1026" name="Picture 2" descr="Diagrama de clases">
              <a:extLst>
                <a:ext uri="{FF2B5EF4-FFF2-40B4-BE49-F238E27FC236}">
                  <a16:creationId xmlns:a16="http://schemas.microsoft.com/office/drawing/2014/main" id="{314889F9-B490-44D4-A56F-608333A9493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20239" y="2115553"/>
              <a:ext cx="5057775" cy="952500"/>
            </a:xfrm>
            <a:prstGeom prst="rect">
              <a:avLst/>
            </a:prstGeom>
            <a:noFill/>
            <a:extLst>
              <a:ext uri="{909E8E84-426E-40DD-AFC4-6F175D3DCCD1}">
                <a14:hiddenFill xmlns:a14="http://schemas.microsoft.com/office/drawing/2010/main">
                  <a:solidFill>
                    <a:srgbClr val="FFFFFF"/>
                  </a:solidFill>
                </a14:hiddenFill>
              </a:ext>
            </a:extLst>
          </p:spPr>
        </p:pic>
      </p:grpSp>
      <p:sp>
        <p:nvSpPr>
          <p:cNvPr id="10" name="CuadroTexto 9">
            <a:extLst>
              <a:ext uri="{FF2B5EF4-FFF2-40B4-BE49-F238E27FC236}">
                <a16:creationId xmlns:a16="http://schemas.microsoft.com/office/drawing/2014/main" id="{A2DBDD11-46FE-4EDC-B5C3-C9A0C153B30A}"/>
              </a:ext>
            </a:extLst>
          </p:cNvPr>
          <p:cNvSpPr txBox="1"/>
          <p:nvPr/>
        </p:nvSpPr>
        <p:spPr>
          <a:xfrm>
            <a:off x="974721" y="611653"/>
            <a:ext cx="5778619" cy="646331"/>
          </a:xfrm>
          <a:prstGeom prst="rect">
            <a:avLst/>
          </a:prstGeom>
          <a:noFill/>
        </p:spPr>
        <p:txBody>
          <a:bodyPr wrap="square" rtlCol="0">
            <a:spAutoFit/>
          </a:bodyPr>
          <a:lstStyle/>
          <a:p>
            <a:r>
              <a:rPr lang="es-ES" sz="3600" dirty="0"/>
              <a:t>UML </a:t>
            </a:r>
            <a:r>
              <a:rPr lang="es-ES" sz="3600" dirty="0" err="1"/>
              <a:t>FlyWeight</a:t>
            </a:r>
            <a:endParaRPr lang="es-419" sz="3600" dirty="0"/>
          </a:p>
        </p:txBody>
      </p:sp>
      <p:sp>
        <p:nvSpPr>
          <p:cNvPr id="9" name="CuadroTexto 8">
            <a:extLst>
              <a:ext uri="{FF2B5EF4-FFF2-40B4-BE49-F238E27FC236}">
                <a16:creationId xmlns:a16="http://schemas.microsoft.com/office/drawing/2014/main" id="{3BAB920C-BB0A-415D-8FC2-E6985B0D544A}"/>
              </a:ext>
            </a:extLst>
          </p:cNvPr>
          <p:cNvSpPr txBox="1"/>
          <p:nvPr/>
        </p:nvSpPr>
        <p:spPr>
          <a:xfrm>
            <a:off x="575083" y="2069432"/>
            <a:ext cx="6175824" cy="3262432"/>
          </a:xfrm>
          <a:prstGeom prst="rect">
            <a:avLst/>
          </a:prstGeom>
          <a:noFill/>
        </p:spPr>
        <p:txBody>
          <a:bodyPr wrap="square" rtlCol="0">
            <a:spAutoFit/>
          </a:bodyPr>
          <a:lstStyle/>
          <a:p>
            <a:r>
              <a:rPr lang="es-ES" dirty="0"/>
              <a:t>El flujo para la implementación sería:</a:t>
            </a:r>
          </a:p>
          <a:p>
            <a:endParaRPr lang="es-ES" dirty="0"/>
          </a:p>
          <a:p>
            <a:pPr marL="342900" indent="-342900">
              <a:buFont typeface="+mj-lt"/>
              <a:buAutoNum type="arabicPeriod"/>
            </a:pPr>
            <a:r>
              <a:rPr lang="es-ES" sz="1600" dirty="0"/>
              <a:t>El cliente quiere crear un objeto Auto(</a:t>
            </a:r>
            <a:r>
              <a:rPr lang="es-ES" sz="1600" dirty="0" err="1"/>
              <a:t>AutoFlyweight</a:t>
            </a:r>
            <a:r>
              <a:rPr lang="es-ES" sz="1600" dirty="0"/>
              <a:t>)</a:t>
            </a:r>
          </a:p>
          <a:p>
            <a:pPr marL="342900" indent="-342900">
              <a:buFont typeface="+mj-lt"/>
              <a:buAutoNum type="arabicPeriod"/>
            </a:pPr>
            <a:r>
              <a:rPr lang="es-ES" sz="1600" dirty="0"/>
              <a:t>Invoca a la fabrica en el método </a:t>
            </a:r>
            <a:r>
              <a:rPr lang="es-ES" sz="1600" dirty="0" err="1"/>
              <a:t>BuscarAuto</a:t>
            </a:r>
            <a:endParaRPr lang="es-ES" sz="1600" dirty="0"/>
          </a:p>
          <a:p>
            <a:pPr marL="342900" indent="-342900">
              <a:buFont typeface="+mj-lt"/>
              <a:buAutoNum type="arabicPeriod"/>
            </a:pPr>
            <a:r>
              <a:rPr lang="es-ES" sz="1600" dirty="0" err="1"/>
              <a:t>BuscarAuto</a:t>
            </a:r>
            <a:r>
              <a:rPr lang="es-ES" sz="1600" dirty="0"/>
              <a:t> lo busca en el diccionario (caché) </a:t>
            </a:r>
          </a:p>
          <a:p>
            <a:pPr marL="342900" indent="-342900">
              <a:buFont typeface="+mj-lt"/>
              <a:buAutoNum type="arabicPeriod"/>
            </a:pPr>
            <a:r>
              <a:rPr lang="es-ES" sz="1600" dirty="0"/>
              <a:t>Si el auto existe en el diccionario, trae el objeto </a:t>
            </a:r>
            <a:r>
              <a:rPr lang="es-ES" sz="1600" dirty="0" err="1"/>
              <a:t>flyweight</a:t>
            </a:r>
            <a:r>
              <a:rPr lang="es-ES" sz="1600" dirty="0"/>
              <a:t> almacenado</a:t>
            </a:r>
          </a:p>
          <a:p>
            <a:pPr marL="342900" indent="-342900">
              <a:buFont typeface="+mj-lt"/>
              <a:buAutoNum type="arabicPeriod"/>
            </a:pPr>
            <a:r>
              <a:rPr lang="es-ES" sz="1600" dirty="0"/>
              <a:t>Si no existe en el diccionario crea un nuevo </a:t>
            </a:r>
            <a:r>
              <a:rPr lang="es-ES" sz="1600" dirty="0" err="1"/>
              <a:t>flyweight</a:t>
            </a:r>
            <a:r>
              <a:rPr lang="es-ES" sz="1600" dirty="0"/>
              <a:t> con los valores intrínsecos</a:t>
            </a:r>
          </a:p>
          <a:p>
            <a:pPr marL="342900" indent="-342900">
              <a:buFont typeface="+mj-lt"/>
              <a:buAutoNum type="arabicPeriod"/>
            </a:pPr>
            <a:r>
              <a:rPr lang="es-ES" sz="1600" dirty="0"/>
              <a:t>Luego se adicionan los valores extrínsecos y se tiene un nuevo auto completo</a:t>
            </a:r>
          </a:p>
          <a:p>
            <a:endParaRPr lang="es-ES" dirty="0"/>
          </a:p>
        </p:txBody>
      </p:sp>
      <p:pic>
        <p:nvPicPr>
          <p:cNvPr id="13" name="Imagen 12">
            <a:extLst>
              <a:ext uri="{FF2B5EF4-FFF2-40B4-BE49-F238E27FC236}">
                <a16:creationId xmlns:a16="http://schemas.microsoft.com/office/drawing/2014/main" id="{2A8C130D-AB5C-41DC-9144-B4C494DCBEFE}"/>
              </a:ext>
            </a:extLst>
          </p:cNvPr>
          <p:cNvPicPr>
            <a:picLocks noChangeAspect="1"/>
          </p:cNvPicPr>
          <p:nvPr/>
        </p:nvPicPr>
        <p:blipFill>
          <a:blip r:embed="rId4"/>
          <a:stretch>
            <a:fillRect/>
          </a:stretch>
        </p:blipFill>
        <p:spPr>
          <a:xfrm>
            <a:off x="8941784" y="4780986"/>
            <a:ext cx="1184017" cy="894591"/>
          </a:xfrm>
          <a:prstGeom prst="rect">
            <a:avLst/>
          </a:prstGeom>
        </p:spPr>
      </p:pic>
      <p:sp>
        <p:nvSpPr>
          <p:cNvPr id="14" name="CuadroTexto 13">
            <a:extLst>
              <a:ext uri="{FF2B5EF4-FFF2-40B4-BE49-F238E27FC236}">
                <a16:creationId xmlns:a16="http://schemas.microsoft.com/office/drawing/2014/main" id="{77F59832-C639-45E9-9765-36F7A32724A6}"/>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Tree>
    <p:extLst>
      <p:ext uri="{BB962C8B-B14F-4D97-AF65-F5344CB8AC3E}">
        <p14:creationId xmlns:p14="http://schemas.microsoft.com/office/powerpoint/2010/main" val="291400431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A76A8214-277D-4F3D-9AE3-F0CEB8C6CF2B}"/>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Uso Profesional del Patrón </a:t>
            </a:r>
            <a:r>
              <a:rPr lang="es-ES" dirty="0" err="1"/>
              <a:t>FlyWeight</a:t>
            </a:r>
            <a:endParaRPr lang="es-ES" dirty="0"/>
          </a:p>
        </p:txBody>
      </p:sp>
      <p:sp>
        <p:nvSpPr>
          <p:cNvPr id="4" name="CuadroTexto 3">
            <a:extLst>
              <a:ext uri="{FF2B5EF4-FFF2-40B4-BE49-F238E27FC236}">
                <a16:creationId xmlns:a16="http://schemas.microsoft.com/office/drawing/2014/main" id="{F6505008-52E0-47DA-B358-340DB3EE2613}"/>
              </a:ext>
            </a:extLst>
          </p:cNvPr>
          <p:cNvSpPr txBox="1"/>
          <p:nvPr/>
        </p:nvSpPr>
        <p:spPr>
          <a:xfrm>
            <a:off x="867578" y="1197605"/>
            <a:ext cx="9976184" cy="2585323"/>
          </a:xfrm>
          <a:prstGeom prst="rect">
            <a:avLst/>
          </a:prstGeom>
          <a:noFill/>
        </p:spPr>
        <p:txBody>
          <a:bodyPr wrap="square">
            <a:spAutoFit/>
          </a:bodyPr>
          <a:lstStyle/>
          <a:p>
            <a:r>
              <a:rPr lang="es-ES" b="1" dirty="0"/>
              <a:t>Cómo lo Usa un Arquitecto de Software?</a:t>
            </a:r>
          </a:p>
          <a:p>
            <a:endParaRPr lang="es-ES" dirty="0"/>
          </a:p>
          <a:p>
            <a:r>
              <a:rPr lang="es-ES" dirty="0"/>
              <a:t>En un entorno profesional, un </a:t>
            </a:r>
            <a:r>
              <a:rPr lang="es-ES" b="1" dirty="0"/>
              <a:t>arquitecto de software</a:t>
            </a:r>
            <a:r>
              <a:rPr lang="es-ES" dirty="0"/>
              <a:t> usa </a:t>
            </a:r>
            <a:r>
              <a:rPr lang="es-ES" dirty="0" err="1"/>
              <a:t>Flyweight</a:t>
            </a:r>
            <a:r>
              <a:rPr lang="es-ES" dirty="0"/>
              <a:t> en escenarios donde hay </a:t>
            </a:r>
            <a:r>
              <a:rPr lang="es-ES" b="1" dirty="0"/>
              <a:t>gran cantidad de objetos</a:t>
            </a:r>
            <a:r>
              <a:rPr lang="es-ES" dirty="0"/>
              <a:t> con atributos repetitivos. Algunos ejemplos:</a:t>
            </a:r>
          </a:p>
          <a:p>
            <a:endParaRPr lang="es-ES" dirty="0"/>
          </a:p>
          <a:p>
            <a:pPr>
              <a:buFont typeface="Arial" panose="020B0604020202020204" pitchFamily="34" charset="0"/>
              <a:buChar char="•"/>
            </a:pPr>
            <a:r>
              <a:rPr lang="es-ES" b="1" dirty="0"/>
              <a:t> Juegos</a:t>
            </a:r>
            <a:r>
              <a:rPr lang="es-ES" dirty="0"/>
              <a:t>: Compartir modelos 3D de personajes o texturas.</a:t>
            </a:r>
          </a:p>
          <a:p>
            <a:pPr>
              <a:buFont typeface="Arial" panose="020B0604020202020204" pitchFamily="34" charset="0"/>
              <a:buChar char="•"/>
            </a:pPr>
            <a:r>
              <a:rPr lang="es-ES" b="1" dirty="0"/>
              <a:t> Sistemas de mapas</a:t>
            </a:r>
            <a:r>
              <a:rPr lang="es-ES" dirty="0"/>
              <a:t>: Reutilizar íconos y datos de puntos de interés.</a:t>
            </a:r>
          </a:p>
          <a:p>
            <a:pPr>
              <a:buFont typeface="Arial" panose="020B0604020202020204" pitchFamily="34" charset="0"/>
              <a:buChar char="•"/>
            </a:pPr>
            <a:r>
              <a:rPr lang="es-ES" b="1" dirty="0"/>
              <a:t> Aplicaciones bancarias</a:t>
            </a:r>
            <a:r>
              <a:rPr lang="es-ES" dirty="0"/>
              <a:t>: Representar clientes con tipos de cuentas comunes.</a:t>
            </a:r>
          </a:p>
          <a:p>
            <a:pPr>
              <a:buFont typeface="Arial" panose="020B0604020202020204" pitchFamily="34" charset="0"/>
              <a:buChar char="•"/>
            </a:pPr>
            <a:r>
              <a:rPr lang="es-ES" b="1" dirty="0"/>
              <a:t> Renderizado de interfaces</a:t>
            </a:r>
            <a:r>
              <a:rPr lang="es-ES" dirty="0"/>
              <a:t>: Compartir elementos gráficos en UI.</a:t>
            </a:r>
          </a:p>
        </p:txBody>
      </p:sp>
      <p:pic>
        <p:nvPicPr>
          <p:cNvPr id="6" name="Imagen 5">
            <a:extLst>
              <a:ext uri="{FF2B5EF4-FFF2-40B4-BE49-F238E27FC236}">
                <a16:creationId xmlns:a16="http://schemas.microsoft.com/office/drawing/2014/main" id="{B726069C-0BEC-43AF-82DA-D7908E6FC6CA}"/>
              </a:ext>
            </a:extLst>
          </p:cNvPr>
          <p:cNvPicPr>
            <a:picLocks noChangeAspect="1"/>
          </p:cNvPicPr>
          <p:nvPr/>
        </p:nvPicPr>
        <p:blipFill>
          <a:blip r:embed="rId2"/>
          <a:stretch>
            <a:fillRect/>
          </a:stretch>
        </p:blipFill>
        <p:spPr>
          <a:xfrm>
            <a:off x="4668253" y="4180711"/>
            <a:ext cx="7073362" cy="2016563"/>
          </a:xfrm>
          <a:prstGeom prst="rect">
            <a:avLst/>
          </a:prstGeom>
        </p:spPr>
      </p:pic>
      <p:sp>
        <p:nvSpPr>
          <p:cNvPr id="7" name="CuadroTexto 6">
            <a:extLst>
              <a:ext uri="{FF2B5EF4-FFF2-40B4-BE49-F238E27FC236}">
                <a16:creationId xmlns:a16="http://schemas.microsoft.com/office/drawing/2014/main" id="{3C87D1ED-4C86-4ADD-A78A-3EAC68483665}"/>
              </a:ext>
            </a:extLst>
          </p:cNvPr>
          <p:cNvSpPr txBox="1"/>
          <p:nvPr/>
        </p:nvSpPr>
        <p:spPr>
          <a:xfrm>
            <a:off x="2406316" y="5004326"/>
            <a:ext cx="1672253" cy="369332"/>
          </a:xfrm>
          <a:prstGeom prst="rect">
            <a:avLst/>
          </a:prstGeom>
          <a:noFill/>
        </p:spPr>
        <p:txBody>
          <a:bodyPr wrap="none" rtlCol="0">
            <a:spAutoFit/>
          </a:bodyPr>
          <a:lstStyle/>
          <a:p>
            <a:r>
              <a:rPr lang="es-ES" b="1" dirty="0"/>
              <a:t>Cuándo se usa: </a:t>
            </a:r>
            <a:endParaRPr lang="es-419" b="1" dirty="0"/>
          </a:p>
        </p:txBody>
      </p:sp>
    </p:spTree>
    <p:extLst>
      <p:ext uri="{BB962C8B-B14F-4D97-AF65-F5344CB8AC3E}">
        <p14:creationId xmlns:p14="http://schemas.microsoft.com/office/powerpoint/2010/main" val="293423838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2A8C042C-C441-481E-8A0C-ABC4893538E8}"/>
              </a:ext>
            </a:extLst>
          </p:cNvPr>
          <p:cNvSpPr txBox="1"/>
          <p:nvPr/>
        </p:nvSpPr>
        <p:spPr>
          <a:xfrm>
            <a:off x="867578" y="454010"/>
            <a:ext cx="7185752" cy="646331"/>
          </a:xfrm>
          <a:prstGeom prst="rect">
            <a:avLst/>
          </a:prstGeom>
          <a:noFill/>
        </p:spPr>
        <p:txBody>
          <a:bodyPr wrap="square" rtlCol="0">
            <a:spAutoFit/>
          </a:bodyPr>
          <a:lstStyle>
            <a:defPPr>
              <a:defRPr lang="es-419"/>
            </a:defPPr>
            <a:lvl1pPr>
              <a:defRPr sz="3600"/>
            </a:lvl1pPr>
          </a:lstStyle>
          <a:p>
            <a:r>
              <a:rPr lang="es-ES" dirty="0"/>
              <a:t>Finalmente</a:t>
            </a:r>
          </a:p>
        </p:txBody>
      </p:sp>
      <p:sp>
        <p:nvSpPr>
          <p:cNvPr id="4" name="CuadroTexto 3">
            <a:extLst>
              <a:ext uri="{FF2B5EF4-FFF2-40B4-BE49-F238E27FC236}">
                <a16:creationId xmlns:a16="http://schemas.microsoft.com/office/drawing/2014/main" id="{AE0575CC-8ED6-44F9-9767-FFB89FEF4699}"/>
              </a:ext>
            </a:extLst>
          </p:cNvPr>
          <p:cNvSpPr txBox="1"/>
          <p:nvPr/>
        </p:nvSpPr>
        <p:spPr>
          <a:xfrm>
            <a:off x="1254291" y="3446962"/>
            <a:ext cx="4677277" cy="2308324"/>
          </a:xfrm>
          <a:prstGeom prst="rect">
            <a:avLst/>
          </a:prstGeom>
          <a:noFill/>
        </p:spPr>
        <p:txBody>
          <a:bodyPr wrap="square">
            <a:spAutoFit/>
          </a:bodyPr>
          <a:lstStyle/>
          <a:p>
            <a:r>
              <a:rPr lang="es-419" dirty="0"/>
              <a:t>✅ </a:t>
            </a:r>
            <a:r>
              <a:rPr lang="es-419" b="1" dirty="0"/>
              <a:t>Ventajas (Pros)</a:t>
            </a:r>
          </a:p>
          <a:p>
            <a:endParaRPr lang="es-419" b="1" dirty="0"/>
          </a:p>
          <a:p>
            <a:pPr marL="285750" indent="-285750">
              <a:buFont typeface="Arial" panose="020B0604020202020204" pitchFamily="34" charset="0"/>
              <a:buChar char="•"/>
            </a:pPr>
            <a:r>
              <a:rPr lang="es-419" dirty="0"/>
              <a:t>Ahorro de Memoria</a:t>
            </a:r>
            <a:endParaRPr lang="es-419" b="1" dirty="0"/>
          </a:p>
          <a:p>
            <a:pPr marL="285750" indent="-285750">
              <a:buFont typeface="Arial" panose="020B0604020202020204" pitchFamily="34" charset="0"/>
              <a:buChar char="•"/>
            </a:pPr>
            <a:r>
              <a:rPr lang="es-419" dirty="0"/>
              <a:t>Mejora el Rendimiento, menos objetos creados</a:t>
            </a:r>
          </a:p>
          <a:p>
            <a:pPr marL="285750" indent="-285750">
              <a:buFont typeface="Arial" panose="020B0604020202020204" pitchFamily="34" charset="0"/>
              <a:buChar char="•"/>
            </a:pPr>
            <a:r>
              <a:rPr lang="es-419" dirty="0"/>
              <a:t>Centralización de Datos Comunes</a:t>
            </a:r>
          </a:p>
          <a:p>
            <a:pPr marL="285750" indent="-285750">
              <a:buFont typeface="Arial" panose="020B0604020202020204" pitchFamily="34" charset="0"/>
              <a:buChar char="•"/>
            </a:pPr>
            <a:r>
              <a:rPr lang="es-419" dirty="0"/>
              <a:t>Escalabilidad Mejorada, representación gráfica masiva</a:t>
            </a:r>
          </a:p>
        </p:txBody>
      </p:sp>
      <p:sp>
        <p:nvSpPr>
          <p:cNvPr id="6" name="CuadroTexto 5">
            <a:extLst>
              <a:ext uri="{FF2B5EF4-FFF2-40B4-BE49-F238E27FC236}">
                <a16:creationId xmlns:a16="http://schemas.microsoft.com/office/drawing/2014/main" id="{5CD94E0F-279E-4D80-8D55-CB679339455D}"/>
              </a:ext>
            </a:extLst>
          </p:cNvPr>
          <p:cNvSpPr txBox="1"/>
          <p:nvPr/>
        </p:nvSpPr>
        <p:spPr>
          <a:xfrm>
            <a:off x="6340641" y="3429000"/>
            <a:ext cx="4812631" cy="2308324"/>
          </a:xfrm>
          <a:prstGeom prst="rect">
            <a:avLst/>
          </a:prstGeom>
          <a:noFill/>
        </p:spPr>
        <p:txBody>
          <a:bodyPr wrap="square">
            <a:spAutoFit/>
          </a:bodyPr>
          <a:lstStyle/>
          <a:p>
            <a:r>
              <a:rPr lang="es-419" dirty="0"/>
              <a:t>❌ </a:t>
            </a:r>
            <a:r>
              <a:rPr lang="es-419" b="1" dirty="0"/>
              <a:t>Desventajas (Contras) </a:t>
            </a:r>
          </a:p>
          <a:p>
            <a:pPr marL="285750" indent="-285750">
              <a:buFont typeface="Arial" panose="020B0604020202020204" pitchFamily="34" charset="0"/>
              <a:buChar char="•"/>
            </a:pPr>
            <a:endParaRPr lang="es-419" dirty="0"/>
          </a:p>
          <a:p>
            <a:pPr marL="285750" indent="-285750">
              <a:buFont typeface="Arial" panose="020B0604020202020204" pitchFamily="34" charset="0"/>
              <a:buChar char="•"/>
            </a:pPr>
            <a:r>
              <a:rPr lang="es-419" dirty="0"/>
              <a:t>Mayor Complejidad para implementar y mantener</a:t>
            </a:r>
          </a:p>
          <a:p>
            <a:pPr marL="285750" indent="-285750">
              <a:buFont typeface="Arial" panose="020B0604020202020204" pitchFamily="34" charset="0"/>
              <a:buChar char="•"/>
            </a:pPr>
            <a:r>
              <a:rPr lang="es-419" dirty="0"/>
              <a:t>Mayor costo de búsqueda en el elemento que maneje la caché</a:t>
            </a:r>
          </a:p>
          <a:p>
            <a:pPr marL="285750" indent="-285750">
              <a:buFont typeface="Arial" panose="020B0604020202020204" pitchFamily="34" charset="0"/>
              <a:buChar char="•"/>
            </a:pPr>
            <a:r>
              <a:rPr lang="es-419" dirty="0"/>
              <a:t>Dificultad con Datos Mutables</a:t>
            </a:r>
          </a:p>
          <a:p>
            <a:pPr marL="285750" indent="-285750">
              <a:buFont typeface="Arial" panose="020B0604020202020204" pitchFamily="34" charset="0"/>
              <a:buChar char="•"/>
            </a:pPr>
            <a:r>
              <a:rPr lang="es-419" dirty="0"/>
              <a:t>Ahorro puede ser no significativo</a:t>
            </a:r>
          </a:p>
        </p:txBody>
      </p:sp>
      <p:sp>
        <p:nvSpPr>
          <p:cNvPr id="7" name="CuadroTexto 6">
            <a:extLst>
              <a:ext uri="{FF2B5EF4-FFF2-40B4-BE49-F238E27FC236}">
                <a16:creationId xmlns:a16="http://schemas.microsoft.com/office/drawing/2014/main" id="{886BBC8A-E85E-4DC6-85B9-9870E07527AB}"/>
              </a:ext>
            </a:extLst>
          </p:cNvPr>
          <p:cNvSpPr txBox="1"/>
          <p:nvPr/>
        </p:nvSpPr>
        <p:spPr>
          <a:xfrm>
            <a:off x="1254291" y="1523819"/>
            <a:ext cx="6093994" cy="1200329"/>
          </a:xfrm>
          <a:prstGeom prst="rect">
            <a:avLst/>
          </a:prstGeom>
          <a:noFill/>
        </p:spPr>
        <p:txBody>
          <a:bodyPr wrap="square">
            <a:spAutoFit/>
          </a:bodyPr>
          <a:lstStyle/>
          <a:p>
            <a:r>
              <a:rPr lang="es-ES" dirty="0"/>
              <a:t>Usado en: </a:t>
            </a:r>
          </a:p>
          <a:p>
            <a:pPr marL="285750" indent="-285750">
              <a:buFont typeface="Arial" panose="020B0604020202020204" pitchFamily="34" charset="0"/>
              <a:buChar char="•"/>
            </a:pPr>
            <a:r>
              <a:rPr lang="es-ES" dirty="0"/>
              <a:t>Videojuegos: Renderizado de Objetos y Personajes</a:t>
            </a:r>
          </a:p>
          <a:p>
            <a:pPr marL="285750" indent="-285750">
              <a:buFont typeface="Arial" panose="020B0604020202020204" pitchFamily="34" charset="0"/>
              <a:buChar char="•"/>
            </a:pPr>
            <a:r>
              <a:rPr lang="es-ES" dirty="0"/>
              <a:t>Mapas y Sistemas de Navegación</a:t>
            </a:r>
          </a:p>
          <a:p>
            <a:pPr marL="285750" indent="-285750">
              <a:buFont typeface="Arial" panose="020B0604020202020204" pitchFamily="34" charset="0"/>
              <a:buChar char="•"/>
            </a:pPr>
            <a:r>
              <a:rPr lang="es-ES" dirty="0"/>
              <a:t>UI (Interfaz de Usuario)</a:t>
            </a:r>
          </a:p>
        </p:txBody>
      </p:sp>
    </p:spTree>
    <p:extLst>
      <p:ext uri="{BB962C8B-B14F-4D97-AF65-F5344CB8AC3E}">
        <p14:creationId xmlns:p14="http://schemas.microsoft.com/office/powerpoint/2010/main" val="3819471036"/>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4D534EAD-BB09-4CD8-B3F7-3FAF6ABF03B2}"/>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
        <p:nvSpPr>
          <p:cNvPr id="4" name="CuadroTexto 3">
            <a:extLst>
              <a:ext uri="{FF2B5EF4-FFF2-40B4-BE49-F238E27FC236}">
                <a16:creationId xmlns:a16="http://schemas.microsoft.com/office/drawing/2014/main" id="{8F87BCF9-E728-44B0-9FA7-B98C79D8E652}"/>
              </a:ext>
            </a:extLst>
          </p:cNvPr>
          <p:cNvSpPr txBox="1"/>
          <p:nvPr/>
        </p:nvSpPr>
        <p:spPr>
          <a:xfrm>
            <a:off x="6096000" y="2274838"/>
            <a:ext cx="5778618" cy="2308324"/>
          </a:xfrm>
          <a:prstGeom prst="rect">
            <a:avLst/>
          </a:prstGeom>
          <a:noFill/>
        </p:spPr>
        <p:txBody>
          <a:bodyPr wrap="square">
            <a:spAutoFit/>
          </a:bodyPr>
          <a:lstStyle/>
          <a:p>
            <a:r>
              <a:rPr lang="es-ES" dirty="0"/>
              <a:t>El patrón Proxy es un patrón estructural que se usa para controlar el acceso, añadir seguridad, optimizar rendimiento o diferir la creación de objetos costosos. </a:t>
            </a:r>
          </a:p>
          <a:p>
            <a:endParaRPr lang="es-ES" dirty="0"/>
          </a:p>
          <a:p>
            <a:r>
              <a:rPr lang="es-ES" dirty="0"/>
              <a:t>Es una clase que funciona como una interfaz para otra cosa. Podría interactuar con cualquier cosa: una conexión de red, un objeto grande en la memoria, un archivo o algún otro recurso que sea costoso o imposible de duplicar</a:t>
            </a:r>
            <a:endParaRPr lang="es-419" dirty="0"/>
          </a:p>
        </p:txBody>
      </p:sp>
      <p:pic>
        <p:nvPicPr>
          <p:cNvPr id="7" name="Imagen 6">
            <a:extLst>
              <a:ext uri="{FF2B5EF4-FFF2-40B4-BE49-F238E27FC236}">
                <a16:creationId xmlns:a16="http://schemas.microsoft.com/office/drawing/2014/main" id="{8203720F-8DDE-4111-9507-EC5D99BFD7BB}"/>
              </a:ext>
            </a:extLst>
          </p:cNvPr>
          <p:cNvPicPr>
            <a:picLocks noChangeAspect="1"/>
          </p:cNvPicPr>
          <p:nvPr/>
        </p:nvPicPr>
        <p:blipFill>
          <a:blip r:embed="rId2"/>
          <a:stretch>
            <a:fillRect/>
          </a:stretch>
        </p:blipFill>
        <p:spPr>
          <a:xfrm>
            <a:off x="974721" y="1897528"/>
            <a:ext cx="4234416" cy="2467008"/>
          </a:xfrm>
          <a:prstGeom prst="rect">
            <a:avLst/>
          </a:prstGeom>
        </p:spPr>
      </p:pic>
      <p:sp>
        <p:nvSpPr>
          <p:cNvPr id="8" name="CuadroTexto 7">
            <a:extLst>
              <a:ext uri="{FF2B5EF4-FFF2-40B4-BE49-F238E27FC236}">
                <a16:creationId xmlns:a16="http://schemas.microsoft.com/office/drawing/2014/main" id="{45E39EAD-4843-4885-A51F-CADA29293D24}"/>
              </a:ext>
            </a:extLst>
          </p:cNvPr>
          <p:cNvSpPr txBox="1"/>
          <p:nvPr/>
        </p:nvSpPr>
        <p:spPr>
          <a:xfrm>
            <a:off x="882327" y="4477607"/>
            <a:ext cx="4912895" cy="954107"/>
          </a:xfrm>
          <a:prstGeom prst="rect">
            <a:avLst/>
          </a:prstGeom>
          <a:noFill/>
        </p:spPr>
        <p:txBody>
          <a:bodyPr wrap="square" rtlCol="0">
            <a:spAutoFit/>
          </a:bodyPr>
          <a:lstStyle/>
          <a:p>
            <a:r>
              <a:rPr lang="es-ES" sz="1400" i="1" dirty="0">
                <a:solidFill>
                  <a:schemeClr val="accent3">
                    <a:lumMod val="75000"/>
                  </a:schemeClr>
                </a:solidFill>
              </a:rPr>
              <a:t>Un conductor necesita cargar artículos desde una bodega. Normalmente, un intermediario con acceso controlado a la bodega es quién trae los artículos hasta el camión para ser cargados</a:t>
            </a:r>
            <a:endParaRPr lang="es-419" sz="1400" i="1" dirty="0">
              <a:solidFill>
                <a:schemeClr val="accent3">
                  <a:lumMod val="75000"/>
                </a:schemeClr>
              </a:solidFill>
            </a:endParaRPr>
          </a:p>
        </p:txBody>
      </p:sp>
    </p:spTree>
    <p:extLst>
      <p:ext uri="{BB962C8B-B14F-4D97-AF65-F5344CB8AC3E}">
        <p14:creationId xmlns:p14="http://schemas.microsoft.com/office/powerpoint/2010/main" val="265164203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0F5155A0-3030-49FE-9F98-ECA7B5556CEE}"/>
              </a:ext>
            </a:extLst>
          </p:cNvPr>
          <p:cNvSpPr txBox="1"/>
          <p:nvPr/>
        </p:nvSpPr>
        <p:spPr>
          <a:xfrm>
            <a:off x="977565" y="2594083"/>
            <a:ext cx="4568992" cy="2031325"/>
          </a:xfrm>
          <a:prstGeom prst="rect">
            <a:avLst/>
          </a:prstGeom>
          <a:noFill/>
        </p:spPr>
        <p:txBody>
          <a:bodyPr wrap="square">
            <a:spAutoFit/>
          </a:bodyPr>
          <a:lstStyle/>
          <a:p>
            <a:r>
              <a:rPr lang="es-ES" b="1" dirty="0"/>
              <a:t>Ejemplo: Servicios en la Nube como Google Drive o Dropbox</a:t>
            </a:r>
            <a:endParaRPr lang="es-ES" dirty="0"/>
          </a:p>
          <a:p>
            <a:endParaRPr lang="es-ES" dirty="0"/>
          </a:p>
          <a:p>
            <a:pPr marL="285750" indent="-285750">
              <a:buFont typeface="Arial" panose="020B0604020202020204" pitchFamily="34" charset="0"/>
              <a:buChar char="•"/>
            </a:pPr>
            <a:r>
              <a:rPr lang="es-ES" dirty="0"/>
              <a:t>El usuario no accede directamente a los archivos remotos.</a:t>
            </a:r>
          </a:p>
          <a:p>
            <a:pPr marL="285750" indent="-285750">
              <a:buFont typeface="Arial" panose="020B0604020202020204" pitchFamily="34" charset="0"/>
              <a:buChar char="•"/>
            </a:pPr>
            <a:r>
              <a:rPr lang="es-ES" dirty="0"/>
              <a:t>Un </a:t>
            </a:r>
            <a:r>
              <a:rPr lang="es-ES" b="1" dirty="0"/>
              <a:t>proxy remoto</a:t>
            </a:r>
            <a:r>
              <a:rPr lang="es-ES" dirty="0"/>
              <a:t> maneja la comunicación entre el usuario y los servidores en la nube.</a:t>
            </a:r>
          </a:p>
        </p:txBody>
      </p:sp>
      <p:pic>
        <p:nvPicPr>
          <p:cNvPr id="4" name="Imagen 3">
            <a:extLst>
              <a:ext uri="{FF2B5EF4-FFF2-40B4-BE49-F238E27FC236}">
                <a16:creationId xmlns:a16="http://schemas.microsoft.com/office/drawing/2014/main" id="{D736236F-3770-4969-BFA5-3FD8B954BAFF}"/>
              </a:ext>
            </a:extLst>
          </p:cNvPr>
          <p:cNvPicPr>
            <a:picLocks noChangeAspect="1"/>
          </p:cNvPicPr>
          <p:nvPr/>
        </p:nvPicPr>
        <p:blipFill>
          <a:blip r:embed="rId2"/>
          <a:stretch>
            <a:fillRect/>
          </a:stretch>
        </p:blipFill>
        <p:spPr>
          <a:xfrm>
            <a:off x="6385307" y="1492190"/>
            <a:ext cx="3873619" cy="3873619"/>
          </a:xfrm>
          <a:prstGeom prst="rect">
            <a:avLst/>
          </a:prstGeom>
        </p:spPr>
      </p:pic>
      <p:sp>
        <p:nvSpPr>
          <p:cNvPr id="5" name="CuadroTexto 4">
            <a:extLst>
              <a:ext uri="{FF2B5EF4-FFF2-40B4-BE49-F238E27FC236}">
                <a16:creationId xmlns:a16="http://schemas.microsoft.com/office/drawing/2014/main" id="{50E92D40-0121-4796-A234-3D10E9BC3D9E}"/>
              </a:ext>
            </a:extLst>
          </p:cNvPr>
          <p:cNvSpPr txBox="1"/>
          <p:nvPr/>
        </p:nvSpPr>
        <p:spPr>
          <a:xfrm>
            <a:off x="974721" y="611653"/>
            <a:ext cx="5778619" cy="646331"/>
          </a:xfrm>
          <a:prstGeom prst="rect">
            <a:avLst/>
          </a:prstGeom>
          <a:noFill/>
        </p:spPr>
        <p:txBody>
          <a:bodyPr wrap="square" rtlCol="0">
            <a:spAutoFit/>
          </a:bodyPr>
          <a:lstStyle/>
          <a:p>
            <a:r>
              <a:rPr lang="es-ES" sz="3600" dirty="0"/>
              <a:t>Patrón Proxy</a:t>
            </a:r>
            <a:endParaRPr lang="es-419" sz="3600" dirty="0"/>
          </a:p>
        </p:txBody>
      </p:sp>
    </p:spTree>
    <p:extLst>
      <p:ext uri="{BB962C8B-B14F-4D97-AF65-F5344CB8AC3E}">
        <p14:creationId xmlns:p14="http://schemas.microsoft.com/office/powerpoint/2010/main" val="373351063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61E43687-C1AC-4E2B-B5B5-F83FB5625D63}"/>
              </a:ext>
            </a:extLst>
          </p:cNvPr>
          <p:cNvSpPr txBox="1"/>
          <p:nvPr/>
        </p:nvSpPr>
        <p:spPr>
          <a:xfrm>
            <a:off x="4646141" y="2019978"/>
            <a:ext cx="6391531" cy="2862322"/>
          </a:xfrm>
          <a:prstGeom prst="rect">
            <a:avLst/>
          </a:prstGeom>
          <a:noFill/>
        </p:spPr>
        <p:txBody>
          <a:bodyPr wrap="square">
            <a:spAutoFit/>
          </a:bodyPr>
          <a:lstStyle/>
          <a:p>
            <a:pPr marL="285750" indent="-285750">
              <a:buFont typeface="Arial" panose="020B0604020202020204" pitchFamily="34" charset="0"/>
              <a:buChar char="•"/>
            </a:pPr>
            <a:r>
              <a:rPr lang="es-ES" b="1" dirty="0"/>
              <a:t>Proxy de Protección (Security Proxy)</a:t>
            </a:r>
            <a:r>
              <a:rPr lang="es-ES" dirty="0"/>
              <a:t> – Controla el acceso según permisos.</a:t>
            </a:r>
          </a:p>
          <a:p>
            <a:pPr marL="285750" indent="-285750">
              <a:buFont typeface="Arial" panose="020B0604020202020204" pitchFamily="34" charset="0"/>
              <a:buChar char="•"/>
            </a:pPr>
            <a:r>
              <a:rPr lang="es-ES" b="1" dirty="0"/>
              <a:t>Proxy Virtual (Virtual Proxy)</a:t>
            </a:r>
            <a:r>
              <a:rPr lang="es-ES" dirty="0"/>
              <a:t> – Carga diferida de objetos pesados.</a:t>
            </a:r>
          </a:p>
          <a:p>
            <a:pPr marL="285750" indent="-285750">
              <a:buFont typeface="Arial" panose="020B0604020202020204" pitchFamily="34" charset="0"/>
              <a:buChar char="•"/>
            </a:pPr>
            <a:r>
              <a:rPr lang="es-ES" b="1" dirty="0"/>
              <a:t>Proxy Remoto (Remote Proxy)</a:t>
            </a:r>
            <a:r>
              <a:rPr lang="es-ES" dirty="0"/>
              <a:t> – Representa objetos en otra máquina o red.</a:t>
            </a:r>
          </a:p>
          <a:p>
            <a:pPr marL="285750" indent="-285750">
              <a:buFont typeface="Arial" panose="020B0604020202020204" pitchFamily="34" charset="0"/>
              <a:buChar char="•"/>
            </a:pPr>
            <a:r>
              <a:rPr lang="es-ES" b="1" dirty="0"/>
              <a:t>Proxy de Caché (Cache Proxy)</a:t>
            </a:r>
            <a:r>
              <a:rPr lang="es-ES" dirty="0"/>
              <a:t> – Almacena respuestas para mejorar rendimiento.</a:t>
            </a:r>
          </a:p>
          <a:p>
            <a:pPr marL="285750" indent="-285750">
              <a:buFont typeface="Arial" panose="020B0604020202020204" pitchFamily="34" charset="0"/>
              <a:buChar char="•"/>
            </a:pPr>
            <a:r>
              <a:rPr lang="es-ES" b="1" dirty="0"/>
              <a:t>Proxy de Registro (</a:t>
            </a:r>
            <a:r>
              <a:rPr lang="es-ES" b="1" dirty="0" err="1"/>
              <a:t>Logging</a:t>
            </a:r>
            <a:r>
              <a:rPr lang="es-ES" b="1" dirty="0"/>
              <a:t> Proxy)</a:t>
            </a:r>
            <a:r>
              <a:rPr lang="es-ES" dirty="0"/>
              <a:t> – Registra solicitudes para auditoría.</a:t>
            </a:r>
          </a:p>
        </p:txBody>
      </p:sp>
      <p:sp>
        <p:nvSpPr>
          <p:cNvPr id="4" name="CuadroTexto 3">
            <a:extLst>
              <a:ext uri="{FF2B5EF4-FFF2-40B4-BE49-F238E27FC236}">
                <a16:creationId xmlns:a16="http://schemas.microsoft.com/office/drawing/2014/main" id="{7E29F097-B40B-4325-B8B0-C31122A2076F}"/>
              </a:ext>
            </a:extLst>
          </p:cNvPr>
          <p:cNvSpPr txBox="1"/>
          <p:nvPr/>
        </p:nvSpPr>
        <p:spPr>
          <a:xfrm>
            <a:off x="974721" y="611653"/>
            <a:ext cx="5778619" cy="646331"/>
          </a:xfrm>
          <a:prstGeom prst="rect">
            <a:avLst/>
          </a:prstGeom>
          <a:noFill/>
        </p:spPr>
        <p:txBody>
          <a:bodyPr wrap="square" rtlCol="0">
            <a:spAutoFit/>
          </a:bodyPr>
          <a:lstStyle/>
          <a:p>
            <a:r>
              <a:rPr lang="es-419" sz="3600" dirty="0"/>
              <a:t>Principales tipos de Proxy:</a:t>
            </a:r>
          </a:p>
        </p:txBody>
      </p:sp>
      <p:pic>
        <p:nvPicPr>
          <p:cNvPr id="2050" name="Picture 2" descr="Qué es un intermediario de seguros ...">
            <a:extLst>
              <a:ext uri="{FF2B5EF4-FFF2-40B4-BE49-F238E27FC236}">
                <a16:creationId xmlns:a16="http://schemas.microsoft.com/office/drawing/2014/main" id="{996A4354-8932-4A4D-8159-1030AA7F05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59067" y="2556460"/>
            <a:ext cx="2952750" cy="1552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96407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a:extLst>
              <a:ext uri="{FF2B5EF4-FFF2-40B4-BE49-F238E27FC236}">
                <a16:creationId xmlns:a16="http://schemas.microsoft.com/office/drawing/2014/main" id="{565A7202-A9AE-46A6-9761-B2747CB125F0}"/>
              </a:ext>
            </a:extLst>
          </p:cNvPr>
          <p:cNvPicPr>
            <a:picLocks noChangeAspect="1"/>
          </p:cNvPicPr>
          <p:nvPr/>
        </p:nvPicPr>
        <p:blipFill>
          <a:blip r:embed="rId2"/>
          <a:stretch>
            <a:fillRect/>
          </a:stretch>
        </p:blipFill>
        <p:spPr>
          <a:xfrm>
            <a:off x="3009566" y="1708267"/>
            <a:ext cx="5616833" cy="3068270"/>
          </a:xfrm>
          <a:prstGeom prst="rect">
            <a:avLst/>
          </a:prstGeom>
        </p:spPr>
      </p:pic>
      <p:pic>
        <p:nvPicPr>
          <p:cNvPr id="6" name="Imagen 5">
            <a:extLst>
              <a:ext uri="{FF2B5EF4-FFF2-40B4-BE49-F238E27FC236}">
                <a16:creationId xmlns:a16="http://schemas.microsoft.com/office/drawing/2014/main" id="{96A12BA5-25DD-46D3-BA33-D317E152D0B6}"/>
              </a:ext>
            </a:extLst>
          </p:cNvPr>
          <p:cNvPicPr>
            <a:picLocks noChangeAspect="1"/>
          </p:cNvPicPr>
          <p:nvPr/>
        </p:nvPicPr>
        <p:blipFill>
          <a:blip r:embed="rId3"/>
          <a:stretch>
            <a:fillRect/>
          </a:stretch>
        </p:blipFill>
        <p:spPr>
          <a:xfrm>
            <a:off x="8941784" y="4780986"/>
            <a:ext cx="1184017" cy="894591"/>
          </a:xfrm>
          <a:prstGeom prst="rect">
            <a:avLst/>
          </a:prstGeom>
        </p:spPr>
      </p:pic>
      <p:sp>
        <p:nvSpPr>
          <p:cNvPr id="7" name="CuadroTexto 6">
            <a:extLst>
              <a:ext uri="{FF2B5EF4-FFF2-40B4-BE49-F238E27FC236}">
                <a16:creationId xmlns:a16="http://schemas.microsoft.com/office/drawing/2014/main" id="{DD1CE35E-8073-4218-9416-95EDC5AAD44C}"/>
              </a:ext>
            </a:extLst>
          </p:cNvPr>
          <p:cNvSpPr txBox="1"/>
          <p:nvPr/>
        </p:nvSpPr>
        <p:spPr>
          <a:xfrm>
            <a:off x="8712440" y="5876015"/>
            <a:ext cx="1722138" cy="369332"/>
          </a:xfrm>
          <a:prstGeom prst="rect">
            <a:avLst/>
          </a:prstGeom>
          <a:noFill/>
        </p:spPr>
        <p:txBody>
          <a:bodyPr wrap="none" rtlCol="0">
            <a:spAutoFit/>
          </a:bodyPr>
          <a:lstStyle/>
          <a:p>
            <a:r>
              <a:rPr lang="es-ES" dirty="0"/>
              <a:t>Implementemos</a:t>
            </a:r>
            <a:endParaRPr lang="es-419" dirty="0"/>
          </a:p>
        </p:txBody>
      </p:sp>
      <p:sp>
        <p:nvSpPr>
          <p:cNvPr id="8" name="CuadroTexto 7">
            <a:extLst>
              <a:ext uri="{FF2B5EF4-FFF2-40B4-BE49-F238E27FC236}">
                <a16:creationId xmlns:a16="http://schemas.microsoft.com/office/drawing/2014/main" id="{B181CEED-A02B-4908-97C5-A99BEDFDCF2A}"/>
              </a:ext>
            </a:extLst>
          </p:cNvPr>
          <p:cNvSpPr txBox="1"/>
          <p:nvPr/>
        </p:nvSpPr>
        <p:spPr>
          <a:xfrm>
            <a:off x="974721" y="611653"/>
            <a:ext cx="5778619" cy="646331"/>
          </a:xfrm>
          <a:prstGeom prst="rect">
            <a:avLst/>
          </a:prstGeom>
          <a:noFill/>
        </p:spPr>
        <p:txBody>
          <a:bodyPr wrap="square" rtlCol="0">
            <a:spAutoFit/>
          </a:bodyPr>
          <a:lstStyle/>
          <a:p>
            <a:r>
              <a:rPr lang="es-ES" sz="3600" dirty="0"/>
              <a:t>UML Proxy</a:t>
            </a:r>
            <a:endParaRPr lang="es-419" sz="3600" dirty="0"/>
          </a:p>
        </p:txBody>
      </p:sp>
    </p:spTree>
    <p:extLst>
      <p:ext uri="{BB962C8B-B14F-4D97-AF65-F5344CB8AC3E}">
        <p14:creationId xmlns:p14="http://schemas.microsoft.com/office/powerpoint/2010/main" val="216388523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83A97330-DDB4-4E8F-B43A-77BDBACBE4D9}"/>
              </a:ext>
            </a:extLst>
          </p:cNvPr>
          <p:cNvSpPr txBox="1"/>
          <p:nvPr/>
        </p:nvSpPr>
        <p:spPr>
          <a:xfrm>
            <a:off x="1254292" y="2413337"/>
            <a:ext cx="4841708" cy="2862322"/>
          </a:xfrm>
          <a:prstGeom prst="rect">
            <a:avLst/>
          </a:prstGeom>
          <a:noFill/>
        </p:spPr>
        <p:txBody>
          <a:bodyPr wrap="square">
            <a:spAutoFit/>
          </a:bodyPr>
          <a:lstStyle/>
          <a:p>
            <a:r>
              <a:rPr lang="es-ES" b="1" dirty="0"/>
              <a:t>Ventajas y Desventajas del Patrón Proxy</a:t>
            </a:r>
          </a:p>
          <a:p>
            <a:r>
              <a:rPr lang="es-ES" dirty="0"/>
              <a:t>✅ </a:t>
            </a:r>
            <a:r>
              <a:rPr lang="es-ES" b="1" dirty="0"/>
              <a:t>Ventajas</a:t>
            </a:r>
          </a:p>
          <a:p>
            <a:br>
              <a:rPr lang="es-ES" dirty="0"/>
            </a:br>
            <a:r>
              <a:rPr lang="es-ES" dirty="0"/>
              <a:t>✔ </a:t>
            </a:r>
            <a:r>
              <a:rPr lang="es-ES" b="1" dirty="0"/>
              <a:t>Seguridad</a:t>
            </a:r>
            <a:r>
              <a:rPr lang="es-ES" dirty="0"/>
              <a:t>: Controla permisos de acceso.</a:t>
            </a:r>
            <a:br>
              <a:rPr lang="es-ES" dirty="0"/>
            </a:br>
            <a:r>
              <a:rPr lang="es-ES" dirty="0"/>
              <a:t>✔ </a:t>
            </a:r>
            <a:r>
              <a:rPr lang="es-ES" b="1" dirty="0"/>
              <a:t>Optimización</a:t>
            </a:r>
            <a:r>
              <a:rPr lang="es-ES" dirty="0"/>
              <a:t>: Carga diferida de objetos pesados.</a:t>
            </a:r>
            <a:br>
              <a:rPr lang="es-ES" dirty="0"/>
            </a:br>
            <a:r>
              <a:rPr lang="es-ES" dirty="0"/>
              <a:t>✔ </a:t>
            </a:r>
            <a:r>
              <a:rPr lang="es-ES" b="1" dirty="0"/>
              <a:t>Reducción de tráfico</a:t>
            </a:r>
            <a:r>
              <a:rPr lang="es-ES" dirty="0"/>
              <a:t>: Se pueden almacenar datos en caché.</a:t>
            </a:r>
            <a:br>
              <a:rPr lang="es-ES" dirty="0"/>
            </a:br>
            <a:r>
              <a:rPr lang="es-ES" dirty="0"/>
              <a:t>✔ </a:t>
            </a:r>
            <a:r>
              <a:rPr lang="es-ES" b="1" dirty="0"/>
              <a:t>Modularidad</a:t>
            </a:r>
            <a:r>
              <a:rPr lang="es-ES" dirty="0"/>
              <a:t>: Separa lógica de acceso del objeto real.</a:t>
            </a:r>
          </a:p>
        </p:txBody>
      </p:sp>
      <p:sp>
        <p:nvSpPr>
          <p:cNvPr id="5" name="CuadroTexto 4">
            <a:extLst>
              <a:ext uri="{FF2B5EF4-FFF2-40B4-BE49-F238E27FC236}">
                <a16:creationId xmlns:a16="http://schemas.microsoft.com/office/drawing/2014/main" id="{6700F23A-4D7A-46EE-8C5A-03D7E4E43130}"/>
              </a:ext>
            </a:extLst>
          </p:cNvPr>
          <p:cNvSpPr txBox="1"/>
          <p:nvPr/>
        </p:nvSpPr>
        <p:spPr>
          <a:xfrm>
            <a:off x="6307555" y="2413337"/>
            <a:ext cx="4220077" cy="1477328"/>
          </a:xfrm>
          <a:prstGeom prst="rect">
            <a:avLst/>
          </a:prstGeom>
          <a:noFill/>
        </p:spPr>
        <p:txBody>
          <a:bodyPr wrap="square">
            <a:spAutoFit/>
          </a:bodyPr>
          <a:lstStyle/>
          <a:p>
            <a:r>
              <a:rPr lang="es-ES" dirty="0"/>
              <a:t>❌ </a:t>
            </a:r>
            <a:r>
              <a:rPr lang="es-ES" b="1" dirty="0"/>
              <a:t>Desventajas</a:t>
            </a:r>
            <a:br>
              <a:rPr lang="es-ES" dirty="0"/>
            </a:br>
            <a:r>
              <a:rPr lang="es-ES" dirty="0"/>
              <a:t>⚠ </a:t>
            </a:r>
            <a:r>
              <a:rPr lang="es-ES" b="1" dirty="0"/>
              <a:t>Mayor complejidad</a:t>
            </a:r>
            <a:r>
              <a:rPr lang="es-ES" dirty="0"/>
              <a:t>: Introduce clases adicionales.</a:t>
            </a:r>
            <a:br>
              <a:rPr lang="es-ES" dirty="0"/>
            </a:br>
            <a:r>
              <a:rPr lang="es-ES" dirty="0"/>
              <a:t>⚠ </a:t>
            </a:r>
            <a:r>
              <a:rPr lang="es-ES" b="1" dirty="0"/>
              <a:t>Retraso en respuesta</a:t>
            </a:r>
            <a:r>
              <a:rPr lang="es-ES" dirty="0"/>
              <a:t>: Puede añadir latencia si no se implementa bien.</a:t>
            </a:r>
          </a:p>
        </p:txBody>
      </p:sp>
      <p:sp>
        <p:nvSpPr>
          <p:cNvPr id="6" name="CuadroTexto 5">
            <a:extLst>
              <a:ext uri="{FF2B5EF4-FFF2-40B4-BE49-F238E27FC236}">
                <a16:creationId xmlns:a16="http://schemas.microsoft.com/office/drawing/2014/main" id="{1D771DEB-C2C3-4516-B63C-61A5C68B3343}"/>
              </a:ext>
            </a:extLst>
          </p:cNvPr>
          <p:cNvSpPr txBox="1"/>
          <p:nvPr/>
        </p:nvSpPr>
        <p:spPr>
          <a:xfrm>
            <a:off x="974721" y="611653"/>
            <a:ext cx="5778619" cy="646331"/>
          </a:xfrm>
          <a:prstGeom prst="rect">
            <a:avLst/>
          </a:prstGeom>
          <a:noFill/>
        </p:spPr>
        <p:txBody>
          <a:bodyPr wrap="square" rtlCol="0">
            <a:spAutoFit/>
          </a:bodyPr>
          <a:lstStyle/>
          <a:p>
            <a:r>
              <a:rPr lang="es-419" sz="3600" dirty="0"/>
              <a:t>Finalmente</a:t>
            </a:r>
          </a:p>
        </p:txBody>
      </p:sp>
    </p:spTree>
    <p:extLst>
      <p:ext uri="{BB962C8B-B14F-4D97-AF65-F5344CB8AC3E}">
        <p14:creationId xmlns:p14="http://schemas.microsoft.com/office/powerpoint/2010/main" val="13662976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838201" y="365127"/>
            <a:ext cx="8129530" cy="824696"/>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CO" sz="3900" dirty="0">
                <a:solidFill>
                  <a:schemeClr val="lt1"/>
                </a:solidFill>
                <a:latin typeface="+mn-lt"/>
                <a:ea typeface="+mn-lt"/>
                <a:cs typeface="+mn-lt"/>
              </a:rPr>
              <a:t>Bibliografía</a:t>
            </a:r>
            <a:endParaRPr lang="es-CO" sz="3600" dirty="0">
              <a:solidFill>
                <a:schemeClr val="lt1"/>
              </a:solidFill>
              <a:latin typeface="+mn-lt"/>
              <a:ea typeface="+mn-lt"/>
              <a:cs typeface="+mn-lt"/>
            </a:endParaRPr>
          </a:p>
        </p:txBody>
      </p:sp>
      <p:sp>
        <p:nvSpPr>
          <p:cNvPr id="7" name="CuadroTexto 6">
            <a:extLst>
              <a:ext uri="{FF2B5EF4-FFF2-40B4-BE49-F238E27FC236}">
                <a16:creationId xmlns:a16="http://schemas.microsoft.com/office/drawing/2014/main" id="{15636315-93BD-47D3-9B45-776339287A50}"/>
              </a:ext>
            </a:extLst>
          </p:cNvPr>
          <p:cNvSpPr txBox="1"/>
          <p:nvPr/>
        </p:nvSpPr>
        <p:spPr>
          <a:xfrm>
            <a:off x="838200" y="1723740"/>
            <a:ext cx="10515600" cy="3708558"/>
          </a:xfrm>
          <a:prstGeom prst="rect">
            <a:avLst/>
          </a:prstGeom>
        </p:spPr>
        <p:txBody>
          <a:bodyPr vert="horz" lIns="80682" tIns="40341" rIns="80682" bIns="40341" rtlCol="0">
            <a:noAutofit/>
          </a:bodyPr>
          <a:lstStyle>
            <a:lvl1pPr marL="259072" indent="-259072" defTabSz="1036290">
              <a:lnSpc>
                <a:spcPct val="90000"/>
              </a:lnSpc>
              <a:spcBef>
                <a:spcPts val="1133"/>
              </a:spcBef>
              <a:buFont typeface="Arial" panose="020B0604020202020204" pitchFamily="34" charset="0"/>
              <a:buChar char="•"/>
              <a:defRPr sz="2400">
                <a:solidFill>
                  <a:schemeClr val="tx1">
                    <a:lumMod val="75000"/>
                    <a:lumOff val="25000"/>
                  </a:schemeClr>
                </a:solidFill>
                <a:latin typeface="Flama Condensed Light" panose="02000000000000000000" pitchFamily="50" charset="0"/>
              </a:defRPr>
            </a:lvl1pPr>
            <a:lvl2pPr marL="777217" indent="-259072" defTabSz="1036290">
              <a:lnSpc>
                <a:spcPct val="90000"/>
              </a:lnSpc>
              <a:spcBef>
                <a:spcPts val="567"/>
              </a:spcBef>
              <a:buFont typeface="Arial" panose="020B0604020202020204" pitchFamily="34" charset="0"/>
              <a:buChar char="•"/>
              <a:defRPr sz="2720">
                <a:solidFill>
                  <a:schemeClr val="tx1">
                    <a:lumMod val="75000"/>
                    <a:lumOff val="25000"/>
                  </a:schemeClr>
                </a:solidFill>
                <a:latin typeface="Flama Condensed Light" panose="02000000000000000000" pitchFamily="50" charset="0"/>
              </a:defRPr>
            </a:lvl2pPr>
            <a:lvl3pPr marL="1295362" indent="-259072" defTabSz="1036290">
              <a:lnSpc>
                <a:spcPct val="90000"/>
              </a:lnSpc>
              <a:spcBef>
                <a:spcPts val="567"/>
              </a:spcBef>
              <a:buFont typeface="Arial" panose="020B0604020202020204" pitchFamily="34" charset="0"/>
              <a:buChar char="•"/>
              <a:defRPr sz="2267">
                <a:solidFill>
                  <a:schemeClr val="tx1">
                    <a:lumMod val="75000"/>
                    <a:lumOff val="25000"/>
                  </a:schemeClr>
                </a:solidFill>
                <a:latin typeface="Flama Condensed Light" panose="02000000000000000000" pitchFamily="50" charset="0"/>
              </a:defRPr>
            </a:lvl3pPr>
            <a:lvl4pPr marL="1813507"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4pPr>
            <a:lvl5pPr marL="2331651" indent="-259072" defTabSz="1036290">
              <a:lnSpc>
                <a:spcPct val="90000"/>
              </a:lnSpc>
              <a:spcBef>
                <a:spcPts val="567"/>
              </a:spcBef>
              <a:buFont typeface="Arial" panose="020B0604020202020204" pitchFamily="34" charset="0"/>
              <a:buChar char="•"/>
              <a:defRPr sz="2040">
                <a:solidFill>
                  <a:schemeClr val="tx1">
                    <a:lumMod val="75000"/>
                    <a:lumOff val="25000"/>
                  </a:schemeClr>
                </a:solidFill>
                <a:latin typeface="Flama Condensed Light" panose="02000000000000000000" pitchFamily="50" charset="0"/>
              </a:defRPr>
            </a:lvl5pPr>
            <a:lvl6pPr marL="2849796" indent="-259072" defTabSz="1036290">
              <a:lnSpc>
                <a:spcPct val="90000"/>
              </a:lnSpc>
              <a:spcBef>
                <a:spcPts val="567"/>
              </a:spcBef>
              <a:buFont typeface="Arial" panose="020B0604020202020204" pitchFamily="34" charset="0"/>
              <a:buChar char="•"/>
              <a:defRPr sz="2040"/>
            </a:lvl6pPr>
            <a:lvl7pPr marL="3367941" indent="-259072" defTabSz="1036290">
              <a:lnSpc>
                <a:spcPct val="90000"/>
              </a:lnSpc>
              <a:spcBef>
                <a:spcPts val="567"/>
              </a:spcBef>
              <a:buFont typeface="Arial" panose="020B0604020202020204" pitchFamily="34" charset="0"/>
              <a:buChar char="•"/>
              <a:defRPr sz="2040"/>
            </a:lvl7pPr>
            <a:lvl8pPr marL="3886086" indent="-259072" defTabSz="1036290">
              <a:lnSpc>
                <a:spcPct val="90000"/>
              </a:lnSpc>
              <a:spcBef>
                <a:spcPts val="567"/>
              </a:spcBef>
              <a:buFont typeface="Arial" panose="020B0604020202020204" pitchFamily="34" charset="0"/>
              <a:buChar char="•"/>
              <a:defRPr sz="2040"/>
            </a:lvl8pPr>
            <a:lvl9pPr marL="4404230" indent="-259072" defTabSz="1036290">
              <a:lnSpc>
                <a:spcPct val="90000"/>
              </a:lnSpc>
              <a:spcBef>
                <a:spcPts val="567"/>
              </a:spcBef>
              <a:buFont typeface="Arial" panose="020B0604020202020204" pitchFamily="34" charset="0"/>
              <a:buChar char="•"/>
              <a:defRPr sz="2040"/>
            </a:lvl9pPr>
          </a:lstStyle>
          <a:p>
            <a:r>
              <a:rPr lang="es-419" sz="2000" dirty="0" err="1"/>
              <a:t>Shvets</a:t>
            </a:r>
            <a:r>
              <a:rPr lang="es-419" sz="2000" dirty="0"/>
              <a:t> Alexander. Dive </a:t>
            </a:r>
            <a:r>
              <a:rPr lang="es-419" sz="2000" dirty="0" err="1"/>
              <a:t>into</a:t>
            </a:r>
            <a:r>
              <a:rPr lang="es-419" sz="2000" dirty="0"/>
              <a:t> Design </a:t>
            </a:r>
            <a:r>
              <a:rPr lang="es-419" sz="2000" dirty="0" err="1"/>
              <a:t>Patterns</a:t>
            </a:r>
            <a:r>
              <a:rPr lang="es-419" sz="2000" dirty="0"/>
              <a:t>. </a:t>
            </a:r>
            <a:r>
              <a:rPr lang="es-419" sz="2000" dirty="0" err="1"/>
              <a:t>Refactoring.guru</a:t>
            </a:r>
            <a:r>
              <a:rPr lang="es-419" sz="2000" dirty="0"/>
              <a:t>. 2019. 				</a:t>
            </a:r>
          </a:p>
          <a:p>
            <a:r>
              <a:rPr lang="es-419" sz="2000" dirty="0"/>
              <a:t>Perera </a:t>
            </a:r>
            <a:r>
              <a:rPr lang="es-419" sz="2000" dirty="0" err="1"/>
              <a:t>Srinath</a:t>
            </a:r>
            <a:r>
              <a:rPr lang="es-419" sz="2000" dirty="0"/>
              <a:t>. Software </a:t>
            </a:r>
            <a:r>
              <a:rPr lang="es-419" sz="2000" dirty="0" err="1"/>
              <a:t>Architecture</a:t>
            </a:r>
            <a:r>
              <a:rPr lang="es-419" sz="2000" dirty="0"/>
              <a:t> and </a:t>
            </a:r>
            <a:r>
              <a:rPr lang="es-419" sz="2000" dirty="0" err="1"/>
              <a:t>Decision-Making</a:t>
            </a:r>
            <a:r>
              <a:rPr lang="es-419" sz="2000" dirty="0"/>
              <a:t>_ </a:t>
            </a:r>
            <a:r>
              <a:rPr lang="es-419" sz="2000" dirty="0" err="1"/>
              <a:t>Leveraging</a:t>
            </a:r>
            <a:r>
              <a:rPr lang="es-419" sz="2000" dirty="0"/>
              <a:t> </a:t>
            </a:r>
            <a:r>
              <a:rPr lang="es-419" sz="2000" dirty="0" err="1"/>
              <a:t>Leadership</a:t>
            </a:r>
            <a:r>
              <a:rPr lang="es-419" sz="2000" dirty="0"/>
              <a:t>, </a:t>
            </a:r>
            <a:r>
              <a:rPr lang="es-419" sz="2000" dirty="0" err="1"/>
              <a:t>Technology</a:t>
            </a:r>
            <a:r>
              <a:rPr lang="es-419" sz="2000" dirty="0"/>
              <a:t>, and </a:t>
            </a:r>
            <a:r>
              <a:rPr lang="es-419" sz="2000" dirty="0" err="1"/>
              <a:t>Product</a:t>
            </a:r>
            <a:r>
              <a:rPr lang="es-419" sz="2000" dirty="0"/>
              <a:t> Management </a:t>
            </a:r>
            <a:r>
              <a:rPr lang="es-419" sz="2000" dirty="0" err="1"/>
              <a:t>to</a:t>
            </a:r>
            <a:r>
              <a:rPr lang="es-419" sz="2000" dirty="0"/>
              <a:t> </a:t>
            </a:r>
            <a:r>
              <a:rPr lang="es-419" sz="2000" dirty="0" err="1"/>
              <a:t>Build</a:t>
            </a:r>
            <a:r>
              <a:rPr lang="es-419" sz="2000" dirty="0"/>
              <a:t> Great </a:t>
            </a:r>
            <a:r>
              <a:rPr lang="es-419" sz="2000" dirty="0" err="1"/>
              <a:t>Products</a:t>
            </a:r>
            <a:r>
              <a:rPr lang="es-419" sz="2000" dirty="0"/>
              <a:t>. Addison-Wesley. 2024				</a:t>
            </a:r>
          </a:p>
          <a:p>
            <a:r>
              <a:rPr lang="es-419" sz="2000" dirty="0"/>
              <a:t>Pacheco, </a:t>
            </a:r>
            <a:r>
              <a:rPr lang="es-419" sz="2000" dirty="0" err="1"/>
              <a:t>Diego_Sgro</a:t>
            </a:r>
            <a:r>
              <a:rPr lang="es-419" sz="2000" dirty="0"/>
              <a:t>, Sam_ - </a:t>
            </a:r>
            <a:r>
              <a:rPr lang="es-419" sz="2000" dirty="0" err="1"/>
              <a:t>Principles</a:t>
            </a:r>
            <a:r>
              <a:rPr lang="es-419" sz="2000" dirty="0"/>
              <a:t> </a:t>
            </a:r>
            <a:r>
              <a:rPr lang="es-419" sz="2000" dirty="0" err="1"/>
              <a:t>of</a:t>
            </a:r>
            <a:r>
              <a:rPr lang="es-419" sz="2000" dirty="0"/>
              <a:t> Software </a:t>
            </a:r>
            <a:r>
              <a:rPr lang="es-419" sz="2000" dirty="0" err="1"/>
              <a:t>Architecture</a:t>
            </a:r>
            <a:r>
              <a:rPr lang="es-419" sz="2000" dirty="0"/>
              <a:t> </a:t>
            </a:r>
            <a:r>
              <a:rPr lang="es-419" sz="2000" dirty="0" err="1"/>
              <a:t>Modernization</a:t>
            </a:r>
            <a:r>
              <a:rPr lang="es-419" sz="2000" dirty="0"/>
              <a:t> _ </a:t>
            </a:r>
            <a:r>
              <a:rPr lang="es-419" sz="2000" dirty="0" err="1"/>
              <a:t>Delivering</a:t>
            </a:r>
            <a:r>
              <a:rPr lang="es-419" sz="2000" dirty="0"/>
              <a:t> </a:t>
            </a:r>
            <a:r>
              <a:rPr lang="es-419" sz="2000" dirty="0" err="1"/>
              <a:t>engineering</a:t>
            </a:r>
            <a:r>
              <a:rPr lang="es-419" sz="2000" dirty="0"/>
              <a:t> </a:t>
            </a:r>
            <a:r>
              <a:rPr lang="es-419" sz="2000" dirty="0" err="1"/>
              <a:t>excellence</a:t>
            </a:r>
            <a:r>
              <a:rPr lang="es-419" sz="2000" dirty="0"/>
              <a:t> </a:t>
            </a:r>
            <a:r>
              <a:rPr lang="es-419" sz="2000" dirty="0" err="1"/>
              <a:t>with</a:t>
            </a:r>
            <a:r>
              <a:rPr lang="es-419" sz="2000" dirty="0"/>
              <a:t> </a:t>
            </a:r>
            <a:r>
              <a:rPr lang="es-419" sz="2000" dirty="0" err="1"/>
              <a:t>the</a:t>
            </a:r>
            <a:r>
              <a:rPr lang="es-419" sz="2000" dirty="0"/>
              <a:t> art </a:t>
            </a:r>
            <a:r>
              <a:rPr lang="es-419" sz="2000" dirty="0" err="1"/>
              <a:t>of</a:t>
            </a:r>
            <a:r>
              <a:rPr lang="es-419" sz="2000" dirty="0"/>
              <a:t> </a:t>
            </a:r>
            <a:r>
              <a:rPr lang="es-419" sz="2000" dirty="0" err="1"/>
              <a:t>fixing</a:t>
            </a:r>
            <a:r>
              <a:rPr lang="es-419" sz="2000" dirty="0"/>
              <a:t> </a:t>
            </a:r>
            <a:r>
              <a:rPr lang="es-419" sz="2000" dirty="0" err="1"/>
              <a:t>microservices</a:t>
            </a:r>
            <a:r>
              <a:rPr lang="es-419" sz="2000" dirty="0"/>
              <a:t>, mono. BPB </a:t>
            </a:r>
            <a:r>
              <a:rPr lang="es-419" sz="2000" dirty="0" err="1"/>
              <a:t>Publicatio</a:t>
            </a:r>
            <a:r>
              <a:rPr lang="es-419" sz="2000" dirty="0"/>
              <a:t>. 2024</a:t>
            </a:r>
          </a:p>
          <a:p>
            <a:r>
              <a:rPr lang="es-419" sz="2000" dirty="0"/>
              <a:t>Gabriel Baptista, Francesco </a:t>
            </a:r>
            <a:r>
              <a:rPr lang="es-419" sz="2000" dirty="0" err="1"/>
              <a:t>Abbruzzese</a:t>
            </a:r>
            <a:r>
              <a:rPr lang="es-419" sz="2000" dirty="0"/>
              <a:t> - Software </a:t>
            </a:r>
            <a:r>
              <a:rPr lang="es-419" sz="2000" dirty="0" err="1"/>
              <a:t>Architecture</a:t>
            </a:r>
            <a:r>
              <a:rPr lang="es-419" sz="2000" dirty="0"/>
              <a:t> </a:t>
            </a:r>
            <a:r>
              <a:rPr lang="es-419" sz="2000" dirty="0" err="1"/>
              <a:t>with</a:t>
            </a:r>
            <a:r>
              <a:rPr lang="es-419" sz="2000" dirty="0"/>
              <a:t> C_ 12 and .NET 8 - </a:t>
            </a:r>
            <a:r>
              <a:rPr lang="es-419" sz="2000" dirty="0" err="1"/>
              <a:t>Fourth</a:t>
            </a:r>
            <a:r>
              <a:rPr lang="es-419" sz="2000" dirty="0"/>
              <a:t> </a:t>
            </a:r>
            <a:r>
              <a:rPr lang="es-419" sz="2000" dirty="0" err="1"/>
              <a:t>Edition</a:t>
            </a:r>
            <a:r>
              <a:rPr lang="es-419" sz="2000" dirty="0"/>
              <a:t>_ </a:t>
            </a:r>
            <a:r>
              <a:rPr lang="es-419" sz="2000" dirty="0" err="1"/>
              <a:t>Build</a:t>
            </a:r>
            <a:r>
              <a:rPr lang="es-419" sz="2000" dirty="0"/>
              <a:t> </a:t>
            </a:r>
            <a:r>
              <a:rPr lang="es-419" sz="2000" dirty="0" err="1"/>
              <a:t>enterprise</a:t>
            </a:r>
            <a:r>
              <a:rPr lang="es-419" sz="2000" dirty="0"/>
              <a:t> </a:t>
            </a:r>
            <a:r>
              <a:rPr lang="es-419" sz="2000" dirty="0" err="1"/>
              <a:t>applications</a:t>
            </a:r>
            <a:r>
              <a:rPr lang="es-419" sz="2000" dirty="0"/>
              <a:t> </a:t>
            </a:r>
            <a:r>
              <a:rPr lang="es-419" sz="2000" dirty="0" err="1"/>
              <a:t>using</a:t>
            </a:r>
            <a:r>
              <a:rPr lang="es-419" sz="2000" dirty="0"/>
              <a:t> </a:t>
            </a:r>
            <a:r>
              <a:rPr lang="es-419" sz="2000" dirty="0" err="1"/>
              <a:t>microservices</a:t>
            </a:r>
            <a:r>
              <a:rPr lang="es-419" sz="2000" dirty="0"/>
              <a:t>, DevOps, EF Core. 2024	</a:t>
            </a:r>
          </a:p>
          <a:p>
            <a:r>
              <a:rPr lang="es-419" sz="2000" dirty="0"/>
              <a:t>Oliver </a:t>
            </a:r>
            <a:r>
              <a:rPr lang="es-419" sz="2000" dirty="0" err="1"/>
              <a:t>Goldman.Effective</a:t>
            </a:r>
            <a:r>
              <a:rPr lang="es-419" sz="2000" dirty="0"/>
              <a:t> Software </a:t>
            </a:r>
            <a:r>
              <a:rPr lang="es-419" sz="2000" dirty="0" err="1"/>
              <a:t>Architecture</a:t>
            </a:r>
            <a:r>
              <a:rPr lang="es-419" sz="2000" dirty="0"/>
              <a:t>_ </a:t>
            </a:r>
            <a:r>
              <a:rPr lang="es-419" sz="2000" dirty="0" err="1"/>
              <a:t>Building</a:t>
            </a:r>
            <a:r>
              <a:rPr lang="es-419" sz="2000" dirty="0"/>
              <a:t> </a:t>
            </a:r>
            <a:r>
              <a:rPr lang="es-419" sz="2000" dirty="0" err="1"/>
              <a:t>Better</a:t>
            </a:r>
            <a:r>
              <a:rPr lang="es-419" sz="2000" dirty="0"/>
              <a:t> Software </a:t>
            </a:r>
            <a:r>
              <a:rPr lang="es-419" sz="2000" dirty="0" err="1"/>
              <a:t>Faster</a:t>
            </a:r>
            <a:r>
              <a:rPr lang="es-419" sz="2000" dirty="0"/>
              <a:t> (2024, Addison-Wesley Professional)</a:t>
            </a:r>
          </a:p>
          <a:p>
            <a:r>
              <a:rPr lang="es-419" sz="2000" dirty="0"/>
              <a:t>John Gilbert - Software </a:t>
            </a:r>
            <a:r>
              <a:rPr lang="es-419" sz="2000" dirty="0" err="1"/>
              <a:t>Architecture</a:t>
            </a:r>
            <a:r>
              <a:rPr lang="es-419" sz="2000" dirty="0"/>
              <a:t> </a:t>
            </a:r>
            <a:r>
              <a:rPr lang="es-419" sz="2000" dirty="0" err="1"/>
              <a:t>Patterns</a:t>
            </a:r>
            <a:r>
              <a:rPr lang="es-419" sz="2000" dirty="0"/>
              <a:t> </a:t>
            </a:r>
            <a:r>
              <a:rPr lang="es-419" sz="2000" dirty="0" err="1"/>
              <a:t>for</a:t>
            </a:r>
            <a:r>
              <a:rPr lang="es-419" sz="2000" dirty="0"/>
              <a:t> </a:t>
            </a:r>
            <a:r>
              <a:rPr lang="es-419" sz="2000" dirty="0" err="1"/>
              <a:t>Serverless</a:t>
            </a:r>
            <a:r>
              <a:rPr lang="es-419" sz="2000" dirty="0"/>
              <a:t> </a:t>
            </a:r>
            <a:r>
              <a:rPr lang="es-419" sz="2000" dirty="0" err="1"/>
              <a:t>Systems</a:t>
            </a:r>
            <a:r>
              <a:rPr lang="es-419" sz="2000" dirty="0"/>
              <a:t>_ </a:t>
            </a:r>
            <a:r>
              <a:rPr lang="es-419" sz="2000" dirty="0" err="1"/>
              <a:t>Architecting</a:t>
            </a:r>
            <a:r>
              <a:rPr lang="es-419" sz="2000" dirty="0"/>
              <a:t> </a:t>
            </a:r>
            <a:r>
              <a:rPr lang="es-419" sz="2000" dirty="0" err="1"/>
              <a:t>for</a:t>
            </a:r>
            <a:r>
              <a:rPr lang="es-419" sz="2000" dirty="0"/>
              <a:t> </a:t>
            </a:r>
            <a:r>
              <a:rPr lang="es-419" sz="2000" dirty="0" err="1"/>
              <a:t>innovation</a:t>
            </a:r>
            <a:r>
              <a:rPr lang="es-419" sz="2000" dirty="0"/>
              <a:t> </a:t>
            </a:r>
            <a:r>
              <a:rPr lang="es-419" sz="2000" dirty="0" err="1"/>
              <a:t>with</a:t>
            </a:r>
            <a:r>
              <a:rPr lang="es-419" sz="2000" dirty="0"/>
              <a:t> </a:t>
            </a:r>
            <a:r>
              <a:rPr lang="es-419" sz="2000" dirty="0" err="1"/>
              <a:t>event-driven</a:t>
            </a:r>
            <a:r>
              <a:rPr lang="es-419" sz="2000" dirty="0"/>
              <a:t> </a:t>
            </a:r>
            <a:r>
              <a:rPr lang="es-419" sz="2000" dirty="0" err="1"/>
              <a:t>microservices</a:t>
            </a:r>
            <a:r>
              <a:rPr lang="es-419" sz="2000" dirty="0"/>
              <a:t> (2024)	</a:t>
            </a:r>
          </a:p>
        </p:txBody>
      </p:sp>
    </p:spTree>
    <p:extLst>
      <p:ext uri="{BB962C8B-B14F-4D97-AF65-F5344CB8AC3E}">
        <p14:creationId xmlns:p14="http://schemas.microsoft.com/office/powerpoint/2010/main" val="2955475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9B382B03-E611-49E9-A7A5-B1D6FF135692}"/>
              </a:ext>
            </a:extLst>
          </p:cNvPr>
          <p:cNvSpPr txBox="1"/>
          <p:nvPr/>
        </p:nvSpPr>
        <p:spPr>
          <a:xfrm>
            <a:off x="1033526" y="469231"/>
            <a:ext cx="2964401" cy="646331"/>
          </a:xfrm>
          <a:prstGeom prst="rect">
            <a:avLst/>
          </a:prstGeom>
          <a:noFill/>
        </p:spPr>
        <p:txBody>
          <a:bodyPr wrap="none" rtlCol="0">
            <a:spAutoFit/>
          </a:bodyPr>
          <a:lstStyle/>
          <a:p>
            <a:r>
              <a:rPr lang="es-ES" sz="3600" dirty="0"/>
              <a:t>Diagrama UML</a:t>
            </a:r>
            <a:endParaRPr lang="es-419" sz="3600" dirty="0"/>
          </a:p>
        </p:txBody>
      </p:sp>
      <p:pic>
        <p:nvPicPr>
          <p:cNvPr id="7" name="Imagen 6">
            <a:extLst>
              <a:ext uri="{FF2B5EF4-FFF2-40B4-BE49-F238E27FC236}">
                <a16:creationId xmlns:a16="http://schemas.microsoft.com/office/drawing/2014/main" id="{75AA4496-DD70-4B2F-90E1-C96122774DE4}"/>
              </a:ext>
            </a:extLst>
          </p:cNvPr>
          <p:cNvPicPr>
            <a:picLocks noChangeAspect="1"/>
          </p:cNvPicPr>
          <p:nvPr/>
        </p:nvPicPr>
        <p:blipFill>
          <a:blip r:embed="rId2"/>
          <a:stretch>
            <a:fillRect/>
          </a:stretch>
        </p:blipFill>
        <p:spPr>
          <a:xfrm>
            <a:off x="9670411" y="4301595"/>
            <a:ext cx="1458275" cy="1101808"/>
          </a:xfrm>
          <a:prstGeom prst="rect">
            <a:avLst/>
          </a:prstGeom>
        </p:spPr>
      </p:pic>
      <p:sp>
        <p:nvSpPr>
          <p:cNvPr id="8" name="CuadroTexto 7">
            <a:extLst>
              <a:ext uri="{FF2B5EF4-FFF2-40B4-BE49-F238E27FC236}">
                <a16:creationId xmlns:a16="http://schemas.microsoft.com/office/drawing/2014/main" id="{2D3FE2CF-6422-49F4-AF26-E92C6300C53C}"/>
              </a:ext>
            </a:extLst>
          </p:cNvPr>
          <p:cNvSpPr txBox="1"/>
          <p:nvPr/>
        </p:nvSpPr>
        <p:spPr>
          <a:xfrm>
            <a:off x="9670411" y="5651654"/>
            <a:ext cx="1722138" cy="369332"/>
          </a:xfrm>
          <a:prstGeom prst="rect">
            <a:avLst/>
          </a:prstGeom>
          <a:noFill/>
        </p:spPr>
        <p:txBody>
          <a:bodyPr wrap="none" rtlCol="0">
            <a:spAutoFit/>
          </a:bodyPr>
          <a:lstStyle/>
          <a:p>
            <a:r>
              <a:rPr lang="es-ES" dirty="0"/>
              <a:t>Implementemos</a:t>
            </a:r>
            <a:endParaRPr lang="es-419" dirty="0"/>
          </a:p>
        </p:txBody>
      </p:sp>
      <p:pic>
        <p:nvPicPr>
          <p:cNvPr id="10" name="Imagen 9">
            <a:extLst>
              <a:ext uri="{FF2B5EF4-FFF2-40B4-BE49-F238E27FC236}">
                <a16:creationId xmlns:a16="http://schemas.microsoft.com/office/drawing/2014/main" id="{CC4FB159-D584-4D16-A44D-0AA1C693DE27}"/>
              </a:ext>
            </a:extLst>
          </p:cNvPr>
          <p:cNvPicPr>
            <a:picLocks noChangeAspect="1"/>
          </p:cNvPicPr>
          <p:nvPr/>
        </p:nvPicPr>
        <p:blipFill>
          <a:blip r:embed="rId3"/>
          <a:stretch>
            <a:fillRect/>
          </a:stretch>
        </p:blipFill>
        <p:spPr>
          <a:xfrm>
            <a:off x="1156121" y="1973434"/>
            <a:ext cx="7892540" cy="3429969"/>
          </a:xfrm>
          <a:prstGeom prst="rect">
            <a:avLst/>
          </a:prstGeom>
        </p:spPr>
      </p:pic>
    </p:spTree>
    <p:extLst>
      <p:ext uri="{BB962C8B-B14F-4D97-AF65-F5344CB8AC3E}">
        <p14:creationId xmlns:p14="http://schemas.microsoft.com/office/powerpoint/2010/main" val="243200014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627962" y="562470"/>
            <a:ext cx="8317736" cy="627352"/>
          </a:xfrm>
        </p:spPr>
        <p:style>
          <a:lnRef idx="2">
            <a:schemeClr val="accent2">
              <a:shade val="50000"/>
            </a:schemeClr>
          </a:lnRef>
          <a:fillRef idx="1">
            <a:schemeClr val="accent2"/>
          </a:fillRef>
          <a:effectRef idx="0">
            <a:schemeClr val="accent2"/>
          </a:effectRef>
          <a:fontRef idx="minor">
            <a:schemeClr val="lt1"/>
          </a:fontRef>
        </p:style>
        <p:txBody>
          <a:bodyPr vert="horz" lIns="91440" tIns="45720" rIns="91440" bIns="45720" rtlCol="0" anchor="ctr">
            <a:normAutofit fontScale="92500"/>
          </a:bodyPr>
          <a:lstStyle/>
          <a:p>
            <a:pPr algn="ctr"/>
            <a:r>
              <a:rPr lang="es-ES" sz="3900" dirty="0">
                <a:solidFill>
                  <a:schemeClr val="lt1"/>
                </a:solidFill>
                <a:latin typeface="+mn-lt"/>
                <a:ea typeface="+mn-lt"/>
                <a:cs typeface="+mn-lt"/>
              </a:rPr>
              <a:t>Cibergrafía</a:t>
            </a:r>
            <a:endParaRPr lang="es-CO" sz="3900" dirty="0">
              <a:solidFill>
                <a:schemeClr val="lt1"/>
              </a:solidFill>
              <a:latin typeface="+mn-lt"/>
              <a:ea typeface="+mn-lt"/>
              <a:cs typeface="+mn-lt"/>
            </a:endParaRPr>
          </a:p>
        </p:txBody>
      </p:sp>
      <p:sp>
        <p:nvSpPr>
          <p:cNvPr id="5" name="Marcador de contenido 4">
            <a:extLst>
              <a:ext uri="{FF2B5EF4-FFF2-40B4-BE49-F238E27FC236}">
                <a16:creationId xmlns:a16="http://schemas.microsoft.com/office/drawing/2014/main" id="{F59DFCA2-6812-4972-858E-C84B675DCF70}"/>
              </a:ext>
            </a:extLst>
          </p:cNvPr>
          <p:cNvSpPr>
            <a:spLocks noGrp="1"/>
          </p:cNvSpPr>
          <p:nvPr>
            <p:ph idx="1"/>
          </p:nvPr>
        </p:nvSpPr>
        <p:spPr>
          <a:xfrm>
            <a:off x="990836" y="1747546"/>
            <a:ext cx="10007444" cy="2956801"/>
          </a:xfrm>
        </p:spPr>
        <p:txBody>
          <a:bodyPr>
            <a:normAutofit/>
          </a:bodyPr>
          <a:lstStyle/>
          <a:p>
            <a:r>
              <a:rPr lang="es-ES" sz="2000" dirty="0" err="1"/>
              <a:t>Freecodecamp</a:t>
            </a:r>
            <a:endParaRPr lang="es-ES" sz="2000" dirty="0"/>
          </a:p>
          <a:p>
            <a:r>
              <a:rPr lang="es-419" sz="2000" dirty="0"/>
              <a:t>Openwebinars.net</a:t>
            </a:r>
          </a:p>
          <a:p>
            <a:r>
              <a:rPr lang="es-419" sz="2000" dirty="0"/>
              <a:t>YouTube: </a:t>
            </a:r>
            <a:r>
              <a:rPr lang="es-419" sz="2000" dirty="0">
                <a:latin typeface="__fkGroteskNeue_598ab8"/>
              </a:rPr>
              <a:t>Software </a:t>
            </a:r>
            <a:r>
              <a:rPr lang="es-419" sz="2000" dirty="0" err="1">
                <a:latin typeface="__fkGroteskNeue_598ab8"/>
              </a:rPr>
              <a:t>Architecture</a:t>
            </a:r>
            <a:r>
              <a:rPr lang="es-419" sz="2000" dirty="0">
                <a:latin typeface="__fkGroteskNeue_598ab8"/>
              </a:rPr>
              <a:t> </a:t>
            </a:r>
            <a:r>
              <a:rPr lang="es-419" sz="2000" dirty="0" err="1">
                <a:latin typeface="__fkGroteskNeue_598ab8"/>
              </a:rPr>
              <a:t>Monday</a:t>
            </a:r>
            <a:endParaRPr lang="es-419" sz="2000" dirty="0">
              <a:latin typeface="__fkGroteskNeue_598ab8"/>
            </a:endParaRPr>
          </a:p>
          <a:p>
            <a:r>
              <a:rPr lang="es-419" sz="2000" dirty="0" err="1">
                <a:latin typeface="__fkGroteskNeue_598ab8"/>
              </a:rPr>
              <a:t>refactoring.guru</a:t>
            </a:r>
            <a:endParaRPr lang="es-419" sz="2000" dirty="0">
              <a:latin typeface="__fkGroteskNeue_598ab8"/>
            </a:endParaRPr>
          </a:p>
          <a:p>
            <a:r>
              <a:rPr lang="es-419" sz="2000" dirty="0" err="1"/>
              <a:t>Github</a:t>
            </a:r>
            <a:endParaRPr lang="es-419" sz="2000" dirty="0"/>
          </a:p>
          <a:p>
            <a:r>
              <a:rPr lang="en-US" sz="2000" dirty="0"/>
              <a:t>Coursera "Software Architecture”. University of Alberta</a:t>
            </a:r>
          </a:p>
          <a:p>
            <a:r>
              <a:rPr lang="en-US" sz="2000" dirty="0"/>
              <a:t>https://www.geeksforgeeks.org/</a:t>
            </a:r>
          </a:p>
          <a:p>
            <a:endParaRPr lang="es-419" sz="2000" dirty="0"/>
          </a:p>
        </p:txBody>
      </p:sp>
    </p:spTree>
    <p:extLst>
      <p:ext uri="{BB962C8B-B14F-4D97-AF65-F5344CB8AC3E}">
        <p14:creationId xmlns:p14="http://schemas.microsoft.com/office/powerpoint/2010/main" val="36869655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5FB09C45-3A2D-46F9-850A-CB0D1824A1BD}"/>
              </a:ext>
            </a:extLst>
          </p:cNvPr>
          <p:cNvSpPr txBox="1"/>
          <p:nvPr/>
        </p:nvSpPr>
        <p:spPr>
          <a:xfrm>
            <a:off x="1324319" y="1666933"/>
            <a:ext cx="9543361" cy="4247317"/>
          </a:xfrm>
          <a:prstGeom prst="rect">
            <a:avLst/>
          </a:prstGeom>
          <a:noFill/>
        </p:spPr>
        <p:txBody>
          <a:bodyPr wrap="square">
            <a:spAutoFit/>
          </a:bodyPr>
          <a:lstStyle/>
          <a:p>
            <a:r>
              <a:rPr lang="es-ES" b="1" dirty="0"/>
              <a:t>Cómo Usa un Arquitecto de Software el Patrón </a:t>
            </a:r>
            <a:r>
              <a:rPr lang="es-ES" b="1" dirty="0" err="1"/>
              <a:t>Adapter</a:t>
            </a:r>
            <a:endParaRPr lang="es-ES" b="1" dirty="0"/>
          </a:p>
          <a:p>
            <a:endParaRPr lang="es-ES" b="1" dirty="0"/>
          </a:p>
          <a:p>
            <a:r>
              <a:rPr lang="es-ES" dirty="0"/>
              <a:t>Un </a:t>
            </a:r>
            <a:r>
              <a:rPr lang="es-ES" b="1" dirty="0"/>
              <a:t>arquitecto de software</a:t>
            </a:r>
            <a:r>
              <a:rPr lang="es-ES" dirty="0"/>
              <a:t> aplica el patrón </a:t>
            </a:r>
            <a:r>
              <a:rPr lang="es-ES" dirty="0" err="1"/>
              <a:t>Adapter</a:t>
            </a:r>
            <a:r>
              <a:rPr lang="es-ES" dirty="0"/>
              <a:t> en escenarios donde hay que integrar sistemas con diferentes interfaces sin modificar el código original.</a:t>
            </a:r>
          </a:p>
          <a:p>
            <a:endParaRPr lang="es-ES" b="1" dirty="0"/>
          </a:p>
          <a:p>
            <a:r>
              <a:rPr lang="es-ES" b="1" dirty="0"/>
              <a:t>Casos de Uso en el Desarrollo Profesional</a:t>
            </a:r>
          </a:p>
          <a:p>
            <a:endParaRPr lang="es-ES" b="1" dirty="0"/>
          </a:p>
          <a:p>
            <a:pPr>
              <a:buFont typeface="+mj-lt"/>
              <a:buAutoNum type="arabicPeriod"/>
            </a:pPr>
            <a:r>
              <a:rPr lang="es-ES" b="1" dirty="0"/>
              <a:t>Migraciones de sistemas</a:t>
            </a:r>
            <a:r>
              <a:rPr lang="es-ES" dirty="0"/>
              <a:t>: Si un equipo está migrando de una API antigua a una nueva, pueden usar </a:t>
            </a:r>
            <a:r>
              <a:rPr lang="es-ES" dirty="0" err="1"/>
              <a:t>Adapter</a:t>
            </a:r>
            <a:r>
              <a:rPr lang="es-ES" dirty="0"/>
              <a:t> para mantener la compatibilidad sin cambiar toda la base de código.</a:t>
            </a:r>
          </a:p>
          <a:p>
            <a:pPr>
              <a:buFont typeface="+mj-lt"/>
              <a:buAutoNum type="arabicPeriod"/>
            </a:pPr>
            <a:endParaRPr lang="es-ES" b="1" dirty="0"/>
          </a:p>
          <a:p>
            <a:pPr>
              <a:buFont typeface="+mj-lt"/>
              <a:buAutoNum type="arabicPeriod"/>
            </a:pPr>
            <a:r>
              <a:rPr lang="es-ES" b="1" dirty="0"/>
              <a:t>Uso de bibliotecas de terceros</a:t>
            </a:r>
            <a:r>
              <a:rPr lang="es-ES" dirty="0"/>
              <a:t>: Si una biblioteca externa usa una interfaz diferente a la esperada, se puede adaptar con un </a:t>
            </a:r>
            <a:r>
              <a:rPr lang="es-ES" dirty="0" err="1"/>
              <a:t>Adapter</a:t>
            </a:r>
            <a:r>
              <a:rPr lang="es-ES" dirty="0"/>
              <a:t>.</a:t>
            </a:r>
          </a:p>
          <a:p>
            <a:pPr>
              <a:buFont typeface="+mj-lt"/>
              <a:buAutoNum type="arabicPeriod"/>
            </a:pPr>
            <a:endParaRPr lang="es-ES" b="1" dirty="0"/>
          </a:p>
          <a:p>
            <a:pPr>
              <a:buFont typeface="+mj-lt"/>
              <a:buAutoNum type="arabicPeriod"/>
            </a:pPr>
            <a:r>
              <a:rPr lang="es-ES" b="1" dirty="0"/>
              <a:t>Compatibilidad con software heredado</a:t>
            </a:r>
            <a:r>
              <a:rPr lang="es-ES" dirty="0"/>
              <a:t>: Cuando un sistema viejo necesita interactuar con un nuevo componente sin refactorizarlo.</a:t>
            </a:r>
          </a:p>
        </p:txBody>
      </p:sp>
      <p:sp>
        <p:nvSpPr>
          <p:cNvPr id="4" name="CuadroTexto 3">
            <a:extLst>
              <a:ext uri="{FF2B5EF4-FFF2-40B4-BE49-F238E27FC236}">
                <a16:creationId xmlns:a16="http://schemas.microsoft.com/office/drawing/2014/main" id="{8B583E1A-AFBD-4A2C-8B2F-98D97CD7E736}"/>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41775760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adroTexto 2">
            <a:extLst>
              <a:ext uri="{FF2B5EF4-FFF2-40B4-BE49-F238E27FC236}">
                <a16:creationId xmlns:a16="http://schemas.microsoft.com/office/drawing/2014/main" id="{20DCE2F6-03D9-44A9-B00F-70CAE1FE6118}"/>
              </a:ext>
            </a:extLst>
          </p:cNvPr>
          <p:cNvSpPr txBox="1"/>
          <p:nvPr/>
        </p:nvSpPr>
        <p:spPr>
          <a:xfrm>
            <a:off x="1408322" y="1400951"/>
            <a:ext cx="9375355" cy="4524315"/>
          </a:xfrm>
          <a:prstGeom prst="rect">
            <a:avLst/>
          </a:prstGeom>
          <a:noFill/>
        </p:spPr>
        <p:txBody>
          <a:bodyPr wrap="square">
            <a:spAutoFit/>
          </a:bodyPr>
          <a:lstStyle/>
          <a:p>
            <a:r>
              <a:rPr lang="es-ES" b="1" dirty="0"/>
              <a:t>Cómo se Aplica </a:t>
            </a:r>
            <a:r>
              <a:rPr lang="es-ES" b="1" dirty="0" err="1"/>
              <a:t>Adapter</a:t>
            </a:r>
            <a:r>
              <a:rPr lang="es-ES" b="1" dirty="0"/>
              <a:t> en un Equipo de Desarrollo</a:t>
            </a:r>
          </a:p>
          <a:p>
            <a:endParaRPr lang="es-ES" b="1" dirty="0"/>
          </a:p>
          <a:p>
            <a:pPr>
              <a:buFont typeface="Arial" panose="020B0604020202020204" pitchFamily="34" charset="0"/>
              <a:buChar char="•"/>
            </a:pPr>
            <a:r>
              <a:rPr lang="es-ES" b="1" dirty="0"/>
              <a:t>¿Podemos modificar directamente la clase existente o debemos usar un adaptador?</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¿Es más eficiente usar un </a:t>
            </a:r>
            <a:r>
              <a:rPr lang="es-ES" b="1" dirty="0" err="1"/>
              <a:t>Adapter</a:t>
            </a:r>
            <a:r>
              <a:rPr lang="es-ES" b="1" dirty="0"/>
              <a:t> o refactorizar la clase para soportar ambas interfaces?</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¿Cómo evitamos la duplicación de código al usar un </a:t>
            </a:r>
            <a:r>
              <a:rPr lang="es-ES" b="1" dirty="0" err="1"/>
              <a:t>Adapter</a:t>
            </a:r>
            <a:r>
              <a:rPr lang="es-ES" b="1" dirty="0"/>
              <a:t>?</a:t>
            </a:r>
            <a:endParaRPr lang="es-ES" dirty="0"/>
          </a:p>
          <a:p>
            <a:pPr>
              <a:buFont typeface="Arial" panose="020B0604020202020204" pitchFamily="34" charset="0"/>
              <a:buChar char="•"/>
            </a:pPr>
            <a:endParaRPr lang="es-ES" b="1" dirty="0"/>
          </a:p>
          <a:p>
            <a:pPr>
              <a:buFont typeface="Arial" panose="020B0604020202020204" pitchFamily="34" charset="0"/>
              <a:buChar char="•"/>
            </a:pPr>
            <a:r>
              <a:rPr lang="es-ES" b="1" dirty="0"/>
              <a:t>¿Cuál es el impacto de performance al agregar una capa adicional con el </a:t>
            </a:r>
            <a:r>
              <a:rPr lang="es-ES" b="1" dirty="0" err="1"/>
              <a:t>Adapter</a:t>
            </a:r>
            <a:r>
              <a:rPr lang="es-ES" b="1" dirty="0"/>
              <a:t>?</a:t>
            </a:r>
            <a:endParaRPr lang="es-ES" dirty="0"/>
          </a:p>
          <a:p>
            <a:endParaRPr lang="es-ES" b="1" dirty="0"/>
          </a:p>
          <a:p>
            <a:endParaRPr lang="es-ES" b="1" dirty="0"/>
          </a:p>
          <a:p>
            <a:r>
              <a:rPr lang="es-ES" b="1" dirty="0"/>
              <a:t>Decisiones que Toma un Arquitecto de Software</a:t>
            </a:r>
          </a:p>
          <a:p>
            <a:endParaRPr lang="es-ES" dirty="0"/>
          </a:p>
          <a:p>
            <a:r>
              <a:rPr lang="es-ES" dirty="0"/>
              <a:t>Un arquitecto evalúa si el </a:t>
            </a:r>
            <a:r>
              <a:rPr lang="es-ES" b="1" dirty="0"/>
              <a:t>costo de implementación</a:t>
            </a:r>
            <a:r>
              <a:rPr lang="es-ES" dirty="0"/>
              <a:t> de un </a:t>
            </a:r>
            <a:r>
              <a:rPr lang="es-ES" dirty="0" err="1"/>
              <a:t>Adapter</a:t>
            </a:r>
            <a:r>
              <a:rPr lang="es-ES" dirty="0"/>
              <a:t> es menor que refactorizar el código existente. Además, verifica que la solución no afecte la </a:t>
            </a:r>
            <a:r>
              <a:rPr lang="es-ES" b="1" dirty="0"/>
              <a:t>escalabilidad</a:t>
            </a:r>
            <a:r>
              <a:rPr lang="es-ES" dirty="0"/>
              <a:t> y </a:t>
            </a:r>
            <a:r>
              <a:rPr lang="es-ES" b="1" dirty="0"/>
              <a:t>mantenibilidad</a:t>
            </a:r>
            <a:r>
              <a:rPr lang="es-ES" dirty="0"/>
              <a:t> del sistema.</a:t>
            </a:r>
          </a:p>
        </p:txBody>
      </p:sp>
      <p:sp>
        <p:nvSpPr>
          <p:cNvPr id="4" name="CuadroTexto 3">
            <a:extLst>
              <a:ext uri="{FF2B5EF4-FFF2-40B4-BE49-F238E27FC236}">
                <a16:creationId xmlns:a16="http://schemas.microsoft.com/office/drawing/2014/main" id="{14DA8B69-74E5-493A-AEF6-BC58BD60F18A}"/>
              </a:ext>
            </a:extLst>
          </p:cNvPr>
          <p:cNvSpPr txBox="1"/>
          <p:nvPr/>
        </p:nvSpPr>
        <p:spPr>
          <a:xfrm>
            <a:off x="974721" y="611653"/>
            <a:ext cx="9447236" cy="646331"/>
          </a:xfrm>
          <a:prstGeom prst="rect">
            <a:avLst/>
          </a:prstGeom>
          <a:noFill/>
        </p:spPr>
        <p:txBody>
          <a:bodyPr wrap="square" rtlCol="0">
            <a:spAutoFit/>
          </a:bodyPr>
          <a:lstStyle/>
          <a:p>
            <a:r>
              <a:rPr lang="es-ES" sz="3600" dirty="0"/>
              <a:t>Concluyendo sobre </a:t>
            </a:r>
            <a:r>
              <a:rPr lang="es-ES" sz="3600" dirty="0" err="1"/>
              <a:t>Adapter</a:t>
            </a:r>
            <a:endParaRPr lang="es-419" sz="3600" dirty="0"/>
          </a:p>
        </p:txBody>
      </p:sp>
    </p:spTree>
    <p:extLst>
      <p:ext uri="{BB962C8B-B14F-4D97-AF65-F5344CB8AC3E}">
        <p14:creationId xmlns:p14="http://schemas.microsoft.com/office/powerpoint/2010/main" val="26941689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adroTexto 1">
            <a:extLst>
              <a:ext uri="{FF2B5EF4-FFF2-40B4-BE49-F238E27FC236}">
                <a16:creationId xmlns:a16="http://schemas.microsoft.com/office/drawing/2014/main" id="{9F31DE63-B079-4D71-BED5-1160EA1D8C32}"/>
              </a:ext>
            </a:extLst>
          </p:cNvPr>
          <p:cNvSpPr txBox="1"/>
          <p:nvPr/>
        </p:nvSpPr>
        <p:spPr>
          <a:xfrm>
            <a:off x="974557" y="757989"/>
            <a:ext cx="2730363" cy="646331"/>
          </a:xfrm>
          <a:prstGeom prst="rect">
            <a:avLst/>
          </a:prstGeom>
          <a:noFill/>
        </p:spPr>
        <p:txBody>
          <a:bodyPr wrap="none" rtlCol="0">
            <a:spAutoFit/>
          </a:bodyPr>
          <a:lstStyle/>
          <a:p>
            <a:r>
              <a:rPr lang="es-ES" sz="3600" dirty="0"/>
              <a:t>Patrón Bridge</a:t>
            </a:r>
            <a:endParaRPr lang="es-419" sz="3600" dirty="0"/>
          </a:p>
        </p:txBody>
      </p:sp>
      <p:pic>
        <p:nvPicPr>
          <p:cNvPr id="3" name="Imagen 2">
            <a:extLst>
              <a:ext uri="{FF2B5EF4-FFF2-40B4-BE49-F238E27FC236}">
                <a16:creationId xmlns:a16="http://schemas.microsoft.com/office/drawing/2014/main" id="{5C8CFABB-6986-4645-A747-80A532FECBCF}"/>
              </a:ext>
            </a:extLst>
          </p:cNvPr>
          <p:cNvPicPr>
            <a:picLocks noChangeAspect="1"/>
          </p:cNvPicPr>
          <p:nvPr/>
        </p:nvPicPr>
        <p:blipFill>
          <a:blip r:embed="rId2"/>
          <a:stretch>
            <a:fillRect/>
          </a:stretch>
        </p:blipFill>
        <p:spPr>
          <a:xfrm>
            <a:off x="7198515" y="454541"/>
            <a:ext cx="2057504" cy="1143058"/>
          </a:xfrm>
          <a:prstGeom prst="rect">
            <a:avLst/>
          </a:prstGeom>
        </p:spPr>
      </p:pic>
      <p:sp>
        <p:nvSpPr>
          <p:cNvPr id="5" name="CuadroTexto 4">
            <a:extLst>
              <a:ext uri="{FF2B5EF4-FFF2-40B4-BE49-F238E27FC236}">
                <a16:creationId xmlns:a16="http://schemas.microsoft.com/office/drawing/2014/main" id="{6D34D403-A2D8-4EE0-9D55-DAA436AB93D9}"/>
              </a:ext>
            </a:extLst>
          </p:cNvPr>
          <p:cNvSpPr txBox="1"/>
          <p:nvPr/>
        </p:nvSpPr>
        <p:spPr>
          <a:xfrm>
            <a:off x="1275202" y="2044672"/>
            <a:ext cx="9620480" cy="1477328"/>
          </a:xfrm>
          <a:prstGeom prst="rect">
            <a:avLst/>
          </a:prstGeom>
          <a:noFill/>
        </p:spPr>
        <p:txBody>
          <a:bodyPr wrap="square">
            <a:spAutoFit/>
          </a:bodyPr>
          <a:lstStyle/>
          <a:p>
            <a:r>
              <a:rPr lang="es-ES" dirty="0"/>
              <a:t>Patrón que permite desacoplar una clase grande, o un grupo de clases estrechamente relacionadas, en dos jerarquías separadas: abstracción (interfaz o GUI) e implementación(plataforma por </a:t>
            </a:r>
            <a:r>
              <a:rPr lang="es-ES" dirty="0" err="1"/>
              <a:t>ejm</a:t>
            </a:r>
            <a:r>
              <a:rPr lang="es-ES" dirty="0"/>
              <a:t> un API), que evolucionan de manera independiente.</a:t>
            </a:r>
          </a:p>
          <a:p>
            <a:endParaRPr lang="es-ES" dirty="0"/>
          </a:p>
          <a:p>
            <a:endParaRPr lang="es-419" dirty="0"/>
          </a:p>
        </p:txBody>
      </p:sp>
      <p:pic>
        <p:nvPicPr>
          <p:cNvPr id="9" name="Imagen 8">
            <a:extLst>
              <a:ext uri="{FF2B5EF4-FFF2-40B4-BE49-F238E27FC236}">
                <a16:creationId xmlns:a16="http://schemas.microsoft.com/office/drawing/2014/main" id="{57CDF20A-29FD-47FD-B672-3872C7BD36B5}"/>
              </a:ext>
            </a:extLst>
          </p:cNvPr>
          <p:cNvPicPr>
            <a:picLocks noChangeAspect="1"/>
          </p:cNvPicPr>
          <p:nvPr/>
        </p:nvPicPr>
        <p:blipFill>
          <a:blip r:embed="rId3"/>
          <a:stretch>
            <a:fillRect/>
          </a:stretch>
        </p:blipFill>
        <p:spPr>
          <a:xfrm>
            <a:off x="3107113" y="3549084"/>
            <a:ext cx="4091402" cy="2462083"/>
          </a:xfrm>
          <a:prstGeom prst="rect">
            <a:avLst/>
          </a:prstGeom>
        </p:spPr>
      </p:pic>
      <p:sp>
        <p:nvSpPr>
          <p:cNvPr id="10" name="CuadroTexto 9">
            <a:extLst>
              <a:ext uri="{FF2B5EF4-FFF2-40B4-BE49-F238E27FC236}">
                <a16:creationId xmlns:a16="http://schemas.microsoft.com/office/drawing/2014/main" id="{45D3600E-3FC6-4EB6-AB78-586761F480B6}"/>
              </a:ext>
            </a:extLst>
          </p:cNvPr>
          <p:cNvSpPr txBox="1"/>
          <p:nvPr/>
        </p:nvSpPr>
        <p:spPr>
          <a:xfrm>
            <a:off x="4590598" y="5605687"/>
            <a:ext cx="4922708" cy="584775"/>
          </a:xfrm>
          <a:prstGeom prst="rect">
            <a:avLst/>
          </a:prstGeom>
          <a:noFill/>
        </p:spPr>
        <p:txBody>
          <a:bodyPr wrap="square" rtlCol="0">
            <a:spAutoFit/>
          </a:bodyPr>
          <a:lstStyle/>
          <a:p>
            <a:pPr algn="r"/>
            <a:r>
              <a:rPr lang="es-ES" sz="1600" dirty="0"/>
              <a:t>Ejemplo GUI, </a:t>
            </a:r>
            <a:r>
              <a:rPr lang="es-ES" sz="1600" dirty="0" err="1"/>
              <a:t>APIs</a:t>
            </a:r>
            <a:r>
              <a:rPr lang="es-ES" sz="1600" dirty="0"/>
              <a:t> conectados a través de un Bridge</a:t>
            </a:r>
          </a:p>
          <a:p>
            <a:pPr algn="r"/>
            <a:r>
              <a:rPr lang="es-ES" sz="1600" dirty="0"/>
              <a:t>Fuente: </a:t>
            </a:r>
            <a:r>
              <a:rPr lang="es-ES" sz="1600" dirty="0" err="1"/>
              <a:t>refactoring-guru</a:t>
            </a:r>
            <a:endParaRPr lang="es-419" sz="1600" dirty="0"/>
          </a:p>
        </p:txBody>
      </p:sp>
    </p:spTree>
    <p:extLst>
      <p:ext uri="{BB962C8B-B14F-4D97-AF65-F5344CB8AC3E}">
        <p14:creationId xmlns:p14="http://schemas.microsoft.com/office/powerpoint/2010/main" val="39269869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upo 18">
            <a:extLst>
              <a:ext uri="{FF2B5EF4-FFF2-40B4-BE49-F238E27FC236}">
                <a16:creationId xmlns:a16="http://schemas.microsoft.com/office/drawing/2014/main" id="{D0710B51-8BB1-49C3-B6EF-0669413C2D01}"/>
              </a:ext>
            </a:extLst>
          </p:cNvPr>
          <p:cNvGrpSpPr/>
          <p:nvPr/>
        </p:nvGrpSpPr>
        <p:grpSpPr>
          <a:xfrm>
            <a:off x="1605187" y="3538942"/>
            <a:ext cx="8413194" cy="2604103"/>
            <a:chOff x="1704339" y="1269467"/>
            <a:chExt cx="8413194" cy="2604103"/>
          </a:xfrm>
        </p:grpSpPr>
        <p:pic>
          <p:nvPicPr>
            <p:cNvPr id="3" name="Imagen 2">
              <a:extLst>
                <a:ext uri="{FF2B5EF4-FFF2-40B4-BE49-F238E27FC236}">
                  <a16:creationId xmlns:a16="http://schemas.microsoft.com/office/drawing/2014/main" id="{76254AA9-F423-4A83-B3B0-C3781210B0B3}"/>
                </a:ext>
              </a:extLst>
            </p:cNvPr>
            <p:cNvPicPr>
              <a:picLocks noChangeAspect="1"/>
            </p:cNvPicPr>
            <p:nvPr/>
          </p:nvPicPr>
          <p:blipFill>
            <a:blip r:embed="rId2"/>
            <a:stretch>
              <a:fillRect/>
            </a:stretch>
          </p:blipFill>
          <p:spPr>
            <a:xfrm>
              <a:off x="1704339" y="1773715"/>
              <a:ext cx="7069864" cy="2099855"/>
            </a:xfrm>
            <a:prstGeom prst="rect">
              <a:avLst/>
            </a:prstGeom>
          </p:spPr>
        </p:pic>
        <p:sp>
          <p:nvSpPr>
            <p:cNvPr id="4" name="Rectángulo 3">
              <a:extLst>
                <a:ext uri="{FF2B5EF4-FFF2-40B4-BE49-F238E27FC236}">
                  <a16:creationId xmlns:a16="http://schemas.microsoft.com/office/drawing/2014/main" id="{BA63551A-150B-4A35-8568-2A29EA81B83D}"/>
                </a:ext>
              </a:extLst>
            </p:cNvPr>
            <p:cNvSpPr/>
            <p:nvPr/>
          </p:nvSpPr>
          <p:spPr>
            <a:xfrm>
              <a:off x="2886420"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Auto</a:t>
              </a:r>
              <a:endParaRPr lang="es-419" dirty="0"/>
            </a:p>
          </p:txBody>
        </p:sp>
        <p:sp>
          <p:nvSpPr>
            <p:cNvPr id="5" name="Rectángulo 4">
              <a:extLst>
                <a:ext uri="{FF2B5EF4-FFF2-40B4-BE49-F238E27FC236}">
                  <a16:creationId xmlns:a16="http://schemas.microsoft.com/office/drawing/2014/main" id="{B43A8883-7356-4471-BA4A-541166B5EA09}"/>
                </a:ext>
              </a:extLst>
            </p:cNvPr>
            <p:cNvSpPr/>
            <p:nvPr/>
          </p:nvSpPr>
          <p:spPr>
            <a:xfrm>
              <a:off x="2186849" y="328967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Sedan</a:t>
              </a:r>
              <a:endParaRPr lang="es-419" dirty="0"/>
            </a:p>
          </p:txBody>
        </p:sp>
        <p:sp>
          <p:nvSpPr>
            <p:cNvPr id="6" name="Rectángulo 5">
              <a:extLst>
                <a:ext uri="{FF2B5EF4-FFF2-40B4-BE49-F238E27FC236}">
                  <a16:creationId xmlns:a16="http://schemas.microsoft.com/office/drawing/2014/main" id="{B29FF3FC-A651-4723-B072-EF5954A1A720}"/>
                </a:ext>
              </a:extLst>
            </p:cNvPr>
            <p:cNvSpPr/>
            <p:nvPr/>
          </p:nvSpPr>
          <p:spPr>
            <a:xfrm>
              <a:off x="3749408" y="3289675"/>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SUV</a:t>
              </a:r>
              <a:endParaRPr lang="es-419" dirty="0"/>
            </a:p>
          </p:txBody>
        </p:sp>
        <p:sp>
          <p:nvSpPr>
            <p:cNvPr id="7" name="Rectángulo 6">
              <a:extLst>
                <a:ext uri="{FF2B5EF4-FFF2-40B4-BE49-F238E27FC236}">
                  <a16:creationId xmlns:a16="http://schemas.microsoft.com/office/drawing/2014/main" id="{135BE1C4-64FE-4397-B729-30323EA26F5E}"/>
                </a:ext>
              </a:extLst>
            </p:cNvPr>
            <p:cNvSpPr/>
            <p:nvPr/>
          </p:nvSpPr>
          <p:spPr>
            <a:xfrm>
              <a:off x="6387957" y="2003231"/>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Motor</a:t>
              </a:r>
              <a:endParaRPr lang="es-419" dirty="0"/>
            </a:p>
          </p:txBody>
        </p:sp>
        <p:sp>
          <p:nvSpPr>
            <p:cNvPr id="8" name="Rectángulo 7">
              <a:extLst>
                <a:ext uri="{FF2B5EF4-FFF2-40B4-BE49-F238E27FC236}">
                  <a16:creationId xmlns:a16="http://schemas.microsoft.com/office/drawing/2014/main" id="{5E6DE981-0DAD-4B7E-9BD8-3A909BC1E0AA}"/>
                </a:ext>
              </a:extLst>
            </p:cNvPr>
            <p:cNvSpPr/>
            <p:nvPr/>
          </p:nvSpPr>
          <p:spPr>
            <a:xfrm>
              <a:off x="5589233" y="3287838"/>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err="1"/>
                <a:t>Electrico</a:t>
              </a:r>
              <a:endParaRPr lang="es-419" dirty="0"/>
            </a:p>
          </p:txBody>
        </p:sp>
        <p:sp>
          <p:nvSpPr>
            <p:cNvPr id="9" name="Rectángulo 8">
              <a:extLst>
                <a:ext uri="{FF2B5EF4-FFF2-40B4-BE49-F238E27FC236}">
                  <a16:creationId xmlns:a16="http://schemas.microsoft.com/office/drawing/2014/main" id="{61602766-947D-4CE9-B313-6FAE6B539BFC}"/>
                </a:ext>
              </a:extLst>
            </p:cNvPr>
            <p:cNvSpPr/>
            <p:nvPr/>
          </p:nvSpPr>
          <p:spPr>
            <a:xfrm>
              <a:off x="7151792" y="3287837"/>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Gasolina</a:t>
              </a:r>
              <a:endParaRPr lang="es-419" dirty="0"/>
            </a:p>
          </p:txBody>
        </p:sp>
        <p:sp>
          <p:nvSpPr>
            <p:cNvPr id="11" name="Rectángulo 10">
              <a:extLst>
                <a:ext uri="{FF2B5EF4-FFF2-40B4-BE49-F238E27FC236}">
                  <a16:creationId xmlns:a16="http://schemas.microsoft.com/office/drawing/2014/main" id="{5DEE96F4-C7C4-4D81-B0B9-C908F79999FE}"/>
                </a:ext>
              </a:extLst>
            </p:cNvPr>
            <p:cNvSpPr/>
            <p:nvPr/>
          </p:nvSpPr>
          <p:spPr>
            <a:xfrm>
              <a:off x="8718391" y="3287836"/>
              <a:ext cx="1399142" cy="550843"/>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s-ES" dirty="0"/>
                <a:t>Diesel</a:t>
              </a:r>
              <a:endParaRPr lang="es-419" dirty="0"/>
            </a:p>
          </p:txBody>
        </p:sp>
        <p:cxnSp>
          <p:nvCxnSpPr>
            <p:cNvPr id="13" name="Conector recto 12">
              <a:extLst>
                <a:ext uri="{FF2B5EF4-FFF2-40B4-BE49-F238E27FC236}">
                  <a16:creationId xmlns:a16="http://schemas.microsoft.com/office/drawing/2014/main" id="{FDDCF8E5-A5AC-4A0B-96A4-A565C5E8547F}"/>
                </a:ext>
              </a:extLst>
            </p:cNvPr>
            <p:cNvCxnSpPr/>
            <p:nvPr/>
          </p:nvCxnSpPr>
          <p:spPr>
            <a:xfrm>
              <a:off x="7873397" y="2996587"/>
              <a:ext cx="1391789" cy="0"/>
            </a:xfrm>
            <a:prstGeom prst="line">
              <a:avLst/>
            </a:prstGeom>
            <a:ln w="38100"/>
          </p:spPr>
          <p:style>
            <a:lnRef idx="3">
              <a:schemeClr val="accent3"/>
            </a:lnRef>
            <a:fillRef idx="0">
              <a:schemeClr val="accent3"/>
            </a:fillRef>
            <a:effectRef idx="2">
              <a:schemeClr val="accent3"/>
            </a:effectRef>
            <a:fontRef idx="minor">
              <a:schemeClr val="tx1"/>
            </a:fontRef>
          </p:style>
        </p:cxnSp>
        <p:cxnSp>
          <p:nvCxnSpPr>
            <p:cNvPr id="14" name="Conector recto 13">
              <a:extLst>
                <a:ext uri="{FF2B5EF4-FFF2-40B4-BE49-F238E27FC236}">
                  <a16:creationId xmlns:a16="http://schemas.microsoft.com/office/drawing/2014/main" id="{2AF0794B-69CF-4197-BCAB-AC178D9D6A6E}"/>
                </a:ext>
              </a:extLst>
            </p:cNvPr>
            <p:cNvCxnSpPr>
              <a:cxnSpLocks/>
            </p:cNvCxnSpPr>
            <p:nvPr/>
          </p:nvCxnSpPr>
          <p:spPr>
            <a:xfrm flipH="1">
              <a:off x="9256337" y="2996587"/>
              <a:ext cx="376" cy="325345"/>
            </a:xfrm>
            <a:prstGeom prst="line">
              <a:avLst/>
            </a:prstGeom>
            <a:ln w="38100"/>
          </p:spPr>
          <p:style>
            <a:lnRef idx="3">
              <a:schemeClr val="accent3"/>
            </a:lnRef>
            <a:fillRef idx="0">
              <a:schemeClr val="accent3"/>
            </a:fillRef>
            <a:effectRef idx="2">
              <a:schemeClr val="accent3"/>
            </a:effectRef>
            <a:fontRef idx="minor">
              <a:schemeClr val="tx1"/>
            </a:fontRef>
          </p:style>
        </p:cxnSp>
        <p:pic>
          <p:nvPicPr>
            <p:cNvPr id="18" name="Imagen 17">
              <a:extLst>
                <a:ext uri="{FF2B5EF4-FFF2-40B4-BE49-F238E27FC236}">
                  <a16:creationId xmlns:a16="http://schemas.microsoft.com/office/drawing/2014/main" id="{6C7D1ADA-43B1-47A3-B4A7-43A8B846E890}"/>
                </a:ext>
              </a:extLst>
            </p:cNvPr>
            <p:cNvPicPr>
              <a:picLocks noChangeAspect="1"/>
            </p:cNvPicPr>
            <p:nvPr/>
          </p:nvPicPr>
          <p:blipFill>
            <a:blip r:embed="rId3"/>
            <a:stretch>
              <a:fillRect/>
            </a:stretch>
          </p:blipFill>
          <p:spPr>
            <a:xfrm>
              <a:off x="4496737" y="1269467"/>
              <a:ext cx="1850834" cy="673655"/>
            </a:xfrm>
            <a:prstGeom prst="rect">
              <a:avLst/>
            </a:prstGeom>
          </p:spPr>
        </p:pic>
      </p:grpSp>
      <p:pic>
        <p:nvPicPr>
          <p:cNvPr id="23" name="Imagen 22">
            <a:extLst>
              <a:ext uri="{FF2B5EF4-FFF2-40B4-BE49-F238E27FC236}">
                <a16:creationId xmlns:a16="http://schemas.microsoft.com/office/drawing/2014/main" id="{0A38FEE1-C36E-4EEB-9B5F-1578D11EAC37}"/>
              </a:ext>
            </a:extLst>
          </p:cNvPr>
          <p:cNvPicPr>
            <a:picLocks noChangeAspect="1"/>
          </p:cNvPicPr>
          <p:nvPr/>
        </p:nvPicPr>
        <p:blipFill>
          <a:blip r:embed="rId4"/>
          <a:stretch>
            <a:fillRect/>
          </a:stretch>
        </p:blipFill>
        <p:spPr>
          <a:xfrm>
            <a:off x="1472325" y="1587811"/>
            <a:ext cx="1495952" cy="1130940"/>
          </a:xfrm>
          <a:prstGeom prst="rect">
            <a:avLst/>
          </a:prstGeom>
        </p:spPr>
      </p:pic>
      <p:sp>
        <p:nvSpPr>
          <p:cNvPr id="24" name="CuadroTexto 23">
            <a:extLst>
              <a:ext uri="{FF2B5EF4-FFF2-40B4-BE49-F238E27FC236}">
                <a16:creationId xmlns:a16="http://schemas.microsoft.com/office/drawing/2014/main" id="{C764C9FA-0FD1-4760-9584-0111C298F1AD}"/>
              </a:ext>
            </a:extLst>
          </p:cNvPr>
          <p:cNvSpPr txBox="1"/>
          <p:nvPr/>
        </p:nvSpPr>
        <p:spPr>
          <a:xfrm>
            <a:off x="3736555" y="1276118"/>
            <a:ext cx="7458419" cy="1754326"/>
          </a:xfrm>
          <a:prstGeom prst="rect">
            <a:avLst/>
          </a:prstGeom>
          <a:noFill/>
        </p:spPr>
        <p:txBody>
          <a:bodyPr wrap="square" rtlCol="0">
            <a:spAutoFit/>
          </a:bodyPr>
          <a:lstStyle/>
          <a:p>
            <a:r>
              <a:rPr lang="es-ES" dirty="0"/>
              <a:t>Problema: Imaginemos se está diseñando un sistema de automóviles que puede tener distintos tipos de vehículos (como sedán y SUV) y diferentes tipos de motores (como gasolina, diésel y eléctrico).</a:t>
            </a:r>
          </a:p>
          <a:p>
            <a:endParaRPr lang="es-ES" dirty="0"/>
          </a:p>
          <a:p>
            <a:r>
              <a:rPr lang="es-ES" dirty="0"/>
              <a:t>Sería extraño: crear clases combinadas como </a:t>
            </a:r>
            <a:r>
              <a:rPr lang="es-ES" dirty="0" err="1"/>
              <a:t>SedanGasolina</a:t>
            </a:r>
            <a:r>
              <a:rPr lang="es-ES" dirty="0"/>
              <a:t>, </a:t>
            </a:r>
            <a:r>
              <a:rPr lang="es-ES" dirty="0" err="1"/>
              <a:t>SedanElectrico</a:t>
            </a:r>
            <a:r>
              <a:rPr lang="es-ES" dirty="0"/>
              <a:t>, </a:t>
            </a:r>
            <a:r>
              <a:rPr lang="es-ES" dirty="0" err="1"/>
              <a:t>SUVGasolina</a:t>
            </a:r>
            <a:r>
              <a:rPr lang="es-ES" dirty="0"/>
              <a:t>, </a:t>
            </a:r>
            <a:r>
              <a:rPr lang="es-ES" dirty="0" err="1"/>
              <a:t>SUVElectrico</a:t>
            </a:r>
            <a:endParaRPr lang="es-419" dirty="0"/>
          </a:p>
        </p:txBody>
      </p:sp>
    </p:spTree>
    <p:extLst>
      <p:ext uri="{BB962C8B-B14F-4D97-AF65-F5344CB8AC3E}">
        <p14:creationId xmlns:p14="http://schemas.microsoft.com/office/powerpoint/2010/main" val="787547613"/>
      </p:ext>
    </p:extLst>
  </p:cSld>
  <p:clrMapOvr>
    <a:masterClrMapping/>
  </p:clrMapOvr>
</p:sld>
</file>

<file path=ppt/theme/theme1.xml><?xml version="1.0" encoding="utf-8"?>
<a:theme xmlns:a="http://schemas.openxmlformats.org/drawingml/2006/main" name="1_Tema de Office">
  <a:themeElements>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Tema de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e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2. Presentación UPB 2018" id="{36F8BB01-3393-FA4D-8145-86DA81FADD61}" vid="{FB05699F-FE3A-FD40-B367-9B6900AD0EFD}"/>
    </a:ext>
  </a:extLst>
</a:theme>
</file>

<file path=ppt/theme/themeOverride1.xml><?xml version="1.0" encoding="utf-8"?>
<a:themeOverride xmlns:a="http://schemas.openxmlformats.org/drawingml/2006/main">
  <a:clrScheme name="Tema de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otalTime>4733</TotalTime>
  <Words>4030</Words>
  <Application>Microsoft Office PowerPoint</Application>
  <PresentationFormat>Panorámica</PresentationFormat>
  <Paragraphs>429</Paragraphs>
  <Slides>50</Slides>
  <Notes>0</Notes>
  <HiddenSlides>0</HiddenSlides>
  <MMClips>0</MMClips>
  <ScaleCrop>false</ScaleCrop>
  <HeadingPairs>
    <vt:vector size="6" baseType="variant">
      <vt:variant>
        <vt:lpstr>Fuentes usadas</vt:lpstr>
      </vt:variant>
      <vt:variant>
        <vt:i4>8</vt:i4>
      </vt:variant>
      <vt:variant>
        <vt:lpstr>Tema</vt:lpstr>
      </vt:variant>
      <vt:variant>
        <vt:i4>1</vt:i4>
      </vt:variant>
      <vt:variant>
        <vt:lpstr>Títulos de diapositiva</vt:lpstr>
      </vt:variant>
      <vt:variant>
        <vt:i4>50</vt:i4>
      </vt:variant>
    </vt:vector>
  </HeadingPairs>
  <TitlesOfParts>
    <vt:vector size="59" baseType="lpstr">
      <vt:lpstr>__fkGroteskNeue_598ab8</vt:lpstr>
      <vt:lpstr>Arial</vt:lpstr>
      <vt:lpstr>Arial Narrow</vt:lpstr>
      <vt:lpstr>Calibri</vt:lpstr>
      <vt:lpstr>Flama Condensed Light</vt:lpstr>
      <vt:lpstr>Lucida Grande</vt:lpstr>
      <vt:lpstr>PT Sans</vt:lpstr>
      <vt:lpstr>Wingdings</vt:lpstr>
      <vt:lpstr>1_Tema de Office</vt:lpstr>
      <vt:lpstr>Patrones Estructurales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Bibliografía</vt:lpstr>
      <vt:lpstr>Cibergrafía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Principios SOLID</dc:title>
  <dc:creator>Cesar Augusto Lopez Gallego</dc:creator>
  <cp:lastModifiedBy>Cesar Augusto Lopez Gallego</cp:lastModifiedBy>
  <cp:revision>740</cp:revision>
  <dcterms:created xsi:type="dcterms:W3CDTF">2025-01-27T15:29:47Z</dcterms:created>
  <dcterms:modified xsi:type="dcterms:W3CDTF">2025-03-07T01:39:07Z</dcterms:modified>
</cp:coreProperties>
</file>