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54" r:id="rId2"/>
    <p:sldId id="438" r:id="rId3"/>
    <p:sldId id="439" r:id="rId4"/>
    <p:sldId id="440" r:id="rId5"/>
    <p:sldId id="441" r:id="rId6"/>
    <p:sldId id="442" r:id="rId7"/>
    <p:sldId id="443" r:id="rId8"/>
    <p:sldId id="430" r:id="rId9"/>
    <p:sldId id="432" r:id="rId10"/>
    <p:sldId id="434" r:id="rId11"/>
    <p:sldId id="426" r:id="rId12"/>
    <p:sldId id="427" r:id="rId13"/>
    <p:sldId id="428" r:id="rId14"/>
    <p:sldId id="433" r:id="rId15"/>
    <p:sldId id="436" r:id="rId16"/>
    <p:sldId id="455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3690" autoAdjust="0"/>
  </p:normalViewPr>
  <p:slideViewPr>
    <p:cSldViewPr snapToGrid="0">
      <p:cViewPr varScale="1">
        <p:scale>
          <a:sx n="58" d="100"/>
          <a:sy n="58" d="100"/>
        </p:scale>
        <p:origin x="8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D4E0F906-1755-4B1F-9453-860F7BADFA3E}"/>
    <pc:docChg chg="undo custSel addSld delSld modSld">
      <pc:chgData name="Cesar Augusto Lopez Gallego" userId="0dfa9112-9251-4882-b472-cf2dfcee09d1" providerId="ADAL" clId="{D4E0F906-1755-4B1F-9453-860F7BADFA3E}" dt="2025-05-08T23:11:22.516" v="99" actId="20577"/>
      <pc:docMkLst>
        <pc:docMk/>
      </pc:docMkLst>
      <pc:sldChg chg="modNotesTx">
        <pc:chgData name="Cesar Augusto Lopez Gallego" userId="0dfa9112-9251-4882-b472-cf2dfcee09d1" providerId="ADAL" clId="{D4E0F906-1755-4B1F-9453-860F7BADFA3E}" dt="2025-05-06T22:24:33.017" v="1"/>
        <pc:sldMkLst>
          <pc:docMk/>
          <pc:sldMk cId="1546938597" sldId="436"/>
        </pc:sldMkLst>
      </pc:sldChg>
      <pc:sldChg chg="del">
        <pc:chgData name="Cesar Augusto Lopez Gallego" userId="0dfa9112-9251-4882-b472-cf2dfcee09d1" providerId="ADAL" clId="{D4E0F906-1755-4B1F-9453-860F7BADFA3E}" dt="2025-05-08T23:04:57.006" v="15" actId="2696"/>
        <pc:sldMkLst>
          <pc:docMk/>
          <pc:sldMk cId="978785359" sldId="438"/>
        </pc:sldMkLst>
      </pc:sldChg>
      <pc:sldChg chg="add">
        <pc:chgData name="Cesar Augusto Lopez Gallego" userId="0dfa9112-9251-4882-b472-cf2dfcee09d1" providerId="ADAL" clId="{D4E0F906-1755-4B1F-9453-860F7BADFA3E}" dt="2025-05-08T23:05:03.344" v="16"/>
        <pc:sldMkLst>
          <pc:docMk/>
          <pc:sldMk cId="3694079091" sldId="438"/>
        </pc:sldMkLst>
      </pc:sldChg>
      <pc:sldChg chg="del">
        <pc:chgData name="Cesar Augusto Lopez Gallego" userId="0dfa9112-9251-4882-b472-cf2dfcee09d1" providerId="ADAL" clId="{D4E0F906-1755-4B1F-9453-860F7BADFA3E}" dt="2025-05-08T23:04:57.006" v="15" actId="2696"/>
        <pc:sldMkLst>
          <pc:docMk/>
          <pc:sldMk cId="2907897016" sldId="439"/>
        </pc:sldMkLst>
      </pc:sldChg>
      <pc:sldChg chg="add">
        <pc:chgData name="Cesar Augusto Lopez Gallego" userId="0dfa9112-9251-4882-b472-cf2dfcee09d1" providerId="ADAL" clId="{D4E0F906-1755-4B1F-9453-860F7BADFA3E}" dt="2025-05-08T23:05:03.344" v="16"/>
        <pc:sldMkLst>
          <pc:docMk/>
          <pc:sldMk cId="3430917243" sldId="439"/>
        </pc:sldMkLst>
      </pc:sldChg>
      <pc:sldChg chg="del">
        <pc:chgData name="Cesar Augusto Lopez Gallego" userId="0dfa9112-9251-4882-b472-cf2dfcee09d1" providerId="ADAL" clId="{D4E0F906-1755-4B1F-9453-860F7BADFA3E}" dt="2025-05-08T23:04:57.006" v="15" actId="2696"/>
        <pc:sldMkLst>
          <pc:docMk/>
          <pc:sldMk cId="201777500" sldId="440"/>
        </pc:sldMkLst>
      </pc:sldChg>
      <pc:sldChg chg="add">
        <pc:chgData name="Cesar Augusto Lopez Gallego" userId="0dfa9112-9251-4882-b472-cf2dfcee09d1" providerId="ADAL" clId="{D4E0F906-1755-4B1F-9453-860F7BADFA3E}" dt="2025-05-08T23:05:03.344" v="16"/>
        <pc:sldMkLst>
          <pc:docMk/>
          <pc:sldMk cId="1073839370" sldId="440"/>
        </pc:sldMkLst>
      </pc:sldChg>
      <pc:sldChg chg="add">
        <pc:chgData name="Cesar Augusto Lopez Gallego" userId="0dfa9112-9251-4882-b472-cf2dfcee09d1" providerId="ADAL" clId="{D4E0F906-1755-4B1F-9453-860F7BADFA3E}" dt="2025-05-08T23:05:03.344" v="16"/>
        <pc:sldMkLst>
          <pc:docMk/>
          <pc:sldMk cId="1500329213" sldId="441"/>
        </pc:sldMkLst>
      </pc:sldChg>
      <pc:sldChg chg="del">
        <pc:chgData name="Cesar Augusto Lopez Gallego" userId="0dfa9112-9251-4882-b472-cf2dfcee09d1" providerId="ADAL" clId="{D4E0F906-1755-4B1F-9453-860F7BADFA3E}" dt="2025-05-08T23:04:57.006" v="15" actId="2696"/>
        <pc:sldMkLst>
          <pc:docMk/>
          <pc:sldMk cId="3251641448" sldId="441"/>
        </pc:sldMkLst>
      </pc:sldChg>
      <pc:sldChg chg="add">
        <pc:chgData name="Cesar Augusto Lopez Gallego" userId="0dfa9112-9251-4882-b472-cf2dfcee09d1" providerId="ADAL" clId="{D4E0F906-1755-4B1F-9453-860F7BADFA3E}" dt="2025-05-08T23:05:03.344" v="16"/>
        <pc:sldMkLst>
          <pc:docMk/>
          <pc:sldMk cId="784424742" sldId="442"/>
        </pc:sldMkLst>
      </pc:sldChg>
      <pc:sldChg chg="del">
        <pc:chgData name="Cesar Augusto Lopez Gallego" userId="0dfa9112-9251-4882-b472-cf2dfcee09d1" providerId="ADAL" clId="{D4E0F906-1755-4B1F-9453-860F7BADFA3E}" dt="2025-05-08T23:04:57.006" v="15" actId="2696"/>
        <pc:sldMkLst>
          <pc:docMk/>
          <pc:sldMk cId="4057058426" sldId="442"/>
        </pc:sldMkLst>
      </pc:sldChg>
      <pc:sldChg chg="addSp delSp modSp add mod">
        <pc:chgData name="Cesar Augusto Lopez Gallego" userId="0dfa9112-9251-4882-b472-cf2dfcee09d1" providerId="ADAL" clId="{D4E0F906-1755-4B1F-9453-860F7BADFA3E}" dt="2025-05-08T23:06:41.908" v="51" actId="20577"/>
        <pc:sldMkLst>
          <pc:docMk/>
          <pc:sldMk cId="1714159554" sldId="443"/>
        </pc:sldMkLst>
        <pc:spChg chg="mod">
          <ac:chgData name="Cesar Augusto Lopez Gallego" userId="0dfa9112-9251-4882-b472-cf2dfcee09d1" providerId="ADAL" clId="{D4E0F906-1755-4B1F-9453-860F7BADFA3E}" dt="2025-05-08T23:06:41.908" v="51" actId="20577"/>
          <ac:spMkLst>
            <pc:docMk/>
            <pc:sldMk cId="1714159554" sldId="443"/>
            <ac:spMk id="2" creationId="{00000000-0000-0000-0000-000000000000}"/>
          </ac:spMkLst>
        </pc:spChg>
        <pc:spChg chg="del">
          <ac:chgData name="Cesar Augusto Lopez Gallego" userId="0dfa9112-9251-4882-b472-cf2dfcee09d1" providerId="ADAL" clId="{D4E0F906-1755-4B1F-9453-860F7BADFA3E}" dt="2025-05-08T23:05:34.419" v="20" actId="478"/>
          <ac:spMkLst>
            <pc:docMk/>
            <pc:sldMk cId="1714159554" sldId="443"/>
            <ac:spMk id="10" creationId="{00000000-0000-0000-0000-000000000000}"/>
          </ac:spMkLst>
        </pc:spChg>
        <pc:spChg chg="del">
          <ac:chgData name="Cesar Augusto Lopez Gallego" userId="0dfa9112-9251-4882-b472-cf2dfcee09d1" providerId="ADAL" clId="{D4E0F906-1755-4B1F-9453-860F7BADFA3E}" dt="2025-05-08T23:05:34.419" v="20" actId="478"/>
          <ac:spMkLst>
            <pc:docMk/>
            <pc:sldMk cId="1714159554" sldId="443"/>
            <ac:spMk id="14" creationId="{00000000-0000-0000-0000-000000000000}"/>
          </ac:spMkLst>
        </pc:spChg>
        <pc:spChg chg="del">
          <ac:chgData name="Cesar Augusto Lopez Gallego" userId="0dfa9112-9251-4882-b472-cf2dfcee09d1" providerId="ADAL" clId="{D4E0F906-1755-4B1F-9453-860F7BADFA3E}" dt="2025-05-08T23:05:34.419" v="20" actId="478"/>
          <ac:spMkLst>
            <pc:docMk/>
            <pc:sldMk cId="1714159554" sldId="443"/>
            <ac:spMk id="15" creationId="{00000000-0000-0000-0000-000000000000}"/>
          </ac:spMkLst>
        </pc:spChg>
        <pc:grpChg chg="del">
          <ac:chgData name="Cesar Augusto Lopez Gallego" userId="0dfa9112-9251-4882-b472-cf2dfcee09d1" providerId="ADAL" clId="{D4E0F906-1755-4B1F-9453-860F7BADFA3E}" dt="2025-05-08T23:05:34.419" v="20" actId="478"/>
          <ac:grpSpMkLst>
            <pc:docMk/>
            <pc:sldMk cId="1714159554" sldId="443"/>
            <ac:grpSpMk id="9" creationId="{00000000-0000-0000-0000-000000000000}"/>
          </ac:grpSpMkLst>
        </pc:grpChg>
        <pc:picChg chg="del">
          <ac:chgData name="Cesar Augusto Lopez Gallego" userId="0dfa9112-9251-4882-b472-cf2dfcee09d1" providerId="ADAL" clId="{D4E0F906-1755-4B1F-9453-860F7BADFA3E}" dt="2025-05-08T23:05:34.419" v="20" actId="478"/>
          <ac:picMkLst>
            <pc:docMk/>
            <pc:sldMk cId="1714159554" sldId="443"/>
            <ac:picMk id="11" creationId="{00000000-0000-0000-0000-000000000000}"/>
          </ac:picMkLst>
        </pc:picChg>
        <pc:picChg chg="add mod">
          <ac:chgData name="Cesar Augusto Lopez Gallego" userId="0dfa9112-9251-4882-b472-cf2dfcee09d1" providerId="ADAL" clId="{D4E0F906-1755-4B1F-9453-860F7BADFA3E}" dt="2025-05-08T23:06:19.315" v="28" actId="14100"/>
          <ac:picMkLst>
            <pc:docMk/>
            <pc:sldMk cId="1714159554" sldId="443"/>
            <ac:picMk id="12" creationId="{4028D870-D3E1-40D6-9D28-54588A556029}"/>
          </ac:picMkLst>
        </pc:picChg>
        <pc:picChg chg="del">
          <ac:chgData name="Cesar Augusto Lopez Gallego" userId="0dfa9112-9251-4882-b472-cf2dfcee09d1" providerId="ADAL" clId="{D4E0F906-1755-4B1F-9453-860F7BADFA3E}" dt="2025-05-08T23:05:34.419" v="20" actId="478"/>
          <ac:picMkLst>
            <pc:docMk/>
            <pc:sldMk cId="1714159554" sldId="443"/>
            <ac:picMk id="13" creationId="{00000000-0000-0000-0000-000000000000}"/>
          </ac:picMkLst>
        </pc:picChg>
        <pc:picChg chg="add mod">
          <ac:chgData name="Cesar Augusto Lopez Gallego" userId="0dfa9112-9251-4882-b472-cf2dfcee09d1" providerId="ADAL" clId="{D4E0F906-1755-4B1F-9453-860F7BADFA3E}" dt="2025-05-08T23:06:13.618" v="26" actId="1076"/>
          <ac:picMkLst>
            <pc:docMk/>
            <pc:sldMk cId="1714159554" sldId="443"/>
            <ac:picMk id="17" creationId="{227A0FEB-A661-43C8-BD48-49DCB073B464}"/>
          </ac:picMkLst>
        </pc:picChg>
        <pc:picChg chg="add mod">
          <ac:chgData name="Cesar Augusto Lopez Gallego" userId="0dfa9112-9251-4882-b472-cf2dfcee09d1" providerId="ADAL" clId="{D4E0F906-1755-4B1F-9453-860F7BADFA3E}" dt="2025-05-08T23:06:33.314" v="30" actId="1076"/>
          <ac:picMkLst>
            <pc:docMk/>
            <pc:sldMk cId="1714159554" sldId="443"/>
            <ac:picMk id="19" creationId="{48FAF2B0-38B7-4AFE-86FA-E47111D8A289}"/>
          </ac:picMkLst>
        </pc:picChg>
      </pc:sldChg>
      <pc:sldChg chg="del">
        <pc:chgData name="Cesar Augusto Lopez Gallego" userId="0dfa9112-9251-4882-b472-cf2dfcee09d1" providerId="ADAL" clId="{D4E0F906-1755-4B1F-9453-860F7BADFA3E}" dt="2025-05-08T23:04:57.006" v="15" actId="2696"/>
        <pc:sldMkLst>
          <pc:docMk/>
          <pc:sldMk cId="2268595186" sldId="443"/>
        </pc:sldMkLst>
      </pc:sldChg>
      <pc:sldChg chg="del">
        <pc:chgData name="Cesar Augusto Lopez Gallego" userId="0dfa9112-9251-4882-b472-cf2dfcee09d1" providerId="ADAL" clId="{D4E0F906-1755-4B1F-9453-860F7BADFA3E}" dt="2025-05-08T23:04:57.006" v="15" actId="2696"/>
        <pc:sldMkLst>
          <pc:docMk/>
          <pc:sldMk cId="345746815" sldId="444"/>
        </pc:sldMkLst>
      </pc:sldChg>
      <pc:sldChg chg="add del">
        <pc:chgData name="Cesar Augusto Lopez Gallego" userId="0dfa9112-9251-4882-b472-cf2dfcee09d1" providerId="ADAL" clId="{D4E0F906-1755-4B1F-9453-860F7BADFA3E}" dt="2025-05-08T23:06:49.094" v="52" actId="47"/>
        <pc:sldMkLst>
          <pc:docMk/>
          <pc:sldMk cId="2422452770" sldId="444"/>
        </pc:sldMkLst>
      </pc:sldChg>
      <pc:sldChg chg="modSp mod">
        <pc:chgData name="Cesar Augusto Lopez Gallego" userId="0dfa9112-9251-4882-b472-cf2dfcee09d1" providerId="ADAL" clId="{D4E0F906-1755-4B1F-9453-860F7BADFA3E}" dt="2025-05-08T23:07:40.516" v="95" actId="20577"/>
        <pc:sldMkLst>
          <pc:docMk/>
          <pc:sldMk cId="2499722224" sldId="454"/>
        </pc:sldMkLst>
        <pc:spChg chg="mod">
          <ac:chgData name="Cesar Augusto Lopez Gallego" userId="0dfa9112-9251-4882-b472-cf2dfcee09d1" providerId="ADAL" clId="{D4E0F906-1755-4B1F-9453-860F7BADFA3E}" dt="2025-05-08T23:07:40.516" v="95" actId="20577"/>
          <ac:spMkLst>
            <pc:docMk/>
            <pc:sldMk cId="2499722224" sldId="454"/>
            <ac:spMk id="6" creationId="{DA83D4BB-FE71-44ED-A40C-A2EA7D259CC6}"/>
          </ac:spMkLst>
        </pc:spChg>
      </pc:sldChg>
      <pc:sldChg chg="addSp delSp modSp new mod">
        <pc:chgData name="Cesar Augusto Lopez Gallego" userId="0dfa9112-9251-4882-b472-cf2dfcee09d1" providerId="ADAL" clId="{D4E0F906-1755-4B1F-9453-860F7BADFA3E}" dt="2025-05-08T23:11:22.516" v="99" actId="20577"/>
        <pc:sldMkLst>
          <pc:docMk/>
          <pc:sldMk cId="1276971801" sldId="455"/>
        </pc:sldMkLst>
        <pc:spChg chg="del">
          <ac:chgData name="Cesar Augusto Lopez Gallego" userId="0dfa9112-9251-4882-b472-cf2dfcee09d1" providerId="ADAL" clId="{D4E0F906-1755-4B1F-9453-860F7BADFA3E}" dt="2025-05-06T22:25:39.376" v="3" actId="478"/>
          <ac:spMkLst>
            <pc:docMk/>
            <pc:sldMk cId="1276971801" sldId="455"/>
            <ac:spMk id="2" creationId="{D724BC8E-3B92-4353-B333-7E55FD41E0B7}"/>
          </ac:spMkLst>
        </pc:spChg>
        <pc:spChg chg="del">
          <ac:chgData name="Cesar Augusto Lopez Gallego" userId="0dfa9112-9251-4882-b472-cf2dfcee09d1" providerId="ADAL" clId="{D4E0F906-1755-4B1F-9453-860F7BADFA3E}" dt="2025-05-06T22:25:39.376" v="3" actId="478"/>
          <ac:spMkLst>
            <pc:docMk/>
            <pc:sldMk cId="1276971801" sldId="455"/>
            <ac:spMk id="3" creationId="{EDFA753C-9EDB-4F94-81AE-24459B488DB5}"/>
          </ac:spMkLst>
        </pc:spChg>
        <pc:spChg chg="add mod">
          <ac:chgData name="Cesar Augusto Lopez Gallego" userId="0dfa9112-9251-4882-b472-cf2dfcee09d1" providerId="ADAL" clId="{D4E0F906-1755-4B1F-9453-860F7BADFA3E}" dt="2025-05-08T23:11:22.516" v="99" actId="20577"/>
          <ac:spMkLst>
            <pc:docMk/>
            <pc:sldMk cId="1276971801" sldId="455"/>
            <ac:spMk id="9" creationId="{8CC40243-4C05-4B09-8D78-98F027AD10B8}"/>
          </ac:spMkLst>
        </pc:spChg>
        <pc:picChg chg="add mod">
          <ac:chgData name="Cesar Augusto Lopez Gallego" userId="0dfa9112-9251-4882-b472-cf2dfcee09d1" providerId="ADAL" clId="{D4E0F906-1755-4B1F-9453-860F7BADFA3E}" dt="2025-05-06T22:26:55.604" v="8" actId="1076"/>
          <ac:picMkLst>
            <pc:docMk/>
            <pc:sldMk cId="1276971801" sldId="455"/>
            <ac:picMk id="5" creationId="{4A033ECC-112B-48A3-BCFB-50A3D3DE0EE1}"/>
          </ac:picMkLst>
        </pc:picChg>
        <pc:picChg chg="add del">
          <ac:chgData name="Cesar Augusto Lopez Gallego" userId="0dfa9112-9251-4882-b472-cf2dfcee09d1" providerId="ADAL" clId="{D4E0F906-1755-4B1F-9453-860F7BADFA3E}" dt="2025-05-06T22:26:59.708" v="10" actId="22"/>
          <ac:picMkLst>
            <pc:docMk/>
            <pc:sldMk cId="1276971801" sldId="455"/>
            <ac:picMk id="7" creationId="{9367B686-F0F4-463E-9A55-DD7A2BB877A2}"/>
          </ac:picMkLst>
        </pc:picChg>
      </pc:sldChg>
    </pc:docChg>
  </pc:docChgLst>
  <pc:docChgLst>
    <pc:chgData name="Cesar Augusto" userId="0dfa9112-9251-4882-b472-cf2dfcee09d1" providerId="ADAL" clId="{06E7DAEE-A768-4529-805C-929AB6E77D58}"/>
    <pc:docChg chg="addSld delSld modSld">
      <pc:chgData name="Cesar Augusto" userId="0dfa9112-9251-4882-b472-cf2dfcee09d1" providerId="ADAL" clId="{06E7DAEE-A768-4529-805C-929AB6E77D58}" dt="2024-05-03T22:47:26.582" v="1"/>
      <pc:docMkLst>
        <pc:docMk/>
      </pc:docMkLst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978785359" sldId="438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3241400806" sldId="438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2907897016" sldId="439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4119148238" sldId="439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201777500" sldId="440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4188669015" sldId="440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2056538059" sldId="441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3251641448" sldId="441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3775277847" sldId="442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4057058426" sldId="442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1342220889" sldId="443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2268595186" sldId="443"/>
        </pc:sldMkLst>
      </pc:sldChg>
      <pc:sldChg chg="add setBg">
        <pc:chgData name="Cesar Augusto" userId="0dfa9112-9251-4882-b472-cf2dfcee09d1" providerId="ADAL" clId="{06E7DAEE-A768-4529-805C-929AB6E77D58}" dt="2024-05-03T22:47:26.582" v="1"/>
        <pc:sldMkLst>
          <pc:docMk/>
          <pc:sldMk cId="345746815" sldId="444"/>
        </pc:sldMkLst>
      </pc:sldChg>
      <pc:sldChg chg="del">
        <pc:chgData name="Cesar Augusto" userId="0dfa9112-9251-4882-b472-cf2dfcee09d1" providerId="ADAL" clId="{06E7DAEE-A768-4529-805C-929AB6E77D58}" dt="2024-05-03T22:47:18.785" v="0" actId="2696"/>
        <pc:sldMkLst>
          <pc:docMk/>
          <pc:sldMk cId="1958020853" sldId="444"/>
        </pc:sldMkLst>
      </pc:sldChg>
    </pc:docChg>
  </pc:docChgLst>
  <pc:docChgLst>
    <pc:chgData name="Cesar Augusto Lopez Gallego" userId="0dfa9112-9251-4882-b472-cf2dfcee09d1" providerId="ADAL" clId="{863352F8-B5E9-465A-B67F-ED30B4B75B91}"/>
    <pc:docChg chg="undo custSel addSld delSld modSld">
      <pc:chgData name="Cesar Augusto Lopez Gallego" userId="0dfa9112-9251-4882-b472-cf2dfcee09d1" providerId="ADAL" clId="{863352F8-B5E9-465A-B67F-ED30B4B75B91}" dt="2024-10-17T01:01:23.450" v="2302" actId="47"/>
      <pc:docMkLst>
        <pc:docMk/>
      </pc:docMkLst>
      <pc:sldChg chg="modSp mod">
        <pc:chgData name="Cesar Augusto Lopez Gallego" userId="0dfa9112-9251-4882-b472-cf2dfcee09d1" providerId="ADAL" clId="{863352F8-B5E9-465A-B67F-ED30B4B75B91}" dt="2024-10-03T11:19:15.474" v="230" actId="14100"/>
        <pc:sldMkLst>
          <pc:docMk/>
          <pc:sldMk cId="3115945460" sldId="426"/>
        </pc:sldMkLst>
        <pc:spChg chg="mod">
          <ac:chgData name="Cesar Augusto Lopez Gallego" userId="0dfa9112-9251-4882-b472-cf2dfcee09d1" providerId="ADAL" clId="{863352F8-B5E9-465A-B67F-ED30B4B75B91}" dt="2024-10-03T11:19:15.474" v="230" actId="14100"/>
          <ac:spMkLst>
            <pc:docMk/>
            <pc:sldMk cId="3115945460" sldId="426"/>
            <ac:spMk id="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863352F8-B5E9-465A-B67F-ED30B4B75B91}" dt="2024-10-03T11:19:47.791" v="236" actId="1076"/>
        <pc:sldMkLst>
          <pc:docMk/>
          <pc:sldMk cId="3221831594" sldId="430"/>
        </pc:sldMkLst>
        <pc:spChg chg="mod">
          <ac:chgData name="Cesar Augusto Lopez Gallego" userId="0dfa9112-9251-4882-b472-cf2dfcee09d1" providerId="ADAL" clId="{863352F8-B5E9-465A-B67F-ED30B4B75B91}" dt="2024-10-03T11:19:39.001" v="232" actId="1076"/>
          <ac:spMkLst>
            <pc:docMk/>
            <pc:sldMk cId="3221831594" sldId="430"/>
            <ac:spMk id="2" creationId="{00000000-0000-0000-0000-000000000000}"/>
          </ac:spMkLst>
        </pc:spChg>
        <pc:picChg chg="mod">
          <ac:chgData name="Cesar Augusto Lopez Gallego" userId="0dfa9112-9251-4882-b472-cf2dfcee09d1" providerId="ADAL" clId="{863352F8-B5E9-465A-B67F-ED30B4B75B91}" dt="2024-10-03T11:19:47.791" v="236" actId="1076"/>
          <ac:picMkLst>
            <pc:docMk/>
            <pc:sldMk cId="3221831594" sldId="430"/>
            <ac:picMk id="4" creationId="{00000000-0000-0000-0000-000000000000}"/>
          </ac:picMkLst>
        </pc:picChg>
        <pc:picChg chg="mod">
          <ac:chgData name="Cesar Augusto Lopez Gallego" userId="0dfa9112-9251-4882-b472-cf2dfcee09d1" providerId="ADAL" clId="{863352F8-B5E9-465A-B67F-ED30B4B75B91}" dt="2024-10-03T11:19:45.743" v="235" actId="1076"/>
          <ac:picMkLst>
            <pc:docMk/>
            <pc:sldMk cId="3221831594" sldId="430"/>
            <ac:picMk id="5" creationId="{00000000-0000-0000-0000-000000000000}"/>
          </ac:picMkLst>
        </pc:picChg>
        <pc:picChg chg="mod">
          <ac:chgData name="Cesar Augusto Lopez Gallego" userId="0dfa9112-9251-4882-b472-cf2dfcee09d1" providerId="ADAL" clId="{863352F8-B5E9-465A-B67F-ED30B4B75B91}" dt="2024-10-03T11:19:41.242" v="233" actId="1076"/>
          <ac:picMkLst>
            <pc:docMk/>
            <pc:sldMk cId="3221831594" sldId="430"/>
            <ac:picMk id="6" creationId="{00000000-0000-0000-0000-000000000000}"/>
          </ac:picMkLst>
        </pc:picChg>
      </pc:sldChg>
      <pc:sldChg chg="modSp mod">
        <pc:chgData name="Cesar Augusto Lopez Gallego" userId="0dfa9112-9251-4882-b472-cf2dfcee09d1" providerId="ADAL" clId="{863352F8-B5E9-465A-B67F-ED30B4B75B91}" dt="2024-10-03T11:18:57.690" v="227" actId="1076"/>
        <pc:sldMkLst>
          <pc:docMk/>
          <pc:sldMk cId="1142927237" sldId="432"/>
        </pc:sldMkLst>
        <pc:spChg chg="mod">
          <ac:chgData name="Cesar Augusto Lopez Gallego" userId="0dfa9112-9251-4882-b472-cf2dfcee09d1" providerId="ADAL" clId="{863352F8-B5E9-465A-B67F-ED30B4B75B91}" dt="2024-10-03T11:18:57.690" v="227" actId="1076"/>
          <ac:spMkLst>
            <pc:docMk/>
            <pc:sldMk cId="1142927237" sldId="432"/>
            <ac:spMk id="3" creationId="{00000000-0000-0000-0000-000000000000}"/>
          </ac:spMkLst>
        </pc:spChg>
      </pc:sldChg>
      <pc:sldChg chg="addSp delSp modSp mod modAnim">
        <pc:chgData name="Cesar Augusto Lopez Gallego" userId="0dfa9112-9251-4882-b472-cf2dfcee09d1" providerId="ADAL" clId="{863352F8-B5E9-465A-B67F-ED30B4B75B91}" dt="2024-10-03T21:31:23.895" v="1839"/>
        <pc:sldMkLst>
          <pc:docMk/>
          <pc:sldMk cId="1604723112" sldId="433"/>
        </pc:sldMkLst>
        <pc:spChg chg="add mod">
          <ac:chgData name="Cesar Augusto Lopez Gallego" userId="0dfa9112-9251-4882-b472-cf2dfcee09d1" providerId="ADAL" clId="{863352F8-B5E9-465A-B67F-ED30B4B75B91}" dt="2024-10-03T13:27:16.565" v="1798" actId="1076"/>
          <ac:spMkLst>
            <pc:docMk/>
            <pc:sldMk cId="1604723112" sldId="433"/>
            <ac:spMk id="3" creationId="{BF5123A6-CC8E-4145-82A4-201906537595}"/>
          </ac:spMkLst>
        </pc:spChg>
        <pc:spChg chg="mod">
          <ac:chgData name="Cesar Augusto Lopez Gallego" userId="0dfa9112-9251-4882-b472-cf2dfcee09d1" providerId="ADAL" clId="{863352F8-B5E9-465A-B67F-ED30B4B75B91}" dt="2024-10-03T13:26:52.956" v="1792" actId="1076"/>
          <ac:spMkLst>
            <pc:docMk/>
            <pc:sldMk cId="1604723112" sldId="433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1:30:56.821" v="1836" actId="1076"/>
          <ac:spMkLst>
            <pc:docMk/>
            <pc:sldMk cId="1604723112" sldId="433"/>
            <ac:spMk id="12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11:22:18.788" v="262" actId="1076"/>
          <ac:spMkLst>
            <pc:docMk/>
            <pc:sldMk cId="1604723112" sldId="433"/>
            <ac:spMk id="14" creationId="{00000000-0000-0000-0000-000000000000}"/>
          </ac:spMkLst>
        </pc:spChg>
        <pc:spChg chg="del">
          <ac:chgData name="Cesar Augusto Lopez Gallego" userId="0dfa9112-9251-4882-b472-cf2dfcee09d1" providerId="ADAL" clId="{863352F8-B5E9-465A-B67F-ED30B4B75B91}" dt="2024-10-03T11:08:27.951" v="88" actId="478"/>
          <ac:spMkLst>
            <pc:docMk/>
            <pc:sldMk cId="1604723112" sldId="433"/>
            <ac:spMk id="16" creationId="{00000000-0000-0000-0000-000000000000}"/>
          </ac:spMkLst>
        </pc:spChg>
        <pc:spChg chg="add mod">
          <ac:chgData name="Cesar Augusto Lopez Gallego" userId="0dfa9112-9251-4882-b472-cf2dfcee09d1" providerId="ADAL" clId="{863352F8-B5E9-465A-B67F-ED30B4B75B91}" dt="2024-10-03T13:27:19.200" v="1799" actId="1076"/>
          <ac:spMkLst>
            <pc:docMk/>
            <pc:sldMk cId="1604723112" sldId="433"/>
            <ac:spMk id="17" creationId="{E6754CEC-D2AF-412A-BA20-0D9EDD0F6E47}"/>
          </ac:spMkLst>
        </pc:spChg>
        <pc:spChg chg="add mod">
          <ac:chgData name="Cesar Augusto Lopez Gallego" userId="0dfa9112-9251-4882-b472-cf2dfcee09d1" providerId="ADAL" clId="{863352F8-B5E9-465A-B67F-ED30B4B75B91}" dt="2024-10-03T13:27:08.967" v="1797" actId="1076"/>
          <ac:spMkLst>
            <pc:docMk/>
            <pc:sldMk cId="1604723112" sldId="433"/>
            <ac:spMk id="18" creationId="{4DD10027-E789-402E-8FF8-37BFEF4B6868}"/>
          </ac:spMkLst>
        </pc:spChg>
        <pc:picChg chg="mod">
          <ac:chgData name="Cesar Augusto Lopez Gallego" userId="0dfa9112-9251-4882-b472-cf2dfcee09d1" providerId="ADAL" clId="{863352F8-B5E9-465A-B67F-ED30B4B75B91}" dt="2024-10-03T13:26:50.742" v="1791" actId="1076"/>
          <ac:picMkLst>
            <pc:docMk/>
            <pc:sldMk cId="1604723112" sldId="433"/>
            <ac:picMk id="9" creationId="{00000000-0000-0000-0000-000000000000}"/>
          </ac:picMkLst>
        </pc:picChg>
        <pc:picChg chg="mod">
          <ac:chgData name="Cesar Augusto Lopez Gallego" userId="0dfa9112-9251-4882-b472-cf2dfcee09d1" providerId="ADAL" clId="{863352F8-B5E9-465A-B67F-ED30B4B75B91}" dt="2024-10-03T11:22:10.417" v="260" actId="1076"/>
          <ac:picMkLst>
            <pc:docMk/>
            <pc:sldMk cId="1604723112" sldId="433"/>
            <ac:picMk id="11" creationId="{00000000-0000-0000-0000-000000000000}"/>
          </ac:picMkLst>
        </pc:picChg>
        <pc:picChg chg="add del mod">
          <ac:chgData name="Cesar Augusto Lopez Gallego" userId="0dfa9112-9251-4882-b472-cf2dfcee09d1" providerId="ADAL" clId="{863352F8-B5E9-465A-B67F-ED30B4B75B91}" dt="2024-10-03T11:21:34.957" v="251" actId="478"/>
          <ac:picMkLst>
            <pc:docMk/>
            <pc:sldMk cId="1604723112" sldId="433"/>
            <ac:picMk id="13" creationId="{D8FAE338-B134-4B2F-81AD-1A97AA890827}"/>
          </ac:picMkLst>
        </pc:picChg>
        <pc:picChg chg="del mod">
          <ac:chgData name="Cesar Augusto Lopez Gallego" userId="0dfa9112-9251-4882-b472-cf2dfcee09d1" providerId="ADAL" clId="{863352F8-B5E9-465A-B67F-ED30B4B75B91}" dt="2024-10-03T11:21:29.295" v="249" actId="478"/>
          <ac:picMkLst>
            <pc:docMk/>
            <pc:sldMk cId="1604723112" sldId="433"/>
            <ac:picMk id="15" creationId="{00000000-0000-0000-0000-000000000000}"/>
          </ac:picMkLst>
        </pc:picChg>
        <pc:cxnChg chg="add mod">
          <ac:chgData name="Cesar Augusto Lopez Gallego" userId="0dfa9112-9251-4882-b472-cf2dfcee09d1" providerId="ADAL" clId="{863352F8-B5E9-465A-B67F-ED30B4B75B91}" dt="2024-10-03T13:27:04.402" v="1796" actId="1076"/>
          <ac:cxnSpMkLst>
            <pc:docMk/>
            <pc:sldMk cId="1604723112" sldId="433"/>
            <ac:cxnSpMk id="7" creationId="{69A4F9B9-AC55-4264-BEA5-018FD40E42ED}"/>
          </ac:cxnSpMkLst>
        </pc:cxnChg>
        <pc:cxnChg chg="add mod">
          <ac:chgData name="Cesar Augusto Lopez Gallego" userId="0dfa9112-9251-4882-b472-cf2dfcee09d1" providerId="ADAL" clId="{863352F8-B5E9-465A-B67F-ED30B4B75B91}" dt="2024-10-03T13:27:01.191" v="1795" actId="1076"/>
          <ac:cxnSpMkLst>
            <pc:docMk/>
            <pc:sldMk cId="1604723112" sldId="433"/>
            <ac:cxnSpMk id="19" creationId="{B0700E81-5822-43B5-B821-E857AC39153A}"/>
          </ac:cxnSpMkLst>
        </pc:cxnChg>
        <pc:cxnChg chg="add mod">
          <ac:chgData name="Cesar Augusto Lopez Gallego" userId="0dfa9112-9251-4882-b472-cf2dfcee09d1" providerId="ADAL" clId="{863352F8-B5E9-465A-B67F-ED30B4B75B91}" dt="2024-10-03T13:26:57.959" v="1794" actId="14100"/>
          <ac:cxnSpMkLst>
            <pc:docMk/>
            <pc:sldMk cId="1604723112" sldId="433"/>
            <ac:cxnSpMk id="22" creationId="{9CA754F7-728D-4178-90AF-23CAF1748517}"/>
          </ac:cxnSpMkLst>
        </pc:cxnChg>
      </pc:sldChg>
      <pc:sldChg chg="addSp modSp mod">
        <pc:chgData name="Cesar Augusto Lopez Gallego" userId="0dfa9112-9251-4882-b472-cf2dfcee09d1" providerId="ADAL" clId="{863352F8-B5E9-465A-B67F-ED30B4B75B91}" dt="2024-10-03T21:30:37.844" v="1835" actId="1076"/>
        <pc:sldMkLst>
          <pc:docMk/>
          <pc:sldMk cId="1224004985" sldId="434"/>
        </pc:sldMkLst>
        <pc:spChg chg="mod">
          <ac:chgData name="Cesar Augusto Lopez Gallego" userId="0dfa9112-9251-4882-b472-cf2dfcee09d1" providerId="ADAL" clId="{863352F8-B5E9-465A-B67F-ED30B4B75B91}" dt="2024-10-03T11:18:44.804" v="226" actId="1076"/>
          <ac:spMkLst>
            <pc:docMk/>
            <pc:sldMk cId="1224004985" sldId="434"/>
            <ac:spMk id="3" creationId="{00000000-0000-0000-0000-000000000000}"/>
          </ac:spMkLst>
        </pc:spChg>
        <pc:picChg chg="add mod">
          <ac:chgData name="Cesar Augusto Lopez Gallego" userId="0dfa9112-9251-4882-b472-cf2dfcee09d1" providerId="ADAL" clId="{863352F8-B5E9-465A-B67F-ED30B4B75B91}" dt="2024-10-03T21:30:37.844" v="1835" actId="1076"/>
          <ac:picMkLst>
            <pc:docMk/>
            <pc:sldMk cId="1224004985" sldId="434"/>
            <ac:picMk id="5" creationId="{66439D3F-9975-4480-9956-E78B42FCB0F3}"/>
          </ac:picMkLst>
        </pc:picChg>
      </pc:sldChg>
      <pc:sldChg chg="delSp modSp mod">
        <pc:chgData name="Cesar Augusto Lopez Gallego" userId="0dfa9112-9251-4882-b472-cf2dfcee09d1" providerId="ADAL" clId="{863352F8-B5E9-465A-B67F-ED30B4B75B91}" dt="2024-10-03T22:14:27.163" v="2298" actId="14100"/>
        <pc:sldMkLst>
          <pc:docMk/>
          <pc:sldMk cId="1546938597" sldId="436"/>
        </pc:sldMkLst>
        <pc:spChg chg="mod">
          <ac:chgData name="Cesar Augusto Lopez Gallego" userId="0dfa9112-9251-4882-b472-cf2dfcee09d1" providerId="ADAL" clId="{863352F8-B5E9-465A-B67F-ED30B4B75B91}" dt="2024-10-03T13:29:10.726" v="1804"/>
          <ac:spMkLst>
            <pc:docMk/>
            <pc:sldMk cId="1546938597" sldId="436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2:14:27.163" v="2298" actId="14100"/>
          <ac:spMkLst>
            <pc:docMk/>
            <pc:sldMk cId="1546938597" sldId="436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2:14:19.647" v="2296" actId="14100"/>
          <ac:spMkLst>
            <pc:docMk/>
            <pc:sldMk cId="1546938597" sldId="436"/>
            <ac:spMk id="6" creationId="{00000000-0000-0000-0000-000000000000}"/>
          </ac:spMkLst>
        </pc:spChg>
        <pc:spChg chg="del">
          <ac:chgData name="Cesar Augusto Lopez Gallego" userId="0dfa9112-9251-4882-b472-cf2dfcee09d1" providerId="ADAL" clId="{863352F8-B5E9-465A-B67F-ED30B4B75B91}" dt="2024-10-03T13:30:01.575" v="1812" actId="478"/>
          <ac:spMkLst>
            <pc:docMk/>
            <pc:sldMk cId="1546938597" sldId="436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2:07:32.928" v="2014" actId="1076"/>
          <ac:spMkLst>
            <pc:docMk/>
            <pc:sldMk cId="1546938597" sldId="436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863352F8-B5E9-465A-B67F-ED30B4B75B91}" dt="2024-10-03T22:07:22.122" v="2010" actId="14100"/>
          <ac:spMkLst>
            <pc:docMk/>
            <pc:sldMk cId="1546938597" sldId="436"/>
            <ac:spMk id="12" creationId="{00000000-0000-0000-0000-000000000000}"/>
          </ac:spMkLst>
        </pc:spChg>
      </pc:sldChg>
      <pc:sldChg chg="del">
        <pc:chgData name="Cesar Augusto Lopez Gallego" userId="0dfa9112-9251-4882-b472-cf2dfcee09d1" providerId="ADAL" clId="{863352F8-B5E9-465A-B67F-ED30B4B75B91}" dt="2024-10-02T15:50:55.495" v="0" actId="47"/>
        <pc:sldMkLst>
          <pc:docMk/>
          <pc:sldMk cId="3215705724" sldId="455"/>
        </pc:sldMkLst>
      </pc:sldChg>
      <pc:sldChg chg="add del">
        <pc:chgData name="Cesar Augusto Lopez Gallego" userId="0dfa9112-9251-4882-b472-cf2dfcee09d1" providerId="ADAL" clId="{863352F8-B5E9-465A-B67F-ED30B4B75B91}" dt="2024-10-03T11:04:46.740" v="6" actId="47"/>
        <pc:sldMkLst>
          <pc:docMk/>
          <pc:sldMk cId="748932604" sldId="456"/>
        </pc:sldMkLst>
      </pc:sldChg>
      <pc:sldChg chg="add del">
        <pc:chgData name="Cesar Augusto Lopez Gallego" userId="0dfa9112-9251-4882-b472-cf2dfcee09d1" providerId="ADAL" clId="{863352F8-B5E9-465A-B67F-ED30B4B75B91}" dt="2024-10-03T11:04:47.600" v="7" actId="47"/>
        <pc:sldMkLst>
          <pc:docMk/>
          <pc:sldMk cId="2216958092" sldId="457"/>
        </pc:sldMkLst>
      </pc:sldChg>
      <pc:sldChg chg="delSp add del mod">
        <pc:chgData name="Cesar Augusto Lopez Gallego" userId="0dfa9112-9251-4882-b472-cf2dfcee09d1" providerId="ADAL" clId="{863352F8-B5E9-465A-B67F-ED30B4B75B91}" dt="2024-10-03T23:07:23.964" v="2301" actId="47"/>
        <pc:sldMkLst>
          <pc:docMk/>
          <pc:sldMk cId="2289137790" sldId="458"/>
        </pc:sldMkLst>
        <pc:picChg chg="del">
          <ac:chgData name="Cesar Augusto Lopez Gallego" userId="0dfa9112-9251-4882-b472-cf2dfcee09d1" providerId="ADAL" clId="{863352F8-B5E9-465A-B67F-ED30B4B75B91}" dt="2024-10-02T15:51:15.920" v="3" actId="478"/>
          <ac:picMkLst>
            <pc:docMk/>
            <pc:sldMk cId="2289137790" sldId="458"/>
            <ac:picMk id="6" creationId="{193C7EB5-EAB4-4DE3-BFD6-BC631DFE11AE}"/>
          </ac:picMkLst>
        </pc:picChg>
      </pc:sldChg>
      <pc:sldChg chg="addSp delSp modSp new del mod modClrScheme chgLayout">
        <pc:chgData name="Cesar Augusto Lopez Gallego" userId="0dfa9112-9251-4882-b472-cf2dfcee09d1" providerId="ADAL" clId="{863352F8-B5E9-465A-B67F-ED30B4B75B91}" dt="2024-10-17T01:01:23.450" v="2302" actId="47"/>
        <pc:sldMkLst>
          <pc:docMk/>
          <pc:sldMk cId="1795617303" sldId="459"/>
        </pc:sldMkLst>
        <pc:spChg chg="del mod ord">
          <ac:chgData name="Cesar Augusto Lopez Gallego" userId="0dfa9112-9251-4882-b472-cf2dfcee09d1" providerId="ADAL" clId="{863352F8-B5E9-465A-B67F-ED30B4B75B91}" dt="2024-10-03T22:18:36.718" v="2300" actId="700"/>
          <ac:spMkLst>
            <pc:docMk/>
            <pc:sldMk cId="1795617303" sldId="459"/>
            <ac:spMk id="2" creationId="{8133AB19-10E2-483C-A290-BB83B732BE99}"/>
          </ac:spMkLst>
        </pc:spChg>
        <pc:spChg chg="del">
          <ac:chgData name="Cesar Augusto Lopez Gallego" userId="0dfa9112-9251-4882-b472-cf2dfcee09d1" providerId="ADAL" clId="{863352F8-B5E9-465A-B67F-ED30B4B75B91}" dt="2024-10-03T22:18:36.718" v="2300" actId="700"/>
          <ac:spMkLst>
            <pc:docMk/>
            <pc:sldMk cId="1795617303" sldId="459"/>
            <ac:spMk id="3" creationId="{6D0CB2ED-C89A-480B-97FC-AD31A6491023}"/>
          </ac:spMkLst>
        </pc:spChg>
        <pc:spChg chg="add mod ord">
          <ac:chgData name="Cesar Augusto Lopez Gallego" userId="0dfa9112-9251-4882-b472-cf2dfcee09d1" providerId="ADAL" clId="{863352F8-B5E9-465A-B67F-ED30B4B75B91}" dt="2024-10-03T22:18:36.718" v="2300" actId="700"/>
          <ac:spMkLst>
            <pc:docMk/>
            <pc:sldMk cId="1795617303" sldId="459"/>
            <ac:spMk id="4" creationId="{7B242B99-5F3E-4C59-89A6-BDC9F52F5587}"/>
          </ac:spMkLst>
        </pc:spChg>
      </pc:sldChg>
      <pc:sldChg chg="del">
        <pc:chgData name="Cesar Augusto Lopez Gallego" userId="0dfa9112-9251-4882-b472-cf2dfcee09d1" providerId="ADAL" clId="{863352F8-B5E9-465A-B67F-ED30B4B75B91}" dt="2024-10-02T15:50:55.495" v="0" actId="47"/>
        <pc:sldMkLst>
          <pc:docMk/>
          <pc:sldMk cId="2794913438" sldId="459"/>
        </pc:sldMkLst>
      </pc:sldChg>
      <pc:sldChg chg="del">
        <pc:chgData name="Cesar Augusto Lopez Gallego" userId="0dfa9112-9251-4882-b472-cf2dfcee09d1" providerId="ADAL" clId="{863352F8-B5E9-465A-B67F-ED30B4B75B91}" dt="2024-10-02T15:50:55.495" v="0" actId="47"/>
        <pc:sldMkLst>
          <pc:docMk/>
          <pc:sldMk cId="1998060375" sldId="460"/>
        </pc:sldMkLst>
      </pc:sldChg>
      <pc:sldMasterChg chg="delSldLayout">
        <pc:chgData name="Cesar Augusto Lopez Gallego" userId="0dfa9112-9251-4882-b472-cf2dfcee09d1" providerId="ADAL" clId="{863352F8-B5E9-465A-B67F-ED30B4B75B91}" dt="2024-10-17T01:01:23.450" v="2302" actId="47"/>
        <pc:sldMasterMkLst>
          <pc:docMk/>
          <pc:sldMasterMk cId="1714769998" sldId="2147483660"/>
        </pc:sldMasterMkLst>
        <pc:sldLayoutChg chg="del">
          <pc:chgData name="Cesar Augusto Lopez Gallego" userId="0dfa9112-9251-4882-b472-cf2dfcee09d1" providerId="ADAL" clId="{863352F8-B5E9-465A-B67F-ED30B4B75B91}" dt="2024-10-17T01:01:23.450" v="2302" actId="47"/>
          <pc:sldLayoutMkLst>
            <pc:docMk/>
            <pc:sldMasterMk cId="1714769998" sldId="2147483660"/>
            <pc:sldLayoutMk cId="3986101683" sldId="2147483684"/>
          </pc:sldLayoutMkLst>
        </pc:sldLayoutChg>
      </pc:sldMasterChg>
    </pc:docChg>
  </pc:docChgLst>
  <pc:docChgLst>
    <pc:chgData name="Cesar Augusto Lopez Gallego" userId="0dfa9112-9251-4882-b472-cf2dfcee09d1" providerId="ADAL" clId="{06E7DAEE-A768-4529-805C-929AB6E77D58}"/>
    <pc:docChg chg="modSld">
      <pc:chgData name="Cesar Augusto Lopez Gallego" userId="0dfa9112-9251-4882-b472-cf2dfcee09d1" providerId="ADAL" clId="{06E7DAEE-A768-4529-805C-929AB6E77D58}" dt="2024-04-18T21:02:29.248" v="15" actId="20577"/>
      <pc:docMkLst>
        <pc:docMk/>
      </pc:docMkLst>
      <pc:sldChg chg="modSp mod">
        <pc:chgData name="Cesar Augusto Lopez Gallego" userId="0dfa9112-9251-4882-b472-cf2dfcee09d1" providerId="ADAL" clId="{06E7DAEE-A768-4529-805C-929AB6E77D58}" dt="2024-04-18T21:02:29.248" v="15" actId="20577"/>
        <pc:sldMkLst>
          <pc:docMk/>
          <pc:sldMk cId="2499722224" sldId="454"/>
        </pc:sldMkLst>
        <pc:spChg chg="mod">
          <ac:chgData name="Cesar Augusto Lopez Gallego" userId="0dfa9112-9251-4882-b472-cf2dfcee09d1" providerId="ADAL" clId="{06E7DAEE-A768-4529-805C-929AB6E77D58}" dt="2024-04-18T21:02:29.248" v="15" actId="20577"/>
          <ac:spMkLst>
            <pc:docMk/>
            <pc:sldMk cId="2499722224" sldId="454"/>
            <ac:spMk id="6" creationId="{DA83D4BB-FE71-44ED-A40C-A2EA7D259C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849E-016E-42F0-8ABB-364CAD932BB7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56870-987F-4C53-813E-51CE27F3D9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7573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mazon.com" TargetMode="External"/><Relationship Id="rId3" Type="http://schemas.openxmlformats.org/officeDocument/2006/relationships/hyperlink" Target="https://en.wikipedia.org/wiki/Compaq" TargetMode="External"/><Relationship Id="rId7" Type="http://schemas.openxmlformats.org/officeDocument/2006/relationships/hyperlink" Target="https://en.wikipedia.org/wiki/Drugstore.co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un_Microsystems" TargetMode="External"/><Relationship Id="rId11" Type="http://schemas.openxmlformats.org/officeDocument/2006/relationships/hyperlink" Target="https://en.wikipedia.org/wiki/Google" TargetMode="External"/><Relationship Id="rId5" Type="http://schemas.openxmlformats.org/officeDocument/2006/relationships/hyperlink" Target="https://en.wikipedia.org/wiki/NortonLifeLock" TargetMode="External"/><Relationship Id="rId10" Type="http://schemas.openxmlformats.org/officeDocument/2006/relationships/hyperlink" Target="https://en.wikipedia.org/wiki/Macromedia" TargetMode="External"/><Relationship Id="rId4" Type="http://schemas.openxmlformats.org/officeDocument/2006/relationships/hyperlink" Target="https://en.wikipedia.org/wiki/Netscape_Communications_Corporation" TargetMode="External"/><Relationship Id="rId9" Type="http://schemas.openxmlformats.org/officeDocument/2006/relationships/hyperlink" Target="https://en.wikipedia.org/wiki/Intuit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VC Venture Capital: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of venture capital funding to some of the most successful technology companies in the world including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aq"/>
              </a:rPr>
              <a:t>Compaq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tscape Communications Corporation"/>
              </a:rPr>
              <a:t>Netscape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ortonLifeLock"/>
              </a:rPr>
              <a:t>Symantec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un Microsystems"/>
              </a:rPr>
              <a:t>Sun Microsystems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rugstore.com"/>
              </a:rPr>
              <a:t>drugstore.com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Amazon.com"/>
              </a:rPr>
              <a:t>Amazon.com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Intuit"/>
              </a:rPr>
              <a:t>Intuit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Macromedia"/>
              </a:rPr>
              <a:t>Macromedia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Google"/>
              </a:rPr>
              <a:t>Google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32F73-F2DA-45B9-8CD6-82BB1428908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26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(Como los objetivos se establecen trimestralmente, usted sabe rápidamente qué se puede lograr y qué es probable que falle, lo que le permite hacer planes en consecuencia).</a:t>
            </a:r>
            <a:endParaRPr lang="es-CO" dirty="0"/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32F73-F2DA-45B9-8CD6-82BB1428908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7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indicador para medir la lealtad del cliente y una marca comercial registrada basándose en recomendaciones</a:t>
            </a:r>
          </a:p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¿Cuán probable es que recomiende el producto o servicio a un familiar o amigo?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32F73-F2DA-45B9-8CD6-82BB1428908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67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https://app.clickup.com/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32F73-F2DA-45B9-8CD6-82BB14289084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21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6910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107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162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38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55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2067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76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605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71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93834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69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874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25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8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411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830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3124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5388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6894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955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577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5" y="1203891"/>
            <a:ext cx="9559128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005" y="2896721"/>
            <a:ext cx="9559127" cy="2384051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518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5" y="1203891"/>
            <a:ext cx="11262311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909328"/>
            <a:ext cx="6042772" cy="32034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4504" y="2860302"/>
            <a:ext cx="5035643" cy="3252507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07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31538"/>
            <a:ext cx="9559128" cy="1106559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23327" y="1857101"/>
            <a:ext cx="9558618" cy="409602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134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338366"/>
            <a:ext cx="10443263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8855" y="2994776"/>
            <a:ext cx="3781365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450137" y="3007001"/>
            <a:ext cx="3263713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09953" y="3007001"/>
            <a:ext cx="2982165" cy="29709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424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05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63" y="1747546"/>
            <a:ext cx="11294289" cy="41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A83D4BB-FE71-44ED-A40C-A2EA7D25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Funnels</a:t>
            </a:r>
            <a:r>
              <a:rPr lang="es-CO" dirty="0"/>
              <a:t> &amp; </a:t>
            </a:r>
            <a:r>
              <a:rPr lang="es-CO" dirty="0" err="1"/>
              <a:t>OKRs</a:t>
            </a:r>
            <a:endParaRPr lang="es-CO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66C4547-3727-46E0-AC97-01D2D7070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722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de los OKR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22679" y="2281802"/>
            <a:ext cx="7459834" cy="3194324"/>
          </a:xfrm>
        </p:spPr>
        <p:txBody>
          <a:bodyPr>
            <a:normAutofit/>
          </a:bodyPr>
          <a:lstStyle/>
          <a:p>
            <a:r>
              <a:rPr lang="es-ES" sz="2000" dirty="0"/>
              <a:t>Obligan a una organización a ser ambiciosa pero clara con sus objetivos.</a:t>
            </a:r>
          </a:p>
          <a:p>
            <a:r>
              <a:rPr lang="es-ES" sz="2000" dirty="0"/>
              <a:t>Requiere medición y por tanto son tangibles.</a:t>
            </a:r>
          </a:p>
          <a:p>
            <a:r>
              <a:rPr lang="es-ES" sz="2000" dirty="0"/>
              <a:t>Ayudan a los empleados a comprender cómo sus acciones ayudan a la organización a lograr sus ambiciones.</a:t>
            </a:r>
          </a:p>
          <a:p>
            <a:r>
              <a:rPr lang="es-ES" sz="2000" dirty="0"/>
              <a:t>Son abiertos y transparentes, lo que fomenta una mejor colaboración y comunicación en toda la organización.</a:t>
            </a:r>
          </a:p>
          <a:p>
            <a:r>
              <a:rPr lang="es-ES" sz="2000" dirty="0"/>
              <a:t>Proporcionan un marco para un fracaso rápido que conduce a un éxito acelerado. 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439D3F-9975-4480-9956-E78B42FCB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71" y="2408434"/>
            <a:ext cx="2321960" cy="23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0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OKRs</a:t>
            </a:r>
            <a:r>
              <a:rPr lang="es-ES" dirty="0"/>
              <a:t> - Método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41842" y="1747546"/>
            <a:ext cx="8066009" cy="41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Consiste en establecer unos objetivos (O) y luego dividirlos en resultados claves (KR)</a:t>
            </a:r>
          </a:p>
          <a:p>
            <a:pPr marL="0" indent="0">
              <a:buNone/>
            </a:pPr>
            <a:r>
              <a:rPr lang="es-ES" dirty="0"/>
              <a:t>Debajo de los resultados claves hay una lista de tareas que se necesitan para construir el resultado</a:t>
            </a:r>
          </a:p>
          <a:p>
            <a:pPr marL="0" indent="0">
              <a:buNone/>
            </a:pPr>
            <a:endParaRPr lang="es-ES" dirty="0"/>
          </a:p>
          <a:p>
            <a:pPr marL="911074" lvl="1" indent="-453862">
              <a:buFont typeface="+mj-lt"/>
              <a:buAutoNum type="arabicPeriod"/>
            </a:pPr>
            <a:r>
              <a:rPr lang="es-ES" dirty="0"/>
              <a:t>Definir los objetivos: muy corto, claro, aspiracional y alcanzable. Que rete al equipo y motive. No use jerga ni cifras o números.</a:t>
            </a:r>
          </a:p>
          <a:p>
            <a:pPr marL="911074" lvl="1" indent="-453862">
              <a:buFont typeface="+mj-lt"/>
              <a:buAutoNum type="arabicPeriod"/>
            </a:pPr>
            <a:r>
              <a:rPr lang="es-ES" dirty="0"/>
              <a:t>Definir los Key </a:t>
            </a:r>
            <a:r>
              <a:rPr lang="es-ES" dirty="0" err="1"/>
              <a:t>Results</a:t>
            </a:r>
            <a:r>
              <a:rPr lang="es-ES" dirty="0"/>
              <a:t>: Son las métricas que miden el progreso hacia el objetivo. Entre 2 – 5 resultados claves.</a:t>
            </a:r>
          </a:p>
          <a:p>
            <a:pPr marL="911074" lvl="1" indent="-453862">
              <a:buFont typeface="+mj-lt"/>
              <a:buAutoNum type="arabicPeriod"/>
            </a:pPr>
            <a:r>
              <a:rPr lang="es-ES" dirty="0"/>
              <a:t>Represente el relacionamiento de los OKR y la estrategia del negocio. Se puede usar jerarquía o cascada. </a:t>
            </a:r>
          </a:p>
          <a:p>
            <a:pPr marL="911074" lvl="1" indent="-453862">
              <a:buFont typeface="+mj-lt"/>
              <a:buAutoNum type="arabicPeriod"/>
            </a:pPr>
            <a:r>
              <a:rPr lang="es-ES" dirty="0"/>
              <a:t>Evalúe el resultado de los equipos y las unidades de negocio involucradas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15945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530" dirty="0"/>
              <a:t>OKR Cascada</a:t>
            </a:r>
            <a:endParaRPr lang="es-CO" sz="353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81" y="2069099"/>
            <a:ext cx="11625383" cy="403970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9447441" y="6011729"/>
            <a:ext cx="2483757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Fuente: executestrategy.net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9863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525" y="357696"/>
            <a:ext cx="8711044" cy="59364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986276" cy="1325563"/>
          </a:xfrm>
        </p:spPr>
        <p:txBody>
          <a:bodyPr>
            <a:normAutofit/>
          </a:bodyPr>
          <a:lstStyle/>
          <a:p>
            <a:r>
              <a:rPr lang="es-ES" sz="3530" dirty="0"/>
              <a:t>OKR - Jerarquía</a:t>
            </a:r>
            <a:endParaRPr lang="es-CO" sz="3530" dirty="0"/>
          </a:p>
        </p:txBody>
      </p:sp>
      <p:sp>
        <p:nvSpPr>
          <p:cNvPr id="5" name="CuadroTexto 4"/>
          <p:cNvSpPr txBox="1"/>
          <p:nvPr/>
        </p:nvSpPr>
        <p:spPr>
          <a:xfrm>
            <a:off x="5977081" y="6343512"/>
            <a:ext cx="1909946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Fuente: Blog Alan Ward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10288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CO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1625" y="1975920"/>
            <a:ext cx="979945" cy="79732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6232822" y="2119222"/>
            <a:ext cx="382521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La Oficina de Datos define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OKRs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para atacar esta necesidad :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636" y="556500"/>
            <a:ext cx="2440989" cy="171841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294429" y="968846"/>
            <a:ext cx="4785941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Una de las necesidades del comité directivo para una compañía es: </a:t>
            </a:r>
          </a:p>
          <a:p>
            <a:pPr defTabSz="403433"/>
            <a:r>
              <a:rPr lang="es-ES" sz="1588" b="1" dirty="0">
                <a:solidFill>
                  <a:srgbClr val="FF0000"/>
                </a:solidFill>
                <a:latin typeface="Calibri" panose="020F0502020204030204"/>
              </a:rPr>
              <a:t>Mejorar la Calidad de los Datos</a:t>
            </a:r>
            <a:endParaRPr lang="es-CO" sz="1588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4" name="Flecha abajo 13"/>
          <p:cNvSpPr/>
          <p:nvPr/>
        </p:nvSpPr>
        <p:spPr>
          <a:xfrm rot="16200000">
            <a:off x="5676929" y="1179164"/>
            <a:ext cx="367553" cy="65436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endParaRPr lang="es-CO" sz="1588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5123A6-CC8E-4145-82A4-201906537595}"/>
              </a:ext>
            </a:extLst>
          </p:cNvPr>
          <p:cNvSpPr txBox="1"/>
          <p:nvPr/>
        </p:nvSpPr>
        <p:spPr>
          <a:xfrm>
            <a:off x="3847653" y="3608361"/>
            <a:ext cx="4099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600" b="1" i="1" dirty="0">
                <a:solidFill>
                  <a:srgbClr val="FF0000"/>
                </a:solidFill>
                <a:effectLst/>
              </a:rPr>
              <a:t>Objetivo 2: Optimizar el Proceso de Limpieza de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KR1: Al final del próximo semestre, reducir el tiempo promedio para limpiar y validar datos en un 25%.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 2: Implementar herramientas automatizadas para la limpieza que cubra al menos el 80% de los datos involucrados en los indicadores estratégicos, para el primer Q del año .</a:t>
            </a:r>
          </a:p>
          <a:p>
            <a:endParaRPr lang="es-ES" sz="1600" dirty="0">
              <a:latin typeface="var(--font-fk-grotesk)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754CEC-D2AF-412A-BA20-0D9EDD0F6E47}"/>
              </a:ext>
            </a:extLst>
          </p:cNvPr>
          <p:cNvSpPr txBox="1"/>
          <p:nvPr/>
        </p:nvSpPr>
        <p:spPr>
          <a:xfrm>
            <a:off x="213562" y="3608361"/>
            <a:ext cx="3483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i="1" dirty="0">
                <a:solidFill>
                  <a:srgbClr val="FF0000"/>
                </a:solidFill>
                <a:effectLst/>
              </a:rPr>
              <a:t>Objetivo 1: Aumentar la Precisión de los Datos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KR1: Reducir el porcentaje de errores en los registros de datos a menos del 3% para el 3er Q del año.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KR2: Implementar un proceso de validación de datos que cubra al menos el 90% de las fuentes críticas.</a:t>
            </a:r>
            <a:endParaRPr lang="es-ES" sz="16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DD10027-E789-402E-8FF8-37BFEF4B6868}"/>
              </a:ext>
            </a:extLst>
          </p:cNvPr>
          <p:cNvSpPr txBox="1"/>
          <p:nvPr/>
        </p:nvSpPr>
        <p:spPr>
          <a:xfrm>
            <a:off x="8077688" y="3630683"/>
            <a:ext cx="39606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1" i="1" dirty="0">
                <a:solidFill>
                  <a:srgbClr val="FF0000"/>
                </a:solidFill>
                <a:effectLst/>
              </a:rPr>
              <a:t>Objetivo 3: Establecer reglas de calidad en el diccionario de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KR1: Incrementar la proporción de atributos privados que tienen definida las reglas de calidad, para los dominios críticos en un 60% para los próximos 3 meses.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600" b="0" i="0" dirty="0">
                <a:effectLst/>
              </a:rPr>
              <a:t>KR2: </a:t>
            </a:r>
            <a:r>
              <a:rPr lang="es-ES" sz="1600" dirty="0"/>
              <a:t>Al finalizar el año, el 90% las reglas de calidad definidas deben quedar implementadas en los sistemas ERP y el portal B2C, para al menos 3 dominios de datos</a:t>
            </a:r>
            <a:r>
              <a:rPr lang="es-ES" sz="1600" b="0" i="0" dirty="0">
                <a:effectLst/>
              </a:rPr>
              <a:t>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9A4F9B9-AC55-4264-BEA5-018FD40E42ED}"/>
              </a:ext>
            </a:extLst>
          </p:cNvPr>
          <p:cNvCxnSpPr>
            <a:cxnSpLocks/>
          </p:cNvCxnSpPr>
          <p:nvPr/>
        </p:nvCxnSpPr>
        <p:spPr>
          <a:xfrm flipH="1">
            <a:off x="2306548" y="2718399"/>
            <a:ext cx="2661007" cy="6909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0700E81-5822-43B5-B821-E857AC39153A}"/>
              </a:ext>
            </a:extLst>
          </p:cNvPr>
          <p:cNvCxnSpPr>
            <a:cxnSpLocks/>
          </p:cNvCxnSpPr>
          <p:nvPr/>
        </p:nvCxnSpPr>
        <p:spPr>
          <a:xfrm>
            <a:off x="5742133" y="2919037"/>
            <a:ext cx="1" cy="6086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CA754F7-728D-4178-90AF-23CAF1748517}"/>
              </a:ext>
            </a:extLst>
          </p:cNvPr>
          <p:cNvCxnSpPr>
            <a:cxnSpLocks/>
          </p:cNvCxnSpPr>
          <p:nvPr/>
        </p:nvCxnSpPr>
        <p:spPr>
          <a:xfrm>
            <a:off x="6522970" y="2784723"/>
            <a:ext cx="2323079" cy="6813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23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530" dirty="0"/>
              <a:t>Ejemplo: Desarrollo del elemento de medición</a:t>
            </a:r>
            <a:endParaRPr lang="es-CO" sz="3530" dirty="0"/>
          </a:p>
        </p:txBody>
      </p:sp>
      <p:sp>
        <p:nvSpPr>
          <p:cNvPr id="4" name="Elipse 3"/>
          <p:cNvSpPr/>
          <p:nvPr/>
        </p:nvSpPr>
        <p:spPr>
          <a:xfrm>
            <a:off x="3314214" y="1448642"/>
            <a:ext cx="5563573" cy="125991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 fontAlgn="t"/>
            <a:br>
              <a:rPr lang="es-ES" sz="1588" b="1" dirty="0">
                <a:solidFill>
                  <a:srgbClr val="FF0000"/>
                </a:solidFill>
                <a:latin typeface="Calibri" panose="020F0502020204030204"/>
              </a:rPr>
            </a:br>
            <a:r>
              <a:rPr lang="es-ES" sz="1588" b="1" dirty="0">
                <a:solidFill>
                  <a:srgbClr val="FF0000"/>
                </a:solidFill>
                <a:latin typeface="Calibri" panose="020F0502020204030204"/>
              </a:rPr>
              <a:t>Objetivo:  </a:t>
            </a:r>
          </a:p>
          <a:p>
            <a:pPr algn="ctr" defTabSz="403433" fontAlgn="t"/>
            <a:endParaRPr lang="es-ES" sz="1588" b="1" dirty="0">
              <a:solidFill>
                <a:srgbClr val="FF0000"/>
              </a:solidFill>
              <a:latin typeface="Calibri" panose="020F0502020204030204"/>
            </a:endParaRPr>
          </a:p>
          <a:p>
            <a:pPr algn="ctr" defTabSz="403433" fontAlgn="t"/>
            <a:r>
              <a:rPr lang="es-ES" sz="1588" b="1" dirty="0">
                <a:solidFill>
                  <a:srgbClr val="FF0000"/>
                </a:solidFill>
                <a:latin typeface="Calibri" panose="020F0502020204030204"/>
              </a:rPr>
              <a:t>Objetivo 3: Establecer reglas de calidad en el diccionario de datos</a:t>
            </a:r>
          </a:p>
          <a:p>
            <a:pPr algn="ctr" defTabSz="403433"/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893853" y="3182250"/>
            <a:ext cx="4664467" cy="31569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403433"/>
            <a:r>
              <a:rPr lang="es-ES" sz="1412" b="1" dirty="0">
                <a:solidFill>
                  <a:srgbClr val="5B9BD5"/>
                </a:solidFill>
                <a:latin typeface="Calibri" panose="020F0502020204030204"/>
              </a:rPr>
              <a:t>KR1:Incrementar la proporción de atributos privados que tienen definida las reglas de calidad, para los dominios críticos en un 60% para los próximos 3 meses.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endParaRPr lang="es-ES" sz="1412" dirty="0">
              <a:solidFill>
                <a:prstClr val="black"/>
              </a:solidFill>
              <a:latin typeface="Calibri" panose="020F0502020204030204"/>
            </a:endParaRP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s-ES" sz="1400" b="0" i="0" dirty="0">
                <a:effectLst/>
                <a:latin typeface="__fkGroteskNeue_598ab8"/>
              </a:rPr>
              <a:t>Reunir a los representantes del negocio de desarrollo y de calidad para identificar y listar los atributos privados.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es-ES" sz="1400" dirty="0">
                <a:solidFill>
                  <a:prstClr val="black"/>
                </a:solidFill>
                <a:latin typeface="Calibri" panose="020F0502020204030204"/>
              </a:rPr>
              <a:t>Documentar con los interesados del negocio y los representantes de la oficina de datos, las reglas específicas para cada atributo.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00" dirty="0">
                <a:solidFill>
                  <a:prstClr val="black"/>
                </a:solidFill>
                <a:latin typeface="Calibri" panose="020F0502020204030204"/>
              </a:rPr>
              <a:t>: Organizar talleres o sesiones de formación sobre las reglas de calidad definidas.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003091" y="3182250"/>
            <a:ext cx="5041627" cy="31569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403433"/>
            <a:r>
              <a:rPr lang="es-ES" sz="1412" b="1" dirty="0">
                <a:solidFill>
                  <a:srgbClr val="FFC000"/>
                </a:solidFill>
                <a:latin typeface="Calibri" panose="020F0502020204030204"/>
              </a:rPr>
              <a:t>KR2: Al finalizar el año, el 90% las reglas de calidad definidas deben quedar implementadas en los sistemas ERP y el portal B2C, para al menos 3 dominios de datos.</a:t>
            </a:r>
            <a:endParaRPr lang="es-ES" sz="1412" dirty="0">
              <a:solidFill>
                <a:prstClr val="black"/>
              </a:solidFill>
              <a:latin typeface="Calibri" panose="020F0502020204030204"/>
            </a:endParaRP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endParaRPr lang="es-ES" sz="1412" dirty="0">
              <a:solidFill>
                <a:prstClr val="black"/>
              </a:solidFill>
              <a:latin typeface="Calibri" panose="020F0502020204030204"/>
            </a:endParaRP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Junto con los representantes del negocio, llevar a cabo la definición de los 3 dominios de datos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Identificar las brechas en la implementación de las reglas de calidad en los sistemas ERP y el portal B2C actuales.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Desarrollar un plan detallado para implementar las reglas de calidad en los sistemas.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Configurar y ajustar los sistemas ERP y B2C según las reglas definidas.</a:t>
            </a:r>
          </a:p>
          <a:p>
            <a:pPr marL="252146" indent="-252146" defTabSz="403433">
              <a:buFont typeface="Arial" panose="020B0604020202020204" pitchFamily="34" charset="0"/>
              <a:buChar char="•"/>
            </a:pP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ToDO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: Realizar pruebas con usuarios finales para validar la implementación.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lecha curvada hacia arriba 8"/>
          <p:cNvSpPr/>
          <p:nvPr/>
        </p:nvSpPr>
        <p:spPr>
          <a:xfrm rot="15554661">
            <a:off x="9133930" y="1843137"/>
            <a:ext cx="1217754" cy="9040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endParaRPr lang="es-CO" sz="1588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Flecha curvada hacia abajo 11"/>
          <p:cNvSpPr/>
          <p:nvPr/>
        </p:nvSpPr>
        <p:spPr>
          <a:xfrm rot="16511849">
            <a:off x="1929591" y="2028828"/>
            <a:ext cx="1220803" cy="82660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endParaRPr lang="es-CO" sz="1588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6938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033ECC-112B-48A3-BCFB-50A3D3DE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40" y="1185696"/>
            <a:ext cx="11102749" cy="448660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CC40243-4C05-4B09-8D78-98F027AD10B8}"/>
              </a:ext>
            </a:extLst>
          </p:cNvPr>
          <p:cNvSpPr txBox="1"/>
          <p:nvPr/>
        </p:nvSpPr>
        <p:spPr>
          <a:xfrm>
            <a:off x="3998810" y="569988"/>
            <a:ext cx="4407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dirty="0"/>
              <a:t>Herramienta: </a:t>
            </a:r>
            <a:r>
              <a:rPr lang="es-CO" sz="2400" dirty="0" err="1"/>
              <a:t>ClickUp</a:t>
            </a:r>
            <a:r>
              <a:rPr lang="es-CO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69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012197" y="2273776"/>
            <a:ext cx="5480853" cy="1716334"/>
          </a:xfrm>
        </p:spPr>
        <p:txBody>
          <a:bodyPr>
            <a:noAutofit/>
          </a:bodyPr>
          <a:lstStyle/>
          <a:p>
            <a:r>
              <a:rPr lang="es-ES" sz="3177" b="1" dirty="0"/>
              <a:t>Introducción a los Indicadores para medir aspectos del comercio electrónico</a:t>
            </a:r>
            <a:endParaRPr lang="es-CO" sz="3177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76" y="1217588"/>
            <a:ext cx="3597088" cy="40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7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77006" cy="1325563"/>
          </a:xfrm>
        </p:spPr>
        <p:txBody>
          <a:bodyPr/>
          <a:lstStyle/>
          <a:p>
            <a:r>
              <a:rPr lang="es-ES" dirty="0"/>
              <a:t>Qué es un </a:t>
            </a:r>
            <a:r>
              <a:rPr lang="es-ES" dirty="0" err="1"/>
              <a:t>Funnel</a:t>
            </a:r>
            <a:r>
              <a:rPr lang="es-ES" dirty="0"/>
              <a:t>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90689"/>
            <a:ext cx="4371965" cy="45587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/>
              <a:t>Funnel</a:t>
            </a:r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Funnel</a:t>
            </a:r>
            <a:r>
              <a:rPr lang="es-ES" dirty="0"/>
              <a:t> es un tipo de método analítico que muestra los pasos importantes del </a:t>
            </a:r>
            <a:r>
              <a:rPr lang="es-ES" dirty="0" err="1"/>
              <a:t>journey</a:t>
            </a:r>
            <a:r>
              <a:rPr lang="es-ES" dirty="0"/>
              <a:t> del cliente</a:t>
            </a:r>
          </a:p>
          <a:p>
            <a:r>
              <a:rPr lang="es-ES" dirty="0"/>
              <a:t>Ayuda a comprender el porcentaje de usuarios que permanecen o abandonan en un paso determinado</a:t>
            </a:r>
          </a:p>
          <a:p>
            <a:pPr marL="0" indent="0">
              <a:buNone/>
            </a:pPr>
            <a:r>
              <a:rPr lang="es-CO" sz="2559" i="1" dirty="0"/>
              <a:t>Fuente: </a:t>
            </a:r>
            <a:r>
              <a:rPr lang="es-CO" sz="2559" i="1" dirty="0" err="1"/>
              <a:t>Tomi</a:t>
            </a:r>
            <a:r>
              <a:rPr lang="es-CO" sz="2559" i="1" dirty="0"/>
              <a:t> Mester, data36.com</a:t>
            </a:r>
            <a:endParaRPr lang="es-CO" sz="2559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Funnel</a:t>
            </a:r>
            <a:r>
              <a:rPr lang="es-ES" dirty="0"/>
              <a:t> de Ventas</a:t>
            </a:r>
          </a:p>
          <a:p>
            <a:r>
              <a:rPr lang="es-ES" dirty="0"/>
              <a:t>Camino que recorre un cliente desde que te conoce por primera vez hasta que te acaba comprando por primera, segunda o n veces.</a:t>
            </a:r>
          </a:p>
          <a:p>
            <a:pPr marL="0" indent="0">
              <a:buNone/>
            </a:pPr>
            <a:r>
              <a:rPr lang="es-CO" sz="2559" i="1" dirty="0"/>
              <a:t>Fuente: Alfonso Prim, innokabi.com</a:t>
            </a:r>
            <a:endParaRPr lang="es-CO" sz="2559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89" y="2211928"/>
            <a:ext cx="2855985" cy="3107983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361522" y="5319911"/>
            <a:ext cx="3575018" cy="309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412" i="1" dirty="0" err="1">
                <a:solidFill>
                  <a:srgbClr val="333333"/>
                </a:solidFill>
                <a:latin typeface="Lato"/>
              </a:rPr>
              <a:t>Dave</a:t>
            </a:r>
            <a:r>
              <a:rPr lang="es-CO" sz="1412" i="1" dirty="0">
                <a:solidFill>
                  <a:srgbClr val="333333"/>
                </a:solidFill>
                <a:latin typeface="Lato"/>
              </a:rPr>
              <a:t> </a:t>
            </a:r>
            <a:r>
              <a:rPr lang="es-CO" sz="1412" i="1" dirty="0" err="1">
                <a:solidFill>
                  <a:srgbClr val="333333"/>
                </a:solidFill>
                <a:latin typeface="Lato"/>
              </a:rPr>
              <a:t>McClure</a:t>
            </a:r>
            <a:r>
              <a:rPr lang="es-CO" sz="1412" i="1" dirty="0">
                <a:solidFill>
                  <a:srgbClr val="333333"/>
                </a:solidFill>
                <a:latin typeface="Lato"/>
              </a:rPr>
              <a:t> AARRR </a:t>
            </a:r>
            <a:r>
              <a:rPr lang="es-CO" sz="1412" i="1" dirty="0" err="1">
                <a:solidFill>
                  <a:srgbClr val="333333"/>
                </a:solidFill>
                <a:latin typeface="Lato"/>
              </a:rPr>
              <a:t>Simplest</a:t>
            </a:r>
            <a:r>
              <a:rPr lang="es-CO" sz="1412" i="1" dirty="0">
                <a:solidFill>
                  <a:srgbClr val="333333"/>
                </a:solidFill>
                <a:latin typeface="Lato"/>
              </a:rPr>
              <a:t> </a:t>
            </a:r>
            <a:r>
              <a:rPr lang="es-CO" sz="1412" i="1" dirty="0" err="1">
                <a:solidFill>
                  <a:srgbClr val="333333"/>
                </a:solidFill>
                <a:latin typeface="Lato"/>
              </a:rPr>
              <a:t>Funnel</a:t>
            </a:r>
            <a:r>
              <a:rPr lang="es-CO" sz="1412" i="1" dirty="0">
                <a:solidFill>
                  <a:srgbClr val="333333"/>
                </a:solidFill>
                <a:latin typeface="Lato"/>
              </a:rPr>
              <a:t> </a:t>
            </a:r>
            <a:r>
              <a:rPr lang="es-CO" sz="1412" i="1" dirty="0" err="1">
                <a:solidFill>
                  <a:srgbClr val="333333"/>
                </a:solidFill>
                <a:latin typeface="Lato"/>
              </a:rPr>
              <a:t>model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182574" y="2338421"/>
            <a:ext cx="3195006" cy="451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en la </a:t>
            </a: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landing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 page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180297" y="2910489"/>
            <a:ext cx="3195006" cy="451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que comienzan a ver el producto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180297" y="3518802"/>
            <a:ext cx="3195006" cy="4512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que vuelven al </a:t>
            </a:r>
            <a:r>
              <a:rPr lang="es-ES" sz="1412" dirty="0" err="1">
                <a:solidFill>
                  <a:prstClr val="black"/>
                </a:solidFill>
                <a:latin typeface="Calibri" panose="020F0502020204030204"/>
              </a:rPr>
              <a:t>website</a:t>
            </a:r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 general o al del producto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8180296" y="4139529"/>
            <a:ext cx="3195006" cy="451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que realizan compras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8180296" y="4750468"/>
            <a:ext cx="3195006" cy="4512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Cantidad de usuarios que recomiendan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0917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qué usan un </a:t>
            </a:r>
            <a:r>
              <a:rPr lang="es-ES" dirty="0" err="1"/>
              <a:t>funnel</a:t>
            </a:r>
            <a:r>
              <a:rPr lang="es-ES" dirty="0"/>
              <a:t> de ventas</a:t>
            </a:r>
            <a:endParaRPr lang="es-CO" dirty="0"/>
          </a:p>
        </p:txBody>
      </p:sp>
      <p:sp>
        <p:nvSpPr>
          <p:cNvPr id="4" name="Anillo 3"/>
          <p:cNvSpPr/>
          <p:nvPr/>
        </p:nvSpPr>
        <p:spPr>
          <a:xfrm>
            <a:off x="838201" y="2119622"/>
            <a:ext cx="2533896" cy="2570895"/>
          </a:xfrm>
          <a:prstGeom prst="donut">
            <a:avLst>
              <a:gd name="adj" fmla="val 944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Vender</a:t>
            </a:r>
          </a:p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(definir: cliente ideal, propuesta de valor, escala de valor)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Anillo 4"/>
          <p:cNvSpPr/>
          <p:nvPr/>
        </p:nvSpPr>
        <p:spPr>
          <a:xfrm>
            <a:off x="3532173" y="2119622"/>
            <a:ext cx="2570896" cy="2570896"/>
          </a:xfrm>
          <a:prstGeom prst="donut">
            <a:avLst>
              <a:gd name="adj" fmla="val 952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Vender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downsells</a:t>
            </a:r>
            <a:endParaRPr lang="es-ES" sz="1588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(Ofrecer productos similares más baratos, a los  clientes que no compran)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Anillo 5"/>
          <p:cNvSpPr/>
          <p:nvPr/>
        </p:nvSpPr>
        <p:spPr>
          <a:xfrm>
            <a:off x="6304165" y="2119622"/>
            <a:ext cx="2570896" cy="2570896"/>
          </a:xfrm>
          <a:prstGeom prst="donut">
            <a:avLst>
              <a:gd name="adj" fmla="val 952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Vender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upsells</a:t>
            </a:r>
            <a:endParaRPr lang="es-ES" sz="1588" dirty="0">
              <a:solidFill>
                <a:prstClr val="black"/>
              </a:solidFill>
              <a:latin typeface="Calibri" panose="020F0502020204030204"/>
            </a:endParaRPr>
          </a:p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(Volver a vender a clientes que ya compraron)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Anillo 6"/>
          <p:cNvSpPr/>
          <p:nvPr/>
        </p:nvSpPr>
        <p:spPr>
          <a:xfrm>
            <a:off x="8995848" y="2131020"/>
            <a:ext cx="2570896" cy="2570896"/>
          </a:xfrm>
          <a:prstGeom prst="donut">
            <a:avLst>
              <a:gd name="adj" fmla="val 952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Mejorar el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engagement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383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68456" cy="1325563"/>
          </a:xfrm>
        </p:spPr>
        <p:txBody>
          <a:bodyPr/>
          <a:lstStyle/>
          <a:p>
            <a:r>
              <a:rPr lang="es-ES" dirty="0"/>
              <a:t>Términos claves en </a:t>
            </a:r>
            <a:r>
              <a:rPr lang="es-ES" dirty="0" err="1"/>
              <a:t>funnels</a:t>
            </a:r>
            <a:r>
              <a:rPr lang="es-ES" dirty="0"/>
              <a:t> de comercio digital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330940" cy="4351338"/>
          </a:xfrm>
        </p:spPr>
        <p:txBody>
          <a:bodyPr>
            <a:normAutofit fontScale="77500" lnSpcReduction="20000"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Leads</a:t>
            </a:r>
            <a:r>
              <a:rPr lang="es-CO" dirty="0"/>
              <a:t> : Usuario convertido en suscriptor</a:t>
            </a:r>
          </a:p>
          <a:p>
            <a:r>
              <a:rPr lang="es-ES" sz="2824" b="1" dirty="0" err="1">
                <a:solidFill>
                  <a:srgbClr val="FF0000"/>
                </a:solidFill>
              </a:rPr>
              <a:t>LeadMagnet</a:t>
            </a:r>
            <a:r>
              <a:rPr lang="es-ES" dirty="0"/>
              <a:t>: Imán de atracción para que usuarios se conviertan en suscriptores</a:t>
            </a:r>
          </a:p>
          <a:p>
            <a:r>
              <a:rPr lang="es-ES" sz="2824" b="1" dirty="0">
                <a:solidFill>
                  <a:srgbClr val="FF0000"/>
                </a:solidFill>
              </a:rPr>
              <a:t>Lead </a:t>
            </a:r>
            <a:r>
              <a:rPr lang="es-ES" sz="2824" b="1" dirty="0" err="1">
                <a:solidFill>
                  <a:srgbClr val="FF0000"/>
                </a:solidFill>
              </a:rPr>
              <a:t>Scoring</a:t>
            </a:r>
            <a:r>
              <a:rPr lang="es-ES" dirty="0"/>
              <a:t>: Puntuación de los leads en función de la proximidad a la venta</a:t>
            </a:r>
          </a:p>
          <a:p>
            <a:r>
              <a:rPr lang="es-ES" sz="2824" b="1" dirty="0">
                <a:solidFill>
                  <a:srgbClr val="FF0000"/>
                </a:solidFill>
              </a:rPr>
              <a:t>Lead </a:t>
            </a:r>
            <a:r>
              <a:rPr lang="es-ES" sz="2824" b="1" dirty="0" err="1">
                <a:solidFill>
                  <a:srgbClr val="FF0000"/>
                </a:solidFill>
              </a:rPr>
              <a:t>nurturing</a:t>
            </a:r>
            <a:r>
              <a:rPr lang="es-ES" dirty="0"/>
              <a:t>: proceso de maduración a los leads para acercarlos a la venta</a:t>
            </a:r>
          </a:p>
          <a:p>
            <a:r>
              <a:rPr lang="es-ES" sz="2824" b="1" dirty="0" err="1">
                <a:solidFill>
                  <a:srgbClr val="FF0000"/>
                </a:solidFill>
              </a:rPr>
              <a:t>Landing</a:t>
            </a:r>
            <a:r>
              <a:rPr lang="es-ES" sz="2824" b="1" dirty="0">
                <a:solidFill>
                  <a:srgbClr val="FF0000"/>
                </a:solidFill>
              </a:rPr>
              <a:t> page</a:t>
            </a:r>
            <a:r>
              <a:rPr lang="es-ES" dirty="0"/>
              <a:t>: página del comercio</a:t>
            </a:r>
          </a:p>
          <a:p>
            <a:r>
              <a:rPr lang="es-ES" sz="2824" b="1" dirty="0" err="1">
                <a:solidFill>
                  <a:srgbClr val="FF0000"/>
                </a:solidFill>
              </a:rPr>
              <a:t>Squeeze</a:t>
            </a:r>
            <a:r>
              <a:rPr lang="es-ES" sz="2824" b="1" dirty="0">
                <a:solidFill>
                  <a:srgbClr val="FF0000"/>
                </a:solidFill>
              </a:rPr>
              <a:t> page</a:t>
            </a:r>
            <a:r>
              <a:rPr lang="es-ES" dirty="0"/>
              <a:t>: página para convertir usuarios a leads</a:t>
            </a:r>
          </a:p>
          <a:p>
            <a:endParaRPr lang="es-CO" b="1" dirty="0"/>
          </a:p>
          <a:p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743489" y="1825625"/>
            <a:ext cx="5319565" cy="3917864"/>
          </a:xfrm>
          <a:prstGeom prst="rect">
            <a:avLst/>
          </a:prstGeom>
        </p:spPr>
        <p:txBody>
          <a:bodyPr vert="horz" lIns="80682" tIns="40341" rIns="80682" bIns="40341" rtlCol="0">
            <a:normAutofit/>
          </a:bodyPr>
          <a:lstStyle/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>
                <a:solidFill>
                  <a:srgbClr val="FF0000"/>
                </a:solidFill>
                <a:latin typeface="Calibri" panose="020F0502020204030204"/>
              </a:rPr>
              <a:t>Conversión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cuando consigues que un usuario lleve a cabo la acción que querías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 err="1">
                <a:solidFill>
                  <a:srgbClr val="FF0000"/>
                </a:solidFill>
                <a:latin typeface="Calibri" panose="020F0502020204030204"/>
              </a:rPr>
              <a:t>Upsell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ofrece producto más caro a los compradores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 err="1">
                <a:solidFill>
                  <a:srgbClr val="FF0000"/>
                </a:solidFill>
                <a:latin typeface="Calibri" panose="020F0502020204030204"/>
              </a:rPr>
              <a:t>Downsell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ofrece producto más barato a los leads que no compran el producto principal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>
                <a:solidFill>
                  <a:srgbClr val="FF0000"/>
                </a:solidFill>
                <a:latin typeface="Calibri" panose="020F0502020204030204"/>
              </a:rPr>
              <a:t>OTO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oferta de una sola vez, tiempo corto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 err="1">
                <a:solidFill>
                  <a:srgbClr val="FF0000"/>
                </a:solidFill>
                <a:latin typeface="Calibri" panose="020F0502020204030204"/>
              </a:rPr>
              <a:t>Bump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Oferta extra que aparece en la página de pago de un producto</a:t>
            </a:r>
          </a:p>
          <a:p>
            <a:pPr marL="228605" indent="-228605" defTabSz="914422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206" b="1" dirty="0" err="1">
                <a:solidFill>
                  <a:srgbClr val="FF0000"/>
                </a:solidFill>
                <a:latin typeface="Calibri" panose="020F0502020204030204"/>
              </a:rPr>
              <a:t>Evergreen</a:t>
            </a:r>
            <a:r>
              <a:rPr lang="es-ES" sz="2118" dirty="0">
                <a:solidFill>
                  <a:prstClr val="black"/>
                </a:solidFill>
                <a:latin typeface="Calibri" panose="020F0502020204030204"/>
              </a:rPr>
              <a:t>: Oferta atemporal que no caduca</a:t>
            </a:r>
            <a:endParaRPr lang="es-CO" sz="211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080184" y="6027601"/>
            <a:ext cx="1777923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Fuente: Innokabi.com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032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Métricas para </a:t>
            </a:r>
            <a:r>
              <a:rPr lang="es-ES" dirty="0" err="1"/>
              <a:t>funels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Coste por lead (CPL): ¿Cuánto te cuesta conseguir cada nuevo lead?</a:t>
            </a:r>
          </a:p>
          <a:p>
            <a:r>
              <a:rPr lang="es-ES" dirty="0"/>
              <a:t>Número de leads: Cantidad de leads que consigues por período</a:t>
            </a:r>
          </a:p>
          <a:p>
            <a:r>
              <a:rPr lang="es-ES" dirty="0"/>
              <a:t>Conversión de tu </a:t>
            </a:r>
            <a:r>
              <a:rPr lang="es-ES" dirty="0" err="1"/>
              <a:t>squeeze</a:t>
            </a:r>
            <a:r>
              <a:rPr lang="es-ES" dirty="0"/>
              <a:t> page: (Leads conseguidos/Total visitas </a:t>
            </a:r>
            <a:r>
              <a:rPr lang="es-ES" dirty="0" err="1"/>
              <a:t>Squeeze</a:t>
            </a:r>
            <a:r>
              <a:rPr lang="es-ES" dirty="0"/>
              <a:t> Page) X100.</a:t>
            </a:r>
          </a:p>
          <a:p>
            <a:r>
              <a:rPr lang="es-ES" dirty="0"/>
              <a:t>Tasa de apertura de emails: el porcentaje de personas que abren tus emails.</a:t>
            </a:r>
          </a:p>
          <a:p>
            <a:r>
              <a:rPr lang="es-ES" dirty="0"/>
              <a:t>Tasa de clics: porcentaje de suscriptores que hacen clic en los enlaces de tus correos.</a:t>
            </a:r>
          </a:p>
          <a:p>
            <a:r>
              <a:rPr lang="es-ES" dirty="0"/>
              <a:t>Número de ventas: Ventas por mes gracias a tu embudo.</a:t>
            </a:r>
          </a:p>
          <a:p>
            <a:r>
              <a:rPr lang="es-ES" dirty="0"/>
              <a:t>Conversión de tu página de ventas: cuánta gente te compra una vez que visita tu página de ventas. 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9080184" y="6027601"/>
            <a:ext cx="1777923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ES" sz="1412" dirty="0">
                <a:solidFill>
                  <a:prstClr val="black"/>
                </a:solidFill>
                <a:latin typeface="Calibri" panose="020F0502020204030204"/>
              </a:rPr>
              <a:t>Fuente: Innokabi.com</a:t>
            </a:r>
            <a:endParaRPr lang="es-CO" sz="1412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8442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530" dirty="0" err="1"/>
              <a:t>Funnels</a:t>
            </a:r>
            <a:r>
              <a:rPr lang="es-ES" sz="3530" dirty="0"/>
              <a:t> en PowerBI (Algunos Ejemplos)</a:t>
            </a:r>
            <a:endParaRPr lang="es-CO" sz="353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028D870-D3E1-40D6-9D28-54588A556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210" y="1464482"/>
            <a:ext cx="3914946" cy="272636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27A0FEB-A661-43C8-BD48-49DCB073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3907"/>
            <a:ext cx="4942401" cy="281693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8FAF2B0-38B7-4AFE-86FA-E47111D8A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186" y="4391832"/>
            <a:ext cx="6617040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5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8949" y="1122363"/>
            <a:ext cx="9144000" cy="2387600"/>
          </a:xfrm>
        </p:spPr>
        <p:txBody>
          <a:bodyPr/>
          <a:lstStyle/>
          <a:p>
            <a:r>
              <a:rPr lang="es-ES" dirty="0"/>
              <a:t>Medición por </a:t>
            </a:r>
            <a:r>
              <a:rPr lang="es-ES" dirty="0" err="1"/>
              <a:t>OKRs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330" y="5471441"/>
            <a:ext cx="1869910" cy="72656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707" y="5471441"/>
            <a:ext cx="746499" cy="6671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363" y="2305443"/>
            <a:ext cx="2137172" cy="146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3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OKRs</a:t>
            </a:r>
            <a:r>
              <a:rPr lang="es-ES" dirty="0"/>
              <a:t> - Introducción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675044"/>
            <a:ext cx="10515600" cy="990024"/>
          </a:xfrm>
        </p:spPr>
        <p:txBody>
          <a:bodyPr/>
          <a:lstStyle/>
          <a:p>
            <a:r>
              <a:rPr lang="es-ES" dirty="0"/>
              <a:t>Creados en Intel, se comenzaron a usar en la década de los 90. Lo han usado empresas como Google, LinkedIn, entre otras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556" y="4135314"/>
            <a:ext cx="1227044" cy="14875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173" y="4072280"/>
            <a:ext cx="1218640" cy="161364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723370" y="5757625"/>
            <a:ext cx="170777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Andy Grove (CEO) 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00701" y="5757624"/>
            <a:ext cx="148771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John </a:t>
            </a:r>
            <a:r>
              <a:rPr lang="es-ES" sz="1588" dirty="0" err="1">
                <a:solidFill>
                  <a:prstClr val="black"/>
                </a:solidFill>
                <a:latin typeface="Calibri" panose="020F0502020204030204"/>
              </a:rPr>
              <a:t>Doerr</a:t>
            </a:r>
            <a:r>
              <a:rPr lang="es-ES" sz="1588" dirty="0">
                <a:solidFill>
                  <a:prstClr val="black"/>
                </a:solidFill>
                <a:latin typeface="Calibri" panose="020F0502020204030204"/>
              </a:rPr>
              <a:t> (VC)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886" y="2848195"/>
            <a:ext cx="1403111" cy="95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27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1290</Words>
  <Application>Microsoft Office PowerPoint</Application>
  <PresentationFormat>Panorámica</PresentationFormat>
  <Paragraphs>111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__fkGroteskNeue_598ab8</vt:lpstr>
      <vt:lpstr>Arial</vt:lpstr>
      <vt:lpstr>Arial Narrow</vt:lpstr>
      <vt:lpstr>Calibri</vt:lpstr>
      <vt:lpstr>Flama Condensed Light</vt:lpstr>
      <vt:lpstr>Lato</vt:lpstr>
      <vt:lpstr>var(--font-fk-grotesk)</vt:lpstr>
      <vt:lpstr>1_Tema de Office</vt:lpstr>
      <vt:lpstr>Funnels &amp; OKRs</vt:lpstr>
      <vt:lpstr>Introducción a los Indicadores para medir aspectos del comercio electrónico</vt:lpstr>
      <vt:lpstr>Qué es un Funnel?</vt:lpstr>
      <vt:lpstr>Para qué usan un funnel de ventas</vt:lpstr>
      <vt:lpstr>Términos claves en funnels de comercio digital</vt:lpstr>
      <vt:lpstr>Métricas para funels</vt:lpstr>
      <vt:lpstr>Funnels en PowerBI (Algunos Ejemplos)</vt:lpstr>
      <vt:lpstr>Medición por OKRs</vt:lpstr>
      <vt:lpstr>OKRs - Introducción</vt:lpstr>
      <vt:lpstr>Beneficios de los OKR</vt:lpstr>
      <vt:lpstr>OKRs - Método</vt:lpstr>
      <vt:lpstr>OKR Cascada</vt:lpstr>
      <vt:lpstr>OKR - Jerarquía</vt:lpstr>
      <vt:lpstr>Ejemplo</vt:lpstr>
      <vt:lpstr>Ejemplo: Desarrollo del elemento de medición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Tableros Indicadores</dc:title>
  <dc:creator>Cesar Augusto Lopez Gallego</dc:creator>
  <cp:lastModifiedBy>Cesar Augusto Lopez Gallego</cp:lastModifiedBy>
  <cp:revision>6</cp:revision>
  <dcterms:created xsi:type="dcterms:W3CDTF">2024-04-18T21:02:00Z</dcterms:created>
  <dcterms:modified xsi:type="dcterms:W3CDTF">2025-05-08T23:11:25Z</dcterms:modified>
</cp:coreProperties>
</file>