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82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81" r:id="rId10"/>
    <p:sldId id="272" r:id="rId11"/>
    <p:sldId id="273" r:id="rId12"/>
    <p:sldId id="274" r:id="rId13"/>
    <p:sldId id="278" r:id="rId14"/>
    <p:sldId id="279" r:id="rId15"/>
    <p:sldId id="276" r:id="rId16"/>
    <p:sldId id="277" r:id="rId17"/>
    <p:sldId id="275" r:id="rId18"/>
    <p:sldId id="280" r:id="rId19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75" d="100"/>
          <a:sy n="75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FA8F18FA-AA1C-4DC4-88DE-9E491AB6CAE3}"/>
    <pc:docChg chg="undo redo custSel addSld delSld modSld">
      <pc:chgData name="Cesar Augusto Lopez Gallego" userId="0dfa9112-9251-4882-b472-cf2dfcee09d1" providerId="ADAL" clId="{FA8F18FA-AA1C-4DC4-88DE-9E491AB6CAE3}" dt="2025-05-09T22:41:28.255" v="690" actId="1076"/>
      <pc:docMkLst>
        <pc:docMk/>
      </pc:docMkLst>
      <pc:sldChg chg="add del">
        <pc:chgData name="Cesar Augusto Lopez Gallego" userId="0dfa9112-9251-4882-b472-cf2dfcee09d1" providerId="ADAL" clId="{FA8F18FA-AA1C-4DC4-88DE-9E491AB6CAE3}" dt="2025-05-09T00:34:53.078" v="645"/>
        <pc:sldMkLst>
          <pc:docMk/>
          <pc:sldMk cId="0" sldId="256"/>
        </pc:sldMkLst>
      </pc:sldChg>
      <pc:sldChg chg="addSp delSp modSp mod">
        <pc:chgData name="Cesar Augusto Lopez Gallego" userId="0dfa9112-9251-4882-b472-cf2dfcee09d1" providerId="ADAL" clId="{FA8F18FA-AA1C-4DC4-88DE-9E491AB6CAE3}" dt="2025-05-09T21:28:58.160" v="669" actId="6549"/>
        <pc:sldMkLst>
          <pc:docMk/>
          <pc:sldMk cId="2704432805" sldId="265"/>
        </pc:sldMkLst>
        <pc:spChg chg="mod">
          <ac:chgData name="Cesar Augusto Lopez Gallego" userId="0dfa9112-9251-4882-b472-cf2dfcee09d1" providerId="ADAL" clId="{FA8F18FA-AA1C-4DC4-88DE-9E491AB6CAE3}" dt="2025-05-09T21:28:58.160" v="669" actId="6549"/>
          <ac:spMkLst>
            <pc:docMk/>
            <pc:sldMk cId="2704432805" sldId="265"/>
            <ac:spMk id="2" creationId="{5FF3DC20-1551-4C33-9503-594BB44AB84A}"/>
          </ac:spMkLst>
        </pc:spChg>
        <pc:spChg chg="mod">
          <ac:chgData name="Cesar Augusto Lopez Gallego" userId="0dfa9112-9251-4882-b472-cf2dfcee09d1" providerId="ADAL" clId="{FA8F18FA-AA1C-4DC4-88DE-9E491AB6CAE3}" dt="2025-05-08T23:39:38.154" v="54" actId="20577"/>
          <ac:spMkLst>
            <pc:docMk/>
            <pc:sldMk cId="2704432805" sldId="265"/>
            <ac:spMk id="7" creationId="{D63BFD88-D067-490C-AAAF-3B32B5085B4C}"/>
          </ac:spMkLst>
        </pc:spChg>
        <pc:spChg chg="mod">
          <ac:chgData name="Cesar Augusto Lopez Gallego" userId="0dfa9112-9251-4882-b472-cf2dfcee09d1" providerId="ADAL" clId="{FA8F18FA-AA1C-4DC4-88DE-9E491AB6CAE3}" dt="2025-05-08T23:38:49.199" v="31" actId="2711"/>
          <ac:spMkLst>
            <pc:docMk/>
            <pc:sldMk cId="2704432805" sldId="265"/>
            <ac:spMk id="8" creationId="{79F17C72-C423-41AE-BEEE-0FF5755C97DE}"/>
          </ac:spMkLst>
        </pc:spChg>
        <pc:spChg chg="mod">
          <ac:chgData name="Cesar Augusto Lopez Gallego" userId="0dfa9112-9251-4882-b472-cf2dfcee09d1" providerId="ADAL" clId="{FA8F18FA-AA1C-4DC4-88DE-9E491AB6CAE3}" dt="2025-05-08T23:38:49.199" v="31" actId="2711"/>
          <ac:spMkLst>
            <pc:docMk/>
            <pc:sldMk cId="2704432805" sldId="265"/>
            <ac:spMk id="12" creationId="{EC4ED9C7-3EB3-400A-B4F2-3A0F821DE4FD}"/>
          </ac:spMkLst>
        </pc:spChg>
        <pc:spChg chg="mod">
          <ac:chgData name="Cesar Augusto Lopez Gallego" userId="0dfa9112-9251-4882-b472-cf2dfcee09d1" providerId="ADAL" clId="{FA8F18FA-AA1C-4DC4-88DE-9E491AB6CAE3}" dt="2025-05-08T23:39:07.515" v="34" actId="6549"/>
          <ac:spMkLst>
            <pc:docMk/>
            <pc:sldMk cId="2704432805" sldId="265"/>
            <ac:spMk id="13" creationId="{8F5F616E-336F-4530-8EB5-64E3908CB8FD}"/>
          </ac:spMkLst>
        </pc:spChg>
        <pc:spChg chg="mod">
          <ac:chgData name="Cesar Augusto Lopez Gallego" userId="0dfa9112-9251-4882-b472-cf2dfcee09d1" providerId="ADAL" clId="{FA8F18FA-AA1C-4DC4-88DE-9E491AB6CAE3}" dt="2025-05-08T23:38:49.199" v="31" actId="2711"/>
          <ac:spMkLst>
            <pc:docMk/>
            <pc:sldMk cId="2704432805" sldId="265"/>
            <ac:spMk id="17" creationId="{77963D2E-A6B4-4346-82F2-F75F4CC75379}"/>
          </ac:spMkLst>
        </pc:spChg>
        <pc:spChg chg="mod">
          <ac:chgData name="Cesar Augusto Lopez Gallego" userId="0dfa9112-9251-4882-b472-cf2dfcee09d1" providerId="ADAL" clId="{FA8F18FA-AA1C-4DC4-88DE-9E491AB6CAE3}" dt="2025-05-08T23:38:49.199" v="31" actId="2711"/>
          <ac:spMkLst>
            <pc:docMk/>
            <pc:sldMk cId="2704432805" sldId="265"/>
            <ac:spMk id="18" creationId="{11D9049B-D988-405E-930D-D4F1D2CC4F1F}"/>
          </ac:spMkLst>
        </pc:spChg>
        <pc:picChg chg="del">
          <ac:chgData name="Cesar Augusto Lopez Gallego" userId="0dfa9112-9251-4882-b472-cf2dfcee09d1" providerId="ADAL" clId="{FA8F18FA-AA1C-4DC4-88DE-9E491AB6CAE3}" dt="2025-05-08T23:33:53.443" v="7" actId="478"/>
          <ac:picMkLst>
            <pc:docMk/>
            <pc:sldMk cId="2704432805" sldId="265"/>
            <ac:picMk id="19" creationId="{6B000D6E-1AB1-4D78-89AF-5563ED88FF92}"/>
          </ac:picMkLst>
        </pc:picChg>
        <pc:picChg chg="add mod">
          <ac:chgData name="Cesar Augusto Lopez Gallego" userId="0dfa9112-9251-4882-b472-cf2dfcee09d1" providerId="ADAL" clId="{FA8F18FA-AA1C-4DC4-88DE-9E491AB6CAE3}" dt="2025-05-08T23:34:34.953" v="12" actId="14100"/>
          <ac:picMkLst>
            <pc:docMk/>
            <pc:sldMk cId="2704432805" sldId="265"/>
            <ac:picMk id="21" creationId="{6BAA2FA5-D955-408A-9091-2330AC97071A}"/>
          </ac:picMkLst>
        </pc:picChg>
      </pc:sldChg>
      <pc:sldChg chg="addSp delSp modSp new mod">
        <pc:chgData name="Cesar Augusto Lopez Gallego" userId="0dfa9112-9251-4882-b472-cf2dfcee09d1" providerId="ADAL" clId="{FA8F18FA-AA1C-4DC4-88DE-9E491AB6CAE3}" dt="2025-05-08T23:33:16.026" v="2"/>
        <pc:sldMkLst>
          <pc:docMk/>
          <pc:sldMk cId="263588219" sldId="266"/>
        </pc:sldMkLst>
        <pc:spChg chg="del">
          <ac:chgData name="Cesar Augusto Lopez Gallego" userId="0dfa9112-9251-4882-b472-cf2dfcee09d1" providerId="ADAL" clId="{FA8F18FA-AA1C-4DC4-88DE-9E491AB6CAE3}" dt="2025-05-08T23:33:04.099" v="1" actId="478"/>
          <ac:spMkLst>
            <pc:docMk/>
            <pc:sldMk cId="263588219" sldId="266"/>
            <ac:spMk id="2" creationId="{DBA37076-A445-4B4F-AAC6-15E86B696B26}"/>
          </ac:spMkLst>
        </pc:spChg>
        <pc:spChg chg="del">
          <ac:chgData name="Cesar Augusto Lopez Gallego" userId="0dfa9112-9251-4882-b472-cf2dfcee09d1" providerId="ADAL" clId="{FA8F18FA-AA1C-4DC4-88DE-9E491AB6CAE3}" dt="2025-05-08T23:33:04.099" v="1" actId="478"/>
          <ac:spMkLst>
            <pc:docMk/>
            <pc:sldMk cId="263588219" sldId="266"/>
            <ac:spMk id="3" creationId="{94607572-8E94-4EAE-813D-56B925EEDEF8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4" creationId="{0439409C-8F20-41F0-AE5A-ED8397D4A5B9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7" creationId="{CECC444C-CFA5-42C3-94FA-CCA87CD6F10B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8" creationId="{B0ABB353-AF05-4DA1-B0F9-A3095DBC74AD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9" creationId="{111835CD-CEB0-4A3F-A19E-C06E88349403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12" creationId="{8F683AFA-BEC1-487E-83AA-F230E842A442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13" creationId="{3FB03CCA-614F-4D10-ADBA-12D6BB6763CF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14" creationId="{06CF0448-04B3-482C-A045-0A4EBD1F4E5B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17" creationId="{644F647F-5740-47B1-A62C-8248D7B08331}"/>
          </ac:spMkLst>
        </pc:spChg>
        <pc:spChg chg="add mod">
          <ac:chgData name="Cesar Augusto Lopez Gallego" userId="0dfa9112-9251-4882-b472-cf2dfcee09d1" providerId="ADAL" clId="{FA8F18FA-AA1C-4DC4-88DE-9E491AB6CAE3}" dt="2025-05-08T23:33:16.026" v="2"/>
          <ac:spMkLst>
            <pc:docMk/>
            <pc:sldMk cId="263588219" sldId="266"/>
            <ac:spMk id="18" creationId="{4E0890D3-EACE-4B76-8BAF-322BEBD2639F}"/>
          </ac:spMkLst>
        </pc:spChg>
        <pc:picChg chg="add mod">
          <ac:chgData name="Cesar Augusto Lopez Gallego" userId="0dfa9112-9251-4882-b472-cf2dfcee09d1" providerId="ADAL" clId="{FA8F18FA-AA1C-4DC4-88DE-9E491AB6CAE3}" dt="2025-05-08T23:33:16.026" v="2"/>
          <ac:picMkLst>
            <pc:docMk/>
            <pc:sldMk cId="263588219" sldId="266"/>
            <ac:picMk id="5" creationId="{65CDE554-2BBF-4CAB-9C94-7EE50E395D8F}"/>
          </ac:picMkLst>
        </pc:picChg>
        <pc:picChg chg="add mod">
          <ac:chgData name="Cesar Augusto Lopez Gallego" userId="0dfa9112-9251-4882-b472-cf2dfcee09d1" providerId="ADAL" clId="{FA8F18FA-AA1C-4DC4-88DE-9E491AB6CAE3}" dt="2025-05-08T23:33:16.026" v="2"/>
          <ac:picMkLst>
            <pc:docMk/>
            <pc:sldMk cId="263588219" sldId="266"/>
            <ac:picMk id="6" creationId="{2C6744B1-EC90-4CBE-8509-7EAAAF336494}"/>
          </ac:picMkLst>
        </pc:picChg>
        <pc:picChg chg="add mod">
          <ac:chgData name="Cesar Augusto Lopez Gallego" userId="0dfa9112-9251-4882-b472-cf2dfcee09d1" providerId="ADAL" clId="{FA8F18FA-AA1C-4DC4-88DE-9E491AB6CAE3}" dt="2025-05-08T23:33:16.026" v="2"/>
          <ac:picMkLst>
            <pc:docMk/>
            <pc:sldMk cId="263588219" sldId="266"/>
            <ac:picMk id="10" creationId="{5D5C5E27-A8D0-42D9-8397-98CDFE183296}"/>
          </ac:picMkLst>
        </pc:picChg>
        <pc:picChg chg="add mod">
          <ac:chgData name="Cesar Augusto Lopez Gallego" userId="0dfa9112-9251-4882-b472-cf2dfcee09d1" providerId="ADAL" clId="{FA8F18FA-AA1C-4DC4-88DE-9E491AB6CAE3}" dt="2025-05-08T23:33:16.026" v="2"/>
          <ac:picMkLst>
            <pc:docMk/>
            <pc:sldMk cId="263588219" sldId="266"/>
            <ac:picMk id="11" creationId="{830277FE-D19A-48C4-A472-94976141E8B4}"/>
          </ac:picMkLst>
        </pc:picChg>
        <pc:picChg chg="add mod">
          <ac:chgData name="Cesar Augusto Lopez Gallego" userId="0dfa9112-9251-4882-b472-cf2dfcee09d1" providerId="ADAL" clId="{FA8F18FA-AA1C-4DC4-88DE-9E491AB6CAE3}" dt="2025-05-08T23:33:16.026" v="2"/>
          <ac:picMkLst>
            <pc:docMk/>
            <pc:sldMk cId="263588219" sldId="266"/>
            <ac:picMk id="15" creationId="{8AF65F25-5727-4B49-999A-A3107985F1A8}"/>
          </ac:picMkLst>
        </pc:picChg>
        <pc:picChg chg="add mod">
          <ac:chgData name="Cesar Augusto Lopez Gallego" userId="0dfa9112-9251-4882-b472-cf2dfcee09d1" providerId="ADAL" clId="{FA8F18FA-AA1C-4DC4-88DE-9E491AB6CAE3}" dt="2025-05-08T23:33:16.026" v="2"/>
          <ac:picMkLst>
            <pc:docMk/>
            <pc:sldMk cId="263588219" sldId="266"/>
            <ac:picMk id="16" creationId="{2D5561B4-FA09-4A65-A692-D76E7463C78C}"/>
          </ac:picMkLst>
        </pc:picChg>
      </pc:sldChg>
      <pc:sldChg chg="addSp delSp modSp new mod modClrScheme chgLayout">
        <pc:chgData name="Cesar Augusto Lopez Gallego" userId="0dfa9112-9251-4882-b472-cf2dfcee09d1" providerId="ADAL" clId="{FA8F18FA-AA1C-4DC4-88DE-9E491AB6CAE3}" dt="2025-05-09T21:29:54.243" v="686" actId="20577"/>
        <pc:sldMkLst>
          <pc:docMk/>
          <pc:sldMk cId="143448972" sldId="267"/>
        </pc:sldMkLst>
        <pc:spChg chg="del">
          <ac:chgData name="Cesar Augusto Lopez Gallego" userId="0dfa9112-9251-4882-b472-cf2dfcee09d1" providerId="ADAL" clId="{FA8F18FA-AA1C-4DC4-88DE-9E491AB6CAE3}" dt="2025-05-08T23:33:24.713" v="4" actId="700"/>
          <ac:spMkLst>
            <pc:docMk/>
            <pc:sldMk cId="143448972" sldId="267"/>
            <ac:spMk id="2" creationId="{965CFE96-BF96-4F48-9C91-CCB2BFBE310B}"/>
          </ac:spMkLst>
        </pc:spChg>
        <pc:spChg chg="del">
          <ac:chgData name="Cesar Augusto Lopez Gallego" userId="0dfa9112-9251-4882-b472-cf2dfcee09d1" providerId="ADAL" clId="{FA8F18FA-AA1C-4DC4-88DE-9E491AB6CAE3}" dt="2025-05-08T23:33:24.713" v="4" actId="700"/>
          <ac:spMkLst>
            <pc:docMk/>
            <pc:sldMk cId="143448972" sldId="267"/>
            <ac:spMk id="3" creationId="{21EB0A5E-2284-4705-9B6F-BF1D901B8CA4}"/>
          </ac:spMkLst>
        </pc:spChg>
        <pc:spChg chg="add mod">
          <ac:chgData name="Cesar Augusto Lopez Gallego" userId="0dfa9112-9251-4882-b472-cf2dfcee09d1" providerId="ADAL" clId="{FA8F18FA-AA1C-4DC4-88DE-9E491AB6CAE3}" dt="2025-05-09T21:29:18.509" v="677" actId="20577"/>
          <ac:spMkLst>
            <pc:docMk/>
            <pc:sldMk cId="143448972" sldId="267"/>
            <ac:spMk id="4" creationId="{1AD36DF7-674C-42C2-9571-A18EBF77183E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5" creationId="{F955CABB-594D-4BE5-A0DC-E74A57AF880D}"/>
          </ac:spMkLst>
        </pc:spChg>
        <pc:spChg chg="add mod">
          <ac:chgData name="Cesar Augusto Lopez Gallego" userId="0dfa9112-9251-4882-b472-cf2dfcee09d1" providerId="ADAL" clId="{FA8F18FA-AA1C-4DC4-88DE-9E491AB6CAE3}" dt="2025-05-09T21:29:31.155" v="680" actId="404"/>
          <ac:spMkLst>
            <pc:docMk/>
            <pc:sldMk cId="143448972" sldId="267"/>
            <ac:spMk id="6" creationId="{47F8EAFF-6570-450D-BB76-749FD3CD42EF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8" creationId="{6B847E21-CED8-4C0D-B04D-0251EFC437C5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10" creationId="{CB74AD88-F6AE-46BD-B827-604B65A5E523}"/>
          </ac:spMkLst>
        </pc:spChg>
        <pc:spChg chg="add mod">
          <ac:chgData name="Cesar Augusto Lopez Gallego" userId="0dfa9112-9251-4882-b472-cf2dfcee09d1" providerId="ADAL" clId="{FA8F18FA-AA1C-4DC4-88DE-9E491AB6CAE3}" dt="2025-05-09T21:29:31.155" v="680" actId="404"/>
          <ac:spMkLst>
            <pc:docMk/>
            <pc:sldMk cId="143448972" sldId="267"/>
            <ac:spMk id="11" creationId="{6A9AC049-8521-4656-B735-B8940212D079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13" creationId="{329CE228-7FA3-43D2-872B-A4F6696AE946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15" creationId="{EB361D54-F481-48EC-BD09-EABBBB632C48}"/>
          </ac:spMkLst>
        </pc:spChg>
        <pc:spChg chg="add mod">
          <ac:chgData name="Cesar Augusto Lopez Gallego" userId="0dfa9112-9251-4882-b472-cf2dfcee09d1" providerId="ADAL" clId="{FA8F18FA-AA1C-4DC4-88DE-9E491AB6CAE3}" dt="2025-05-09T21:29:54.243" v="686" actId="20577"/>
          <ac:spMkLst>
            <pc:docMk/>
            <pc:sldMk cId="143448972" sldId="267"/>
            <ac:spMk id="16" creationId="{6021D4CB-2357-467E-B3BD-BBAB49097167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18" creationId="{54F53ABA-62AB-4528-956C-101ACDFE89E0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20" creationId="{EEBA5241-DEC8-41C2-8144-26ADDF20657B}"/>
          </ac:spMkLst>
        </pc:spChg>
        <pc:spChg chg="add mod">
          <ac:chgData name="Cesar Augusto Lopez Gallego" userId="0dfa9112-9251-4882-b472-cf2dfcee09d1" providerId="ADAL" clId="{FA8F18FA-AA1C-4DC4-88DE-9E491AB6CAE3}" dt="2025-05-09T21:29:47.917" v="685" actId="20577"/>
          <ac:spMkLst>
            <pc:docMk/>
            <pc:sldMk cId="143448972" sldId="267"/>
            <ac:spMk id="21" creationId="{549DD977-C1BC-49EF-B46A-7655C724294D}"/>
          </ac:spMkLst>
        </pc:spChg>
        <pc:spChg chg="add mod">
          <ac:chgData name="Cesar Augusto Lopez Gallego" userId="0dfa9112-9251-4882-b472-cf2dfcee09d1" providerId="ADAL" clId="{FA8F18FA-AA1C-4DC4-88DE-9E491AB6CAE3}" dt="2025-05-09T21:29:24.987" v="678" actId="1076"/>
          <ac:spMkLst>
            <pc:docMk/>
            <pc:sldMk cId="143448972" sldId="267"/>
            <ac:spMk id="23" creationId="{2A68B364-9B44-4F87-86FB-3DE9FC658558}"/>
          </ac:spMkLst>
        </pc:sp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7" creationId="{ECBB0A7A-C315-43F2-B670-23A4CE71B915}"/>
          </ac:picMkLst>
        </pc:pic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9" creationId="{52E78238-8ECC-4DB5-AE72-DB438C825C2C}"/>
          </ac:picMkLst>
        </pc:pic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12" creationId="{1B3E32AC-5655-4BFC-AE92-8BADED549134}"/>
          </ac:picMkLst>
        </pc:pic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14" creationId="{2AF82F1A-6662-4A77-B387-3D77D41928D7}"/>
          </ac:picMkLst>
        </pc:pic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17" creationId="{437EF9AF-806C-48CE-806D-A2DDC9B3AD5F}"/>
          </ac:picMkLst>
        </pc:pic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19" creationId="{B5CA4318-20DE-4C0B-B9AF-3FFCBC063947}"/>
          </ac:picMkLst>
        </pc:pic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22" creationId="{52CEF779-C9EB-43C6-AD3E-1890B8B4B0A9}"/>
          </ac:picMkLst>
        </pc:picChg>
        <pc:picChg chg="add mod">
          <ac:chgData name="Cesar Augusto Lopez Gallego" userId="0dfa9112-9251-4882-b472-cf2dfcee09d1" providerId="ADAL" clId="{FA8F18FA-AA1C-4DC4-88DE-9E491AB6CAE3}" dt="2025-05-09T21:29:24.987" v="678" actId="1076"/>
          <ac:picMkLst>
            <pc:docMk/>
            <pc:sldMk cId="143448972" sldId="267"/>
            <ac:picMk id="24" creationId="{553626CA-6603-4DEF-B91A-C438339B4FCD}"/>
          </ac:picMkLst>
        </pc:picChg>
      </pc:sldChg>
      <pc:sldChg chg="addSp modSp new mod">
        <pc:chgData name="Cesar Augusto Lopez Gallego" userId="0dfa9112-9251-4882-b472-cf2dfcee09d1" providerId="ADAL" clId="{FA8F18FA-AA1C-4DC4-88DE-9E491AB6CAE3}" dt="2025-05-09T00:33:26.992" v="631" actId="14100"/>
        <pc:sldMkLst>
          <pc:docMk/>
          <pc:sldMk cId="2152160053" sldId="268"/>
        </pc:sldMkLst>
        <pc:spChg chg="add mod">
          <ac:chgData name="Cesar Augusto Lopez Gallego" userId="0dfa9112-9251-4882-b472-cf2dfcee09d1" providerId="ADAL" clId="{FA8F18FA-AA1C-4DC4-88DE-9E491AB6CAE3}" dt="2025-05-09T00:29:49.136" v="606" actId="1076"/>
          <ac:spMkLst>
            <pc:docMk/>
            <pc:sldMk cId="2152160053" sldId="268"/>
            <ac:spMk id="2" creationId="{207A4D06-8303-4E87-963C-111E7E013C1B}"/>
          </ac:spMkLst>
        </pc:spChg>
        <pc:spChg chg="add mod">
          <ac:chgData name="Cesar Augusto Lopez Gallego" userId="0dfa9112-9251-4882-b472-cf2dfcee09d1" providerId="ADAL" clId="{FA8F18FA-AA1C-4DC4-88DE-9E491AB6CAE3}" dt="2025-05-08T23:37:27.482" v="27" actId="207"/>
          <ac:spMkLst>
            <pc:docMk/>
            <pc:sldMk cId="2152160053" sldId="268"/>
            <ac:spMk id="3" creationId="{7326D374-2C9A-4871-BE2F-A36FADB4BA9C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4" creationId="{2708B0CD-47CF-49A0-BF11-6ED2CF250178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5" creationId="{08A7F038-56D0-442E-B3CB-3E43D38214F9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6" creationId="{81690496-FF17-463F-979D-7F1E6CDBE72E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7" creationId="{FE02F0CC-A244-49DD-877D-FDDEFE681FCF}"/>
          </ac:spMkLst>
        </pc:spChg>
        <pc:spChg chg="add mod">
          <ac:chgData name="Cesar Augusto Lopez Gallego" userId="0dfa9112-9251-4882-b472-cf2dfcee09d1" providerId="ADAL" clId="{FA8F18FA-AA1C-4DC4-88DE-9E491AB6CAE3}" dt="2025-05-08T23:37:27.482" v="27" actId="207"/>
          <ac:spMkLst>
            <pc:docMk/>
            <pc:sldMk cId="2152160053" sldId="268"/>
            <ac:spMk id="8" creationId="{122F6AC7-95B3-44A5-9D86-C4737BC4836E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9" creationId="{667CB508-E821-4FB7-881F-D693349FB461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10" creationId="{99E252EF-E4BA-47F4-9749-AB707DB57F35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11" creationId="{40F41FEF-274F-4D3E-B177-4CEB98920C3A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12" creationId="{80D32236-9144-46DF-BA65-DA14D7AED6C3}"/>
          </ac:spMkLst>
        </pc:spChg>
        <pc:spChg chg="add mod">
          <ac:chgData name="Cesar Augusto Lopez Gallego" userId="0dfa9112-9251-4882-b472-cf2dfcee09d1" providerId="ADAL" clId="{FA8F18FA-AA1C-4DC4-88DE-9E491AB6CAE3}" dt="2025-05-08T23:37:27.482" v="27" actId="207"/>
          <ac:spMkLst>
            <pc:docMk/>
            <pc:sldMk cId="2152160053" sldId="268"/>
            <ac:spMk id="13" creationId="{77A34A30-B300-4213-8756-5AFE2EA12249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14" creationId="{8DA907EF-0686-460B-A0B3-2E67BB6E0922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15" creationId="{C55579F4-426B-4D4E-A93C-A425AF5858DC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16" creationId="{55A35D28-C397-4232-8893-29CAA18D5552}"/>
          </ac:spMkLst>
        </pc:spChg>
        <pc:spChg chg="add mod">
          <ac:chgData name="Cesar Augusto Lopez Gallego" userId="0dfa9112-9251-4882-b472-cf2dfcee09d1" providerId="ADAL" clId="{FA8F18FA-AA1C-4DC4-88DE-9E491AB6CAE3}" dt="2025-05-09T00:15:37.295" v="397" actId="2711"/>
          <ac:spMkLst>
            <pc:docMk/>
            <pc:sldMk cId="2152160053" sldId="268"/>
            <ac:spMk id="17" creationId="{45006CAB-7378-448B-A4E6-C2FB63D0F67A}"/>
          </ac:spMkLst>
        </pc:spChg>
        <pc:spChg chg="add mod">
          <ac:chgData name="Cesar Augusto Lopez Gallego" userId="0dfa9112-9251-4882-b472-cf2dfcee09d1" providerId="ADAL" clId="{FA8F18FA-AA1C-4DC4-88DE-9E491AB6CAE3}" dt="2025-05-09T00:33:26.992" v="631" actId="14100"/>
          <ac:spMkLst>
            <pc:docMk/>
            <pc:sldMk cId="2152160053" sldId="268"/>
            <ac:spMk id="18" creationId="{9E2CC05C-5981-4850-9042-197AD3BAA67D}"/>
          </ac:spMkLst>
        </pc:spChg>
      </pc:sldChg>
      <pc:sldChg chg="addSp modSp new mod">
        <pc:chgData name="Cesar Augusto Lopez Gallego" userId="0dfa9112-9251-4882-b472-cf2dfcee09d1" providerId="ADAL" clId="{FA8F18FA-AA1C-4DC4-88DE-9E491AB6CAE3}" dt="2025-05-09T00:34:03.760" v="641" actId="1076"/>
        <pc:sldMkLst>
          <pc:docMk/>
          <pc:sldMk cId="1268952547" sldId="269"/>
        </pc:sldMkLst>
        <pc:spChg chg="add mod">
          <ac:chgData name="Cesar Augusto Lopez Gallego" userId="0dfa9112-9251-4882-b472-cf2dfcee09d1" providerId="ADAL" clId="{FA8F18FA-AA1C-4DC4-88DE-9E491AB6CAE3}" dt="2025-05-08T23:41:11.197" v="61" actId="20577"/>
          <ac:spMkLst>
            <pc:docMk/>
            <pc:sldMk cId="1268952547" sldId="269"/>
            <ac:spMk id="2" creationId="{5A66C670-1838-4831-879C-53E3A386CD5D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3" creationId="{CECF1048-D03E-44E0-A748-032DDA25A9B8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5" creationId="{1370AA76-888F-403B-8794-42C80291300A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6" creationId="{0CE54A04-894B-41E3-B6B1-50E031DF276D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7" creationId="{A1A13048-E9EC-4404-B5DC-B45795B790F7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9" creationId="{D588016C-9CFE-4D61-A90D-50FCC3DD80AE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10" creationId="{FD2B73D2-423A-4CEA-98E0-46BB38C1EA90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11" creationId="{5E77AA76-329E-49DA-8BDE-08C3CCD05418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13" creationId="{DEBDB463-661B-4437-B6AD-F79C81DD57AD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14" creationId="{E153D7B2-E863-4682-9EC2-E85ED8D4ED50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15" creationId="{96EA16E4-A142-49CC-A555-4E4E70C0359C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17" creationId="{2788D947-ACF9-41AA-A32E-E74F8CBB284B}"/>
          </ac:spMkLst>
        </pc:spChg>
        <pc:spChg chg="add mod">
          <ac:chgData name="Cesar Augusto Lopez Gallego" userId="0dfa9112-9251-4882-b472-cf2dfcee09d1" providerId="ADAL" clId="{FA8F18FA-AA1C-4DC4-88DE-9E491AB6CAE3}" dt="2025-05-08T23:40:52.328" v="57" actId="164"/>
          <ac:spMkLst>
            <pc:docMk/>
            <pc:sldMk cId="1268952547" sldId="269"/>
            <ac:spMk id="18" creationId="{2449311F-3DC1-42EC-9F6A-3141C04EB728}"/>
          </ac:spMkLst>
        </pc:spChg>
        <pc:spChg chg="add mod">
          <ac:chgData name="Cesar Augusto Lopez Gallego" userId="0dfa9112-9251-4882-b472-cf2dfcee09d1" providerId="ADAL" clId="{FA8F18FA-AA1C-4DC4-88DE-9E491AB6CAE3}" dt="2025-05-09T00:34:03.760" v="641" actId="1076"/>
          <ac:spMkLst>
            <pc:docMk/>
            <pc:sldMk cId="1268952547" sldId="269"/>
            <ac:spMk id="20" creationId="{6D4E1B64-8837-4BB4-8987-0BB384F4FEE1}"/>
          </ac:spMkLst>
        </pc:spChg>
        <pc:grpChg chg="add mod">
          <ac:chgData name="Cesar Augusto Lopez Gallego" userId="0dfa9112-9251-4882-b472-cf2dfcee09d1" providerId="ADAL" clId="{FA8F18FA-AA1C-4DC4-88DE-9E491AB6CAE3}" dt="2025-05-08T23:40:52.328" v="57" actId="164"/>
          <ac:grpSpMkLst>
            <pc:docMk/>
            <pc:sldMk cId="1268952547" sldId="269"/>
            <ac:grpSpMk id="19" creationId="{DFFF4673-A2BA-4F1E-A512-DEC591541F30}"/>
          </ac:grpSpMkLst>
        </pc:grpChg>
        <pc:picChg chg="add mod">
          <ac:chgData name="Cesar Augusto Lopez Gallego" userId="0dfa9112-9251-4882-b472-cf2dfcee09d1" providerId="ADAL" clId="{FA8F18FA-AA1C-4DC4-88DE-9E491AB6CAE3}" dt="2025-05-08T23:40:52.328" v="57" actId="164"/>
          <ac:picMkLst>
            <pc:docMk/>
            <pc:sldMk cId="1268952547" sldId="269"/>
            <ac:picMk id="4" creationId="{D2E36D65-CD1D-47A6-9370-4D5971EE0818}"/>
          </ac:picMkLst>
        </pc:picChg>
        <pc:picChg chg="add mod">
          <ac:chgData name="Cesar Augusto Lopez Gallego" userId="0dfa9112-9251-4882-b472-cf2dfcee09d1" providerId="ADAL" clId="{FA8F18FA-AA1C-4DC4-88DE-9E491AB6CAE3}" dt="2025-05-08T23:40:52.328" v="57" actId="164"/>
          <ac:picMkLst>
            <pc:docMk/>
            <pc:sldMk cId="1268952547" sldId="269"/>
            <ac:picMk id="8" creationId="{13DFEC49-EA34-490C-BFF0-FFCE298FA09E}"/>
          </ac:picMkLst>
        </pc:picChg>
        <pc:picChg chg="add mod">
          <ac:chgData name="Cesar Augusto Lopez Gallego" userId="0dfa9112-9251-4882-b472-cf2dfcee09d1" providerId="ADAL" clId="{FA8F18FA-AA1C-4DC4-88DE-9E491AB6CAE3}" dt="2025-05-08T23:40:52.328" v="57" actId="164"/>
          <ac:picMkLst>
            <pc:docMk/>
            <pc:sldMk cId="1268952547" sldId="269"/>
            <ac:picMk id="12" creationId="{141420F0-2C31-46C3-A1B2-FC9BE2C12CDF}"/>
          </ac:picMkLst>
        </pc:picChg>
        <pc:picChg chg="add mod">
          <ac:chgData name="Cesar Augusto Lopez Gallego" userId="0dfa9112-9251-4882-b472-cf2dfcee09d1" providerId="ADAL" clId="{FA8F18FA-AA1C-4DC4-88DE-9E491AB6CAE3}" dt="2025-05-08T23:40:52.328" v="57" actId="164"/>
          <ac:picMkLst>
            <pc:docMk/>
            <pc:sldMk cId="1268952547" sldId="269"/>
            <ac:picMk id="16" creationId="{A2BF48BB-B374-4971-B650-C27A626347EF}"/>
          </ac:picMkLst>
        </pc:picChg>
        <pc:picChg chg="add mod">
          <ac:chgData name="Cesar Augusto Lopez Gallego" userId="0dfa9112-9251-4882-b472-cf2dfcee09d1" providerId="ADAL" clId="{FA8F18FA-AA1C-4DC4-88DE-9E491AB6CAE3}" dt="2025-05-09T00:34:03.760" v="641" actId="1076"/>
          <ac:picMkLst>
            <pc:docMk/>
            <pc:sldMk cId="1268952547" sldId="269"/>
            <ac:picMk id="21" creationId="{F70E1C08-6995-4C87-919D-1829D99562EF}"/>
          </ac:picMkLst>
        </pc:picChg>
      </pc:sldChg>
      <pc:sldChg chg="addSp modSp new mod">
        <pc:chgData name="Cesar Augusto Lopez Gallego" userId="0dfa9112-9251-4882-b472-cf2dfcee09d1" providerId="ADAL" clId="{FA8F18FA-AA1C-4DC4-88DE-9E491AB6CAE3}" dt="2025-05-08T23:41:18.075" v="63" actId="20577"/>
        <pc:sldMkLst>
          <pc:docMk/>
          <pc:sldMk cId="2382683111" sldId="270"/>
        </pc:sldMkLst>
        <pc:spChg chg="add mod">
          <ac:chgData name="Cesar Augusto Lopez Gallego" userId="0dfa9112-9251-4882-b472-cf2dfcee09d1" providerId="ADAL" clId="{FA8F18FA-AA1C-4DC4-88DE-9E491AB6CAE3}" dt="2025-05-08T23:41:18.075" v="63" actId="20577"/>
          <ac:spMkLst>
            <pc:docMk/>
            <pc:sldMk cId="2382683111" sldId="270"/>
            <ac:spMk id="2" creationId="{5885CCF2-C07E-4369-ADBC-36B12A0D56CC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3" creationId="{8C23EB4A-3CC5-4D17-A30A-B52937D2B930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4" creationId="{535F0E18-F167-4C02-B124-A871AEA248CA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7" creationId="{740B0A0E-FCDF-4605-8A4F-6018664DB89B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8" creationId="{FA400D62-2688-4B9F-B0AF-34B3D17C2477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11" creationId="{700CEE59-1B11-49A6-AEB3-4FBF70C12C2C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12" creationId="{6EE1618C-B0C9-48A1-9709-5C794AB206C8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15" creationId="{89E68D8B-CEA0-40C0-A850-C6558F161780}"/>
          </ac:spMkLst>
        </pc:spChg>
        <pc:spChg chg="add mod">
          <ac:chgData name="Cesar Augusto Lopez Gallego" userId="0dfa9112-9251-4882-b472-cf2dfcee09d1" providerId="ADAL" clId="{FA8F18FA-AA1C-4DC4-88DE-9E491AB6CAE3}" dt="2025-05-08T23:40:35.753" v="55" actId="164"/>
          <ac:spMkLst>
            <pc:docMk/>
            <pc:sldMk cId="2382683111" sldId="270"/>
            <ac:spMk id="16" creationId="{A42F54CC-4278-4921-A032-A5E029F38B0E}"/>
          </ac:spMkLst>
        </pc:spChg>
        <pc:grpChg chg="add mod">
          <ac:chgData name="Cesar Augusto Lopez Gallego" userId="0dfa9112-9251-4882-b472-cf2dfcee09d1" providerId="ADAL" clId="{FA8F18FA-AA1C-4DC4-88DE-9E491AB6CAE3}" dt="2025-05-08T23:40:37.841" v="56" actId="1076"/>
          <ac:grpSpMkLst>
            <pc:docMk/>
            <pc:sldMk cId="2382683111" sldId="270"/>
            <ac:grpSpMk id="19" creationId="{18B44BD9-B83F-4FB0-8028-80F8594E6830}"/>
          </ac:grpSpMkLst>
        </pc:grp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5" creationId="{F5C94ED7-713B-43C6-8B95-83B1144EB781}"/>
          </ac:picMkLst>
        </pc:pic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6" creationId="{76FB24D3-9036-4FFF-85C5-93D345063561}"/>
          </ac:picMkLst>
        </pc:pic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9" creationId="{A2857B2C-5D4D-420F-8C2B-3444D34EEDF4}"/>
          </ac:picMkLst>
        </pc:pic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10" creationId="{494FE3CB-48EB-4C4F-9DB4-15DED94EA382}"/>
          </ac:picMkLst>
        </pc:pic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13" creationId="{7F5A3318-155B-4997-8B02-1EB545AF6812}"/>
          </ac:picMkLst>
        </pc:pic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14" creationId="{505A0FCF-A4D8-4DB1-8CAF-2B2EFB169D01}"/>
          </ac:picMkLst>
        </pc:pic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17" creationId="{60D7E3D1-C0A5-417E-AFC5-CC5894C27EDA}"/>
          </ac:picMkLst>
        </pc:picChg>
        <pc:picChg chg="add mod">
          <ac:chgData name="Cesar Augusto Lopez Gallego" userId="0dfa9112-9251-4882-b472-cf2dfcee09d1" providerId="ADAL" clId="{FA8F18FA-AA1C-4DC4-88DE-9E491AB6CAE3}" dt="2025-05-08T23:40:35.753" v="55" actId="164"/>
          <ac:picMkLst>
            <pc:docMk/>
            <pc:sldMk cId="2382683111" sldId="270"/>
            <ac:picMk id="18" creationId="{CA5D89D0-CBF4-46CC-98FA-CCF460ED87BF}"/>
          </ac:picMkLst>
        </pc:picChg>
      </pc:sldChg>
      <pc:sldChg chg="addSp delSp modSp new mod">
        <pc:chgData name="Cesar Augusto Lopez Gallego" userId="0dfa9112-9251-4882-b472-cf2dfcee09d1" providerId="ADAL" clId="{FA8F18FA-AA1C-4DC4-88DE-9E491AB6CAE3}" dt="2025-05-09T22:41:28.255" v="690" actId="1076"/>
        <pc:sldMkLst>
          <pc:docMk/>
          <pc:sldMk cId="758978595" sldId="271"/>
        </pc:sldMkLst>
        <pc:spChg chg="add del mod">
          <ac:chgData name="Cesar Augusto Lopez Gallego" userId="0dfa9112-9251-4882-b472-cf2dfcee09d1" providerId="ADAL" clId="{FA8F18FA-AA1C-4DC4-88DE-9E491AB6CAE3}" dt="2025-05-08T23:42:18.348" v="75"/>
          <ac:spMkLst>
            <pc:docMk/>
            <pc:sldMk cId="758978595" sldId="271"/>
            <ac:spMk id="2" creationId="{6511A091-D302-4AA6-A217-A2D78F07B812}"/>
          </ac:spMkLst>
        </pc:spChg>
        <pc:spChg chg="add del mod">
          <ac:chgData name="Cesar Augusto Lopez Gallego" userId="0dfa9112-9251-4882-b472-cf2dfcee09d1" providerId="ADAL" clId="{FA8F18FA-AA1C-4DC4-88DE-9E491AB6CAE3}" dt="2025-05-08T23:42:18.348" v="75"/>
          <ac:spMkLst>
            <pc:docMk/>
            <pc:sldMk cId="758978595" sldId="271"/>
            <ac:spMk id="4" creationId="{CFA50903-4A54-4F5D-99CA-F3B142B89756}"/>
          </ac:spMkLst>
        </pc:spChg>
        <pc:spChg chg="add del mod">
          <ac:chgData name="Cesar Augusto Lopez Gallego" userId="0dfa9112-9251-4882-b472-cf2dfcee09d1" providerId="ADAL" clId="{FA8F18FA-AA1C-4DC4-88DE-9E491AB6CAE3}" dt="2025-05-08T23:42:18.348" v="75"/>
          <ac:spMkLst>
            <pc:docMk/>
            <pc:sldMk cId="758978595" sldId="271"/>
            <ac:spMk id="6" creationId="{3F957FEC-1E1C-4A5E-9DEF-CB59ECA93D2F}"/>
          </ac:spMkLst>
        </pc:spChg>
        <pc:spChg chg="add del mod">
          <ac:chgData name="Cesar Augusto Lopez Gallego" userId="0dfa9112-9251-4882-b472-cf2dfcee09d1" providerId="ADAL" clId="{FA8F18FA-AA1C-4DC4-88DE-9E491AB6CAE3}" dt="2025-05-08T23:42:18.348" v="75"/>
          <ac:spMkLst>
            <pc:docMk/>
            <pc:sldMk cId="758978595" sldId="271"/>
            <ac:spMk id="8" creationId="{975232AB-A26A-44E5-8605-8C9DBBBC1F18}"/>
          </ac:spMkLst>
        </pc:spChg>
        <pc:spChg chg="add del mod">
          <ac:chgData name="Cesar Augusto Lopez Gallego" userId="0dfa9112-9251-4882-b472-cf2dfcee09d1" providerId="ADAL" clId="{FA8F18FA-AA1C-4DC4-88DE-9E491AB6CAE3}" dt="2025-05-08T23:42:18.348" v="75"/>
          <ac:spMkLst>
            <pc:docMk/>
            <pc:sldMk cId="758978595" sldId="271"/>
            <ac:spMk id="10" creationId="{9E55016E-C568-4C5A-A9E0-D3E69F8C5832}"/>
          </ac:spMkLst>
        </pc:spChg>
        <pc:spChg chg="add del mod">
          <ac:chgData name="Cesar Augusto Lopez Gallego" userId="0dfa9112-9251-4882-b472-cf2dfcee09d1" providerId="ADAL" clId="{FA8F18FA-AA1C-4DC4-88DE-9E491AB6CAE3}" dt="2025-05-08T23:42:18.348" v="75"/>
          <ac:spMkLst>
            <pc:docMk/>
            <pc:sldMk cId="758978595" sldId="271"/>
            <ac:spMk id="11" creationId="{F4512850-0AE0-4695-B2AF-BA4A2C366CB3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12" creationId="{DD9897A0-FC85-41D5-8F04-DBB3EFF0CF9B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14" creationId="{266E3A47-FAFA-4B8C-8142-1B8CC941C377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15" creationId="{FE85409E-F534-4174-86FB-E781675F8BFD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17" creationId="{15A79E7C-1BBA-4B26-9997-85B25D5FEBE2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18" creationId="{3E411D0B-421C-4F4A-BBFC-579CD05B154A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20" creationId="{8809E37D-8E8B-40B3-BA9F-91BDE438BAC2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21" creationId="{EB4634EF-08A6-48E5-8CCB-2373153F4725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23" creationId="{B957F8DA-B50B-4AEC-A19B-E54545BFD743}"/>
          </ac:spMkLst>
        </pc:spChg>
        <pc:spChg chg="add mod">
          <ac:chgData name="Cesar Augusto Lopez Gallego" userId="0dfa9112-9251-4882-b472-cf2dfcee09d1" providerId="ADAL" clId="{FA8F18FA-AA1C-4DC4-88DE-9E491AB6CAE3}" dt="2025-05-08T23:44:29.159" v="97" actId="2711"/>
          <ac:spMkLst>
            <pc:docMk/>
            <pc:sldMk cId="758978595" sldId="271"/>
            <ac:spMk id="24" creationId="{9D1CA6A8-B401-42A3-85C9-E80EBD9A0F4D}"/>
          </ac:spMkLst>
        </pc:spChg>
        <pc:picChg chg="add del mod">
          <ac:chgData name="Cesar Augusto Lopez Gallego" userId="0dfa9112-9251-4882-b472-cf2dfcee09d1" providerId="ADAL" clId="{FA8F18FA-AA1C-4DC4-88DE-9E491AB6CAE3}" dt="2025-05-08T23:42:18.348" v="75"/>
          <ac:picMkLst>
            <pc:docMk/>
            <pc:sldMk cId="758978595" sldId="271"/>
            <ac:picMk id="3" creationId="{252E3276-E901-48FC-B583-1EEF4FBD0515}"/>
          </ac:picMkLst>
        </pc:picChg>
        <pc:picChg chg="add del mod">
          <ac:chgData name="Cesar Augusto Lopez Gallego" userId="0dfa9112-9251-4882-b472-cf2dfcee09d1" providerId="ADAL" clId="{FA8F18FA-AA1C-4DC4-88DE-9E491AB6CAE3}" dt="2025-05-08T23:42:18.348" v="75"/>
          <ac:picMkLst>
            <pc:docMk/>
            <pc:sldMk cId="758978595" sldId="271"/>
            <ac:picMk id="5" creationId="{8595A3A2-EC1C-414A-8B73-1B6433FE345B}"/>
          </ac:picMkLst>
        </pc:picChg>
        <pc:picChg chg="add del mod">
          <ac:chgData name="Cesar Augusto Lopez Gallego" userId="0dfa9112-9251-4882-b472-cf2dfcee09d1" providerId="ADAL" clId="{FA8F18FA-AA1C-4DC4-88DE-9E491AB6CAE3}" dt="2025-05-08T23:42:18.348" v="75"/>
          <ac:picMkLst>
            <pc:docMk/>
            <pc:sldMk cId="758978595" sldId="271"/>
            <ac:picMk id="7" creationId="{3FAB4085-A1CC-4D7D-A6D1-9D6AD4821C58}"/>
          </ac:picMkLst>
        </pc:picChg>
        <pc:picChg chg="add del mod">
          <ac:chgData name="Cesar Augusto Lopez Gallego" userId="0dfa9112-9251-4882-b472-cf2dfcee09d1" providerId="ADAL" clId="{FA8F18FA-AA1C-4DC4-88DE-9E491AB6CAE3}" dt="2025-05-08T23:42:18.348" v="75"/>
          <ac:picMkLst>
            <pc:docMk/>
            <pc:sldMk cId="758978595" sldId="271"/>
            <ac:picMk id="9" creationId="{FC377A86-454C-46DB-8EC8-A3E1435286D4}"/>
          </ac:picMkLst>
        </pc:picChg>
        <pc:picChg chg="add mod">
          <ac:chgData name="Cesar Augusto Lopez Gallego" userId="0dfa9112-9251-4882-b472-cf2dfcee09d1" providerId="ADAL" clId="{FA8F18FA-AA1C-4DC4-88DE-9E491AB6CAE3}" dt="2025-05-08T23:44:00.962" v="91" actId="1076"/>
          <ac:picMkLst>
            <pc:docMk/>
            <pc:sldMk cId="758978595" sldId="271"/>
            <ac:picMk id="13" creationId="{F2816DA6-D092-4C90-8C1D-25B6D20C28FB}"/>
          </ac:picMkLst>
        </pc:picChg>
        <pc:picChg chg="add mod">
          <ac:chgData name="Cesar Augusto Lopez Gallego" userId="0dfa9112-9251-4882-b472-cf2dfcee09d1" providerId="ADAL" clId="{FA8F18FA-AA1C-4DC4-88DE-9E491AB6CAE3}" dt="2025-05-08T23:44:00.962" v="91" actId="1076"/>
          <ac:picMkLst>
            <pc:docMk/>
            <pc:sldMk cId="758978595" sldId="271"/>
            <ac:picMk id="16" creationId="{A5B1C777-99E3-430A-A13E-AB41E12F0998}"/>
          </ac:picMkLst>
        </pc:picChg>
        <pc:picChg chg="add mod">
          <ac:chgData name="Cesar Augusto Lopez Gallego" userId="0dfa9112-9251-4882-b472-cf2dfcee09d1" providerId="ADAL" clId="{FA8F18FA-AA1C-4DC4-88DE-9E491AB6CAE3}" dt="2025-05-08T23:44:00.962" v="91" actId="1076"/>
          <ac:picMkLst>
            <pc:docMk/>
            <pc:sldMk cId="758978595" sldId="271"/>
            <ac:picMk id="19" creationId="{47D15861-F1CF-4E2D-B27A-85D426A5AF1C}"/>
          </ac:picMkLst>
        </pc:picChg>
        <pc:picChg chg="add mod">
          <ac:chgData name="Cesar Augusto Lopez Gallego" userId="0dfa9112-9251-4882-b472-cf2dfcee09d1" providerId="ADAL" clId="{FA8F18FA-AA1C-4DC4-88DE-9E491AB6CAE3}" dt="2025-05-08T23:44:00.962" v="91" actId="1076"/>
          <ac:picMkLst>
            <pc:docMk/>
            <pc:sldMk cId="758978595" sldId="271"/>
            <ac:picMk id="22" creationId="{762B31A7-1167-49B5-8F33-5F36039F1F07}"/>
          </ac:picMkLst>
        </pc:picChg>
        <pc:picChg chg="add mod">
          <ac:chgData name="Cesar Augusto Lopez Gallego" userId="0dfa9112-9251-4882-b472-cf2dfcee09d1" providerId="ADAL" clId="{FA8F18FA-AA1C-4DC4-88DE-9E491AB6CAE3}" dt="2025-05-09T22:41:28.255" v="690" actId="1076"/>
          <ac:picMkLst>
            <pc:docMk/>
            <pc:sldMk cId="758978595" sldId="271"/>
            <ac:picMk id="1026" creationId="{5B8303E8-DBEB-4171-B60C-6489075139FC}"/>
          </ac:picMkLst>
        </pc:picChg>
      </pc:sldChg>
      <pc:sldChg chg="addSp delSp modSp new mod">
        <pc:chgData name="Cesar Augusto Lopez Gallego" userId="0dfa9112-9251-4882-b472-cf2dfcee09d1" providerId="ADAL" clId="{FA8F18FA-AA1C-4DC4-88DE-9E491AB6CAE3}" dt="2025-05-09T00:28:14.520" v="604" actId="1076"/>
        <pc:sldMkLst>
          <pc:docMk/>
          <pc:sldMk cId="1570463360" sldId="272"/>
        </pc:sldMkLst>
        <pc:spChg chg="add mod">
          <ac:chgData name="Cesar Augusto Lopez Gallego" userId="0dfa9112-9251-4882-b472-cf2dfcee09d1" providerId="ADAL" clId="{FA8F18FA-AA1C-4DC4-88DE-9E491AB6CAE3}" dt="2025-05-09T00:28:09.508" v="603" actId="6549"/>
          <ac:spMkLst>
            <pc:docMk/>
            <pc:sldMk cId="1570463360" sldId="272"/>
            <ac:spMk id="2" creationId="{5CA5DF5B-33CE-48D1-AD59-57DD78C56BF9}"/>
          </ac:spMkLst>
        </pc:spChg>
        <pc:spChg chg="add mod">
          <ac:chgData name="Cesar Augusto Lopez Gallego" userId="0dfa9112-9251-4882-b472-cf2dfcee09d1" providerId="ADAL" clId="{FA8F18FA-AA1C-4DC4-88DE-9E491AB6CAE3}" dt="2025-05-09T00:27:45.057" v="598" actId="1076"/>
          <ac:spMkLst>
            <pc:docMk/>
            <pc:sldMk cId="1570463360" sldId="272"/>
            <ac:spMk id="3" creationId="{FE81DDE7-BD51-467D-89D9-A64CA38C3269}"/>
          </ac:spMkLst>
        </pc:spChg>
        <pc:spChg chg="add del mod">
          <ac:chgData name="Cesar Augusto Lopez Gallego" userId="0dfa9112-9251-4882-b472-cf2dfcee09d1" providerId="ADAL" clId="{FA8F18FA-AA1C-4DC4-88DE-9E491AB6CAE3}" dt="2025-05-09T00:27:45.057" v="598" actId="1076"/>
          <ac:spMkLst>
            <pc:docMk/>
            <pc:sldMk cId="1570463360" sldId="272"/>
            <ac:spMk id="4" creationId="{201803A9-08DB-4329-8618-0504A307CE8C}"/>
          </ac:spMkLst>
        </pc:spChg>
        <pc:spChg chg="add mod">
          <ac:chgData name="Cesar Augusto Lopez Gallego" userId="0dfa9112-9251-4882-b472-cf2dfcee09d1" providerId="ADAL" clId="{FA8F18FA-AA1C-4DC4-88DE-9E491AB6CAE3}" dt="2025-05-09T00:27:59.065" v="601" actId="1076"/>
          <ac:spMkLst>
            <pc:docMk/>
            <pc:sldMk cId="1570463360" sldId="272"/>
            <ac:spMk id="5" creationId="{5A042BBD-8EAB-4301-9800-4C13C519E205}"/>
          </ac:spMkLst>
        </pc:spChg>
        <pc:spChg chg="add mod">
          <ac:chgData name="Cesar Augusto Lopez Gallego" userId="0dfa9112-9251-4882-b472-cf2dfcee09d1" providerId="ADAL" clId="{FA8F18FA-AA1C-4DC4-88DE-9E491AB6CAE3}" dt="2025-05-09T00:27:59.065" v="601" actId="1076"/>
          <ac:spMkLst>
            <pc:docMk/>
            <pc:sldMk cId="1570463360" sldId="272"/>
            <ac:spMk id="6" creationId="{A96137EE-1450-4155-8C02-3E417F14AB72}"/>
          </ac:spMkLst>
        </pc:spChg>
        <pc:spChg chg="add mod">
          <ac:chgData name="Cesar Augusto Lopez Gallego" userId="0dfa9112-9251-4882-b472-cf2dfcee09d1" providerId="ADAL" clId="{FA8F18FA-AA1C-4DC4-88DE-9E491AB6CAE3}" dt="2025-05-09T00:27:54.800" v="600" actId="1076"/>
          <ac:spMkLst>
            <pc:docMk/>
            <pc:sldMk cId="1570463360" sldId="272"/>
            <ac:spMk id="7" creationId="{60639593-49AB-4F59-8B5B-F11AD487DAF0}"/>
          </ac:spMkLst>
        </pc:spChg>
        <pc:spChg chg="add mod">
          <ac:chgData name="Cesar Augusto Lopez Gallego" userId="0dfa9112-9251-4882-b472-cf2dfcee09d1" providerId="ADAL" clId="{FA8F18FA-AA1C-4DC4-88DE-9E491AB6CAE3}" dt="2025-05-09T00:27:54.800" v="600" actId="1076"/>
          <ac:spMkLst>
            <pc:docMk/>
            <pc:sldMk cId="1570463360" sldId="272"/>
            <ac:spMk id="8" creationId="{0F2DAEB4-0C2D-4C0F-B927-ABB01F0C4E47}"/>
          </ac:spMkLst>
        </pc:spChg>
        <pc:picChg chg="add mod">
          <ac:chgData name="Cesar Augusto Lopez Gallego" userId="0dfa9112-9251-4882-b472-cf2dfcee09d1" providerId="ADAL" clId="{FA8F18FA-AA1C-4DC4-88DE-9E491AB6CAE3}" dt="2025-05-09T00:28:14.520" v="604" actId="1076"/>
          <ac:picMkLst>
            <pc:docMk/>
            <pc:sldMk cId="1570463360" sldId="272"/>
            <ac:picMk id="9" creationId="{4621AC29-F8AE-4881-901E-857A3513C3ED}"/>
          </ac:picMkLst>
        </pc:picChg>
      </pc:sldChg>
      <pc:sldChg chg="addSp modSp new mod">
        <pc:chgData name="Cesar Augusto Lopez Gallego" userId="0dfa9112-9251-4882-b472-cf2dfcee09d1" providerId="ADAL" clId="{FA8F18FA-AA1C-4DC4-88DE-9E491AB6CAE3}" dt="2025-05-09T00:14:18.745" v="393" actId="14100"/>
        <pc:sldMkLst>
          <pc:docMk/>
          <pc:sldMk cId="2404723013" sldId="273"/>
        </pc:sldMkLst>
        <pc:spChg chg="add mod">
          <ac:chgData name="Cesar Augusto Lopez Gallego" userId="0dfa9112-9251-4882-b472-cf2dfcee09d1" providerId="ADAL" clId="{FA8F18FA-AA1C-4DC4-88DE-9E491AB6CAE3}" dt="2025-05-08T23:45:38.490" v="99"/>
          <ac:spMkLst>
            <pc:docMk/>
            <pc:sldMk cId="2404723013" sldId="273"/>
            <ac:spMk id="2" creationId="{C086031B-5A31-4F6C-BA1D-C08E13593336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3" creationId="{FE48046F-EAC3-469A-97DA-35C5DC87127E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5" creationId="{A716E5A4-B354-4DE9-9136-245A08820854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6" creationId="{FD673098-5C01-488F-A3FC-1AE287AF2C82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7" creationId="{858AF2DB-4079-4358-8243-E1AE20749B61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8" creationId="{D64A2B49-7B20-4F8D-A928-CBC656AA2942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0" creationId="{A8DAC0BB-1695-40CF-B04C-DC8F4EC20883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1" creationId="{F8BF0571-E4C3-4E87-9ED8-EFDBB37207EC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2" creationId="{C33D8D5F-9D67-4DB9-9DBE-FE0A0F5E6933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3" creationId="{CE83349A-D0E0-4A11-BD21-E3CFA0CC574B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5" creationId="{9ACA3122-D66E-4E74-A36D-98CA8E793A06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6" creationId="{071DA791-914E-4564-9AF6-F025FB0E8891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7" creationId="{70735DC0-A709-494B-A5B3-0231244CA70E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18" creationId="{4387D0B2-ED2B-4417-AC06-F21655C4A84E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20" creationId="{17921C46-0951-48BD-8D87-7760DFDD81B8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21" creationId="{DC4E94DD-F251-4691-AF22-C8EC38338C7D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22" creationId="{724C423C-3696-4805-AFED-F3CF5D8B689A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23" creationId="{A536A52A-4C30-4806-973C-6322DAFE0173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25" creationId="{D3B6A04E-A45F-4919-AC12-8EE0D2AB8632}"/>
          </ac:spMkLst>
        </pc:spChg>
        <pc:spChg chg="add mod">
          <ac:chgData name="Cesar Augusto Lopez Gallego" userId="0dfa9112-9251-4882-b472-cf2dfcee09d1" providerId="ADAL" clId="{FA8F18FA-AA1C-4DC4-88DE-9E491AB6CAE3}" dt="2025-05-08T23:47:22.919" v="111" actId="164"/>
          <ac:spMkLst>
            <pc:docMk/>
            <pc:sldMk cId="2404723013" sldId="273"/>
            <ac:spMk id="26" creationId="{992A0FD6-30A3-4C56-B756-302DBBCFA684}"/>
          </ac:spMkLst>
        </pc:spChg>
        <pc:grpChg chg="add mod">
          <ac:chgData name="Cesar Augusto Lopez Gallego" userId="0dfa9112-9251-4882-b472-cf2dfcee09d1" providerId="ADAL" clId="{FA8F18FA-AA1C-4DC4-88DE-9E491AB6CAE3}" dt="2025-05-09T00:14:18.745" v="393" actId="14100"/>
          <ac:grpSpMkLst>
            <pc:docMk/>
            <pc:sldMk cId="2404723013" sldId="273"/>
            <ac:grpSpMk id="27" creationId="{C344C7BC-FDF1-4DA2-82CC-118DB7B5FCA4}"/>
          </ac:grpSpMkLst>
        </pc:grpChg>
        <pc:picChg chg="add mod">
          <ac:chgData name="Cesar Augusto Lopez Gallego" userId="0dfa9112-9251-4882-b472-cf2dfcee09d1" providerId="ADAL" clId="{FA8F18FA-AA1C-4DC4-88DE-9E491AB6CAE3}" dt="2025-05-08T23:47:22.919" v="111" actId="164"/>
          <ac:picMkLst>
            <pc:docMk/>
            <pc:sldMk cId="2404723013" sldId="273"/>
            <ac:picMk id="4" creationId="{27CF770B-6F41-4149-BB38-98D4C01078FE}"/>
          </ac:picMkLst>
        </pc:picChg>
        <pc:picChg chg="add mod">
          <ac:chgData name="Cesar Augusto Lopez Gallego" userId="0dfa9112-9251-4882-b472-cf2dfcee09d1" providerId="ADAL" clId="{FA8F18FA-AA1C-4DC4-88DE-9E491AB6CAE3}" dt="2025-05-08T23:47:22.919" v="111" actId="164"/>
          <ac:picMkLst>
            <pc:docMk/>
            <pc:sldMk cId="2404723013" sldId="273"/>
            <ac:picMk id="9" creationId="{B69AF2D2-B45E-4C70-A327-F018A3D3E81F}"/>
          </ac:picMkLst>
        </pc:picChg>
        <pc:picChg chg="add mod">
          <ac:chgData name="Cesar Augusto Lopez Gallego" userId="0dfa9112-9251-4882-b472-cf2dfcee09d1" providerId="ADAL" clId="{FA8F18FA-AA1C-4DC4-88DE-9E491AB6CAE3}" dt="2025-05-08T23:47:22.919" v="111" actId="164"/>
          <ac:picMkLst>
            <pc:docMk/>
            <pc:sldMk cId="2404723013" sldId="273"/>
            <ac:picMk id="14" creationId="{78AA0007-A635-417A-969C-D05FF84F5C6F}"/>
          </ac:picMkLst>
        </pc:picChg>
        <pc:picChg chg="add mod">
          <ac:chgData name="Cesar Augusto Lopez Gallego" userId="0dfa9112-9251-4882-b472-cf2dfcee09d1" providerId="ADAL" clId="{FA8F18FA-AA1C-4DC4-88DE-9E491AB6CAE3}" dt="2025-05-08T23:47:22.919" v="111" actId="164"/>
          <ac:picMkLst>
            <pc:docMk/>
            <pc:sldMk cId="2404723013" sldId="273"/>
            <ac:picMk id="19" creationId="{C9ACEA24-14C6-4F4D-9C67-9F52248366B8}"/>
          </ac:picMkLst>
        </pc:picChg>
        <pc:picChg chg="add mod">
          <ac:chgData name="Cesar Augusto Lopez Gallego" userId="0dfa9112-9251-4882-b472-cf2dfcee09d1" providerId="ADAL" clId="{FA8F18FA-AA1C-4DC4-88DE-9E491AB6CAE3}" dt="2025-05-08T23:47:22.919" v="111" actId="164"/>
          <ac:picMkLst>
            <pc:docMk/>
            <pc:sldMk cId="2404723013" sldId="273"/>
            <ac:picMk id="24" creationId="{92104F69-3791-4B7B-AB48-1CCC610EC230}"/>
          </ac:picMkLst>
        </pc:picChg>
      </pc:sldChg>
      <pc:sldChg chg="addSp modSp new mod">
        <pc:chgData name="Cesar Augusto Lopez Gallego" userId="0dfa9112-9251-4882-b472-cf2dfcee09d1" providerId="ADAL" clId="{FA8F18FA-AA1C-4DC4-88DE-9E491AB6CAE3}" dt="2025-05-09T00:14:08.862" v="392" actId="164"/>
        <pc:sldMkLst>
          <pc:docMk/>
          <pc:sldMk cId="442585509" sldId="274"/>
        </pc:sldMkLst>
        <pc:spChg chg="add mod">
          <ac:chgData name="Cesar Augusto Lopez Gallego" userId="0dfa9112-9251-4882-b472-cf2dfcee09d1" providerId="ADAL" clId="{FA8F18FA-AA1C-4DC4-88DE-9E491AB6CAE3}" dt="2025-05-09T00:13:58.896" v="391" actId="2711"/>
          <ac:spMkLst>
            <pc:docMk/>
            <pc:sldMk cId="442585509" sldId="274"/>
            <ac:spMk id="2" creationId="{EA768B90-18A1-4798-93A3-5C89920D9CAB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3" creationId="{46100D24-2D56-4FAF-95FD-78090F49BBCC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4" creationId="{DB80A5E2-815B-449A-8389-0D1B99605CE0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5" creationId="{245ADABB-4F58-47B6-B9E7-12D21BBEFA22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7" creationId="{D48AB1FB-F1D4-413B-BF5E-AE91752E6A11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8" creationId="{9701AB40-178E-4616-9C96-12F9A7CD56D0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9" creationId="{A3D5D871-C633-42E9-B7FE-51AE2C012464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0" creationId="{E95FC6F1-4821-4F46-A009-5D73226D7AFC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2" creationId="{E36ECEC5-8AEA-4EED-B869-DAAFFFF29CCC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3" creationId="{64B8A9E8-7E33-4FB5-B2A8-506C3FEE5DB7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4" creationId="{8DCB5191-D0BF-4F53-8AC9-F42264F077AF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5" creationId="{E9E58980-DCFF-4C40-A68A-60B55B3CB9C3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7" creationId="{59D5C787-B3C5-4CAB-9334-54D8B77B3DC1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8" creationId="{58D8117B-E739-4C9E-AE13-660EB60666B7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19" creationId="{B2B7AAA0-FA8E-4F0B-8EFF-2C3B5AA04664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20" creationId="{AAF12B90-E1C7-4F86-A70D-4F2D88E96A80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22" creationId="{3D288B95-EDA1-4736-86D2-052538939C33}"/>
          </ac:spMkLst>
        </pc:spChg>
        <pc:spChg chg="add mod">
          <ac:chgData name="Cesar Augusto Lopez Gallego" userId="0dfa9112-9251-4882-b472-cf2dfcee09d1" providerId="ADAL" clId="{FA8F18FA-AA1C-4DC4-88DE-9E491AB6CAE3}" dt="2025-05-09T00:14:08.862" v="392" actId="164"/>
          <ac:spMkLst>
            <pc:docMk/>
            <pc:sldMk cId="442585509" sldId="274"/>
            <ac:spMk id="23" creationId="{CC66442D-93B8-4C9C-B7B7-B83FECE67F0A}"/>
          </ac:spMkLst>
        </pc:spChg>
        <pc:grpChg chg="add mod">
          <ac:chgData name="Cesar Augusto Lopez Gallego" userId="0dfa9112-9251-4882-b472-cf2dfcee09d1" providerId="ADAL" clId="{FA8F18FA-AA1C-4DC4-88DE-9E491AB6CAE3}" dt="2025-05-09T00:14:08.862" v="392" actId="164"/>
          <ac:grpSpMkLst>
            <pc:docMk/>
            <pc:sldMk cId="442585509" sldId="274"/>
            <ac:grpSpMk id="24" creationId="{435B9565-0C25-422E-87B1-5A5F4155C750}"/>
          </ac:grpSpMkLst>
        </pc:grpChg>
        <pc:picChg chg="add mod">
          <ac:chgData name="Cesar Augusto Lopez Gallego" userId="0dfa9112-9251-4882-b472-cf2dfcee09d1" providerId="ADAL" clId="{FA8F18FA-AA1C-4DC4-88DE-9E491AB6CAE3}" dt="2025-05-09T00:14:08.862" v="392" actId="164"/>
          <ac:picMkLst>
            <pc:docMk/>
            <pc:sldMk cId="442585509" sldId="274"/>
            <ac:picMk id="6" creationId="{462C94C9-9C93-42F3-AD17-B1D622CF4B48}"/>
          </ac:picMkLst>
        </pc:picChg>
        <pc:picChg chg="add mod">
          <ac:chgData name="Cesar Augusto Lopez Gallego" userId="0dfa9112-9251-4882-b472-cf2dfcee09d1" providerId="ADAL" clId="{FA8F18FA-AA1C-4DC4-88DE-9E491AB6CAE3}" dt="2025-05-09T00:14:08.862" v="392" actId="164"/>
          <ac:picMkLst>
            <pc:docMk/>
            <pc:sldMk cId="442585509" sldId="274"/>
            <ac:picMk id="11" creationId="{9FA8EB3F-4185-4E1B-9763-73344D30C9C5}"/>
          </ac:picMkLst>
        </pc:picChg>
        <pc:picChg chg="add mod">
          <ac:chgData name="Cesar Augusto Lopez Gallego" userId="0dfa9112-9251-4882-b472-cf2dfcee09d1" providerId="ADAL" clId="{FA8F18FA-AA1C-4DC4-88DE-9E491AB6CAE3}" dt="2025-05-09T00:14:08.862" v="392" actId="164"/>
          <ac:picMkLst>
            <pc:docMk/>
            <pc:sldMk cId="442585509" sldId="274"/>
            <ac:picMk id="16" creationId="{9B26A391-0FEE-4032-A169-AA2C5711BF90}"/>
          </ac:picMkLst>
        </pc:picChg>
        <pc:picChg chg="add mod">
          <ac:chgData name="Cesar Augusto Lopez Gallego" userId="0dfa9112-9251-4882-b472-cf2dfcee09d1" providerId="ADAL" clId="{FA8F18FA-AA1C-4DC4-88DE-9E491AB6CAE3}" dt="2025-05-09T00:14:08.862" v="392" actId="164"/>
          <ac:picMkLst>
            <pc:docMk/>
            <pc:sldMk cId="442585509" sldId="274"/>
            <ac:picMk id="21" creationId="{10C470FF-C93D-4961-882D-E0F17169E170}"/>
          </ac:picMkLst>
        </pc:picChg>
      </pc:sldChg>
      <pc:sldChg chg="addSp delSp modSp add mod">
        <pc:chgData name="Cesar Augusto Lopez Gallego" userId="0dfa9112-9251-4882-b472-cf2dfcee09d1" providerId="ADAL" clId="{FA8F18FA-AA1C-4DC4-88DE-9E491AB6CAE3}" dt="2025-05-09T00:12:38.984" v="361" actId="2711"/>
        <pc:sldMkLst>
          <pc:docMk/>
          <pc:sldMk cId="1375643467" sldId="275"/>
        </pc:sldMkLst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2" creationId="{C8F5C627-3E35-4F98-82CE-C56FC83E3210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4" creationId="{C1620707-7EBC-4F67-AB48-968FC830CB9C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5" creationId="{EC43FF4F-AEB5-43D6-9A34-82D780F5E36A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7" creationId="{9828BCBF-CA13-41D0-AC2F-F45296CD1933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8" creationId="{D26AC0EF-49CE-4AF9-BA01-E80F488D1679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10" creationId="{A497376A-DC8D-46DA-9AEC-EA0ECEEF48D9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11" creationId="{A451A8D2-BC29-4F5C-9EC8-B5DDF9025993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13" creationId="{A7991131-10DF-4AF5-8409-6B392974937C}"/>
          </ac:spMkLst>
        </pc:spChg>
        <pc:spChg chg="mod">
          <ac:chgData name="Cesar Augusto Lopez Gallego" userId="0dfa9112-9251-4882-b472-cf2dfcee09d1" providerId="ADAL" clId="{FA8F18FA-AA1C-4DC4-88DE-9E491AB6CAE3}" dt="2025-05-09T00:12:38.984" v="361" actId="2711"/>
          <ac:spMkLst>
            <pc:docMk/>
            <pc:sldMk cId="1375643467" sldId="275"/>
            <ac:spMk id="14" creationId="{C4AF1E6B-9DB4-4452-AA0D-A200C8492E18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15" creationId="{4B69E678-1193-474A-80CE-DDFD9DEEF174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16" creationId="{7B55D80E-42C1-4661-BC19-72AB333C6955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17" creationId="{2FD7BB3F-5CE9-4B28-8E2D-D019A2E6558A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18" creationId="{54E082AC-1AD8-4406-A8E4-C5B153B7C887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19" creationId="{234CBA07-259F-469F-957D-CCB9E88C4F29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0" creationId="{C24BC600-0816-4BDC-B9A7-0813CBCAF319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1" creationId="{F7D77994-A672-42CE-A0CE-6D1C56B5A1D8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2" creationId="{118EB04A-426B-4C39-A2AC-6CA967465350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3" creationId="{4700F8DA-C338-4C5C-86EC-9D2CD80A0C18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4" creationId="{DC29933F-40F4-42AB-A13A-777D140D0BF2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5" creationId="{6939474F-FCF2-4798-AFC9-1DDE3CC63409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6" creationId="{11A79EFC-E682-4A47-B683-4BD0D4D3FFB5}"/>
          </ac:spMkLst>
        </pc:spChg>
        <pc:spChg chg="add del mod">
          <ac:chgData name="Cesar Augusto Lopez Gallego" userId="0dfa9112-9251-4882-b472-cf2dfcee09d1" providerId="ADAL" clId="{FA8F18FA-AA1C-4DC4-88DE-9E491AB6CAE3}" dt="2025-05-09T00:01:36.364" v="243"/>
          <ac:spMkLst>
            <pc:docMk/>
            <pc:sldMk cId="1375643467" sldId="275"/>
            <ac:spMk id="27" creationId="{3C2DF08C-3256-480C-B52F-5CAE9CB1680B}"/>
          </ac:spMkLst>
        </pc:spChg>
      </pc:sldChg>
      <pc:sldChg chg="addSp modSp new del mod">
        <pc:chgData name="Cesar Augusto Lopez Gallego" userId="0dfa9112-9251-4882-b472-cf2dfcee09d1" providerId="ADAL" clId="{FA8F18FA-AA1C-4DC4-88DE-9E491AB6CAE3}" dt="2025-05-09T00:01:10.772" v="240" actId="2696"/>
        <pc:sldMkLst>
          <pc:docMk/>
          <pc:sldMk cId="3246262307" sldId="275"/>
        </pc:sldMkLst>
        <pc:spChg chg="add mod">
          <ac:chgData name="Cesar Augusto Lopez Gallego" userId="0dfa9112-9251-4882-b472-cf2dfcee09d1" providerId="ADAL" clId="{FA8F18FA-AA1C-4DC4-88DE-9E491AB6CAE3}" dt="2025-05-08T23:49:11.545" v="121" actId="1076"/>
          <ac:spMkLst>
            <pc:docMk/>
            <pc:sldMk cId="3246262307" sldId="275"/>
            <ac:spMk id="2" creationId="{C8F5C627-3E35-4F98-82CE-C56FC83E3210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4" creationId="{C1620707-7EBC-4F67-AB48-968FC830CB9C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5" creationId="{EC43FF4F-AEB5-43D6-9A34-82D780F5E36A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7" creationId="{9828BCBF-CA13-41D0-AC2F-F45296CD1933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8" creationId="{D26AC0EF-49CE-4AF9-BA01-E80F488D1679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10" creationId="{A497376A-DC8D-46DA-9AEC-EA0ECEEF48D9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11" creationId="{A451A8D2-BC29-4F5C-9EC8-B5DDF9025993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13" creationId="{A7991131-10DF-4AF5-8409-6B392974937C}"/>
          </ac:spMkLst>
        </pc:spChg>
        <pc:spChg chg="add mod">
          <ac:chgData name="Cesar Augusto Lopez Gallego" userId="0dfa9112-9251-4882-b472-cf2dfcee09d1" providerId="ADAL" clId="{FA8F18FA-AA1C-4DC4-88DE-9E491AB6CAE3}" dt="2025-05-08T23:49:08.698" v="120" actId="1076"/>
          <ac:spMkLst>
            <pc:docMk/>
            <pc:sldMk cId="3246262307" sldId="275"/>
            <ac:spMk id="14" creationId="{C4AF1E6B-9DB4-4452-AA0D-A200C8492E18}"/>
          </ac:spMkLst>
        </pc:spChg>
        <pc:picChg chg="add mod">
          <ac:chgData name="Cesar Augusto Lopez Gallego" userId="0dfa9112-9251-4882-b472-cf2dfcee09d1" providerId="ADAL" clId="{FA8F18FA-AA1C-4DC4-88DE-9E491AB6CAE3}" dt="2025-05-08T23:49:08.698" v="120" actId="1076"/>
          <ac:picMkLst>
            <pc:docMk/>
            <pc:sldMk cId="3246262307" sldId="275"/>
            <ac:picMk id="3" creationId="{875BA07B-9D15-4DA5-ADDE-C4CBC566AC62}"/>
          </ac:picMkLst>
        </pc:picChg>
        <pc:picChg chg="add mod">
          <ac:chgData name="Cesar Augusto Lopez Gallego" userId="0dfa9112-9251-4882-b472-cf2dfcee09d1" providerId="ADAL" clId="{FA8F18FA-AA1C-4DC4-88DE-9E491AB6CAE3}" dt="2025-05-08T23:49:08.698" v="120" actId="1076"/>
          <ac:picMkLst>
            <pc:docMk/>
            <pc:sldMk cId="3246262307" sldId="275"/>
            <ac:picMk id="6" creationId="{8F958BB9-8BCA-46BF-8F3A-2DF21E524C61}"/>
          </ac:picMkLst>
        </pc:picChg>
        <pc:picChg chg="add mod">
          <ac:chgData name="Cesar Augusto Lopez Gallego" userId="0dfa9112-9251-4882-b472-cf2dfcee09d1" providerId="ADAL" clId="{FA8F18FA-AA1C-4DC4-88DE-9E491AB6CAE3}" dt="2025-05-08T23:49:08.698" v="120" actId="1076"/>
          <ac:picMkLst>
            <pc:docMk/>
            <pc:sldMk cId="3246262307" sldId="275"/>
            <ac:picMk id="9" creationId="{0392BA0B-AFEA-4F7E-9FF7-30F05D472D35}"/>
          </ac:picMkLst>
        </pc:picChg>
        <pc:picChg chg="add mod">
          <ac:chgData name="Cesar Augusto Lopez Gallego" userId="0dfa9112-9251-4882-b472-cf2dfcee09d1" providerId="ADAL" clId="{FA8F18FA-AA1C-4DC4-88DE-9E491AB6CAE3}" dt="2025-05-08T23:49:08.698" v="120" actId="1076"/>
          <ac:picMkLst>
            <pc:docMk/>
            <pc:sldMk cId="3246262307" sldId="275"/>
            <ac:picMk id="12" creationId="{C827752F-74C8-485E-B72D-58E900799108}"/>
          </ac:picMkLst>
        </pc:picChg>
      </pc:sldChg>
      <pc:sldChg chg="addSp modSp new mod">
        <pc:chgData name="Cesar Augusto Lopez Gallego" userId="0dfa9112-9251-4882-b472-cf2dfcee09d1" providerId="ADAL" clId="{FA8F18FA-AA1C-4DC4-88DE-9E491AB6CAE3}" dt="2025-05-09T00:13:22.735" v="387" actId="2711"/>
        <pc:sldMkLst>
          <pc:docMk/>
          <pc:sldMk cId="1650862006" sldId="276"/>
        </pc:sldMkLst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2" creationId="{F6F7978B-E6D6-48A6-A5A4-08ED5E622006}"/>
          </ac:spMkLst>
        </pc:spChg>
        <pc:spChg chg="add mod">
          <ac:chgData name="Cesar Augusto Lopez Gallego" userId="0dfa9112-9251-4882-b472-cf2dfcee09d1" providerId="ADAL" clId="{FA8F18FA-AA1C-4DC4-88DE-9E491AB6CAE3}" dt="2025-05-09T00:10:27.516" v="320" actId="164"/>
          <ac:spMkLst>
            <pc:docMk/>
            <pc:sldMk cId="1650862006" sldId="276"/>
            <ac:spMk id="3" creationId="{40452B8C-E6C8-4E8F-8FDD-CB3F49DBBA7E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4" creationId="{1357BE52-69FB-4B0C-AF0D-F737DF16604F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5" creationId="{013BBF86-3B48-4011-B4A0-3192D34FF981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6" creationId="{11957817-2D2A-4A40-8E57-50FEFA7E62C5}"/>
          </ac:spMkLst>
        </pc:spChg>
        <pc:spChg chg="add mod">
          <ac:chgData name="Cesar Augusto Lopez Gallego" userId="0dfa9112-9251-4882-b472-cf2dfcee09d1" providerId="ADAL" clId="{FA8F18FA-AA1C-4DC4-88DE-9E491AB6CAE3}" dt="2025-05-09T00:10:27.516" v="320" actId="164"/>
          <ac:spMkLst>
            <pc:docMk/>
            <pc:sldMk cId="1650862006" sldId="276"/>
            <ac:spMk id="7" creationId="{7740FF52-297F-4ABB-A1A2-25469D1194B2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8" creationId="{CC9E9FDC-A393-4030-80C2-7EFD268CA659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9" creationId="{5609E8C2-CE06-4602-A7B3-557A2D43E276}"/>
          </ac:spMkLst>
        </pc:spChg>
        <pc:spChg chg="add mod">
          <ac:chgData name="Cesar Augusto Lopez Gallego" userId="0dfa9112-9251-4882-b472-cf2dfcee09d1" providerId="ADAL" clId="{FA8F18FA-AA1C-4DC4-88DE-9E491AB6CAE3}" dt="2025-05-09T00:10:27.516" v="320" actId="164"/>
          <ac:spMkLst>
            <pc:docMk/>
            <pc:sldMk cId="1650862006" sldId="276"/>
            <ac:spMk id="10" creationId="{058579B4-5F2C-4436-993C-3B0CFB4158F8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11" creationId="{D08D0952-0A14-4908-A2AD-6957B308DD60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12" creationId="{F7F10EC0-184C-4E15-AAF9-69414D3CD3FB}"/>
          </ac:spMkLst>
        </pc:spChg>
        <pc:spChg chg="add mod">
          <ac:chgData name="Cesar Augusto Lopez Gallego" userId="0dfa9112-9251-4882-b472-cf2dfcee09d1" providerId="ADAL" clId="{FA8F18FA-AA1C-4DC4-88DE-9E491AB6CAE3}" dt="2025-05-09T00:10:27.516" v="320" actId="164"/>
          <ac:spMkLst>
            <pc:docMk/>
            <pc:sldMk cId="1650862006" sldId="276"/>
            <ac:spMk id="13" creationId="{C5F41961-AFA7-47F4-A4B6-3868DB1BF1DE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14" creationId="{CC813F21-92A7-4723-880E-CC7BF2F4089D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15" creationId="{185B115F-3A31-45FA-9514-727EC39CD763}"/>
          </ac:spMkLst>
        </pc:spChg>
        <pc:spChg chg="add mod">
          <ac:chgData name="Cesar Augusto Lopez Gallego" userId="0dfa9112-9251-4882-b472-cf2dfcee09d1" providerId="ADAL" clId="{FA8F18FA-AA1C-4DC4-88DE-9E491AB6CAE3}" dt="2025-05-08T23:50:06.674" v="124" actId="1076"/>
          <ac:spMkLst>
            <pc:docMk/>
            <pc:sldMk cId="1650862006" sldId="276"/>
            <ac:spMk id="16" creationId="{1ECF2B67-9723-4D2B-8D71-9C92AAA1F16A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17" creationId="{F317895D-310A-46EC-AD77-F3BD08E0FB82}"/>
          </ac:spMkLst>
        </pc:spChg>
        <pc:spChg chg="add mod">
          <ac:chgData name="Cesar Augusto Lopez Gallego" userId="0dfa9112-9251-4882-b472-cf2dfcee09d1" providerId="ADAL" clId="{FA8F18FA-AA1C-4DC4-88DE-9E491AB6CAE3}" dt="2025-05-09T00:13:22.735" v="387" actId="2711"/>
          <ac:spMkLst>
            <pc:docMk/>
            <pc:sldMk cId="1650862006" sldId="276"/>
            <ac:spMk id="18" creationId="{8B70D743-0508-4C1D-8EE0-3B4CB78D3578}"/>
          </ac:spMkLst>
        </pc:spChg>
        <pc:grpChg chg="add mod">
          <ac:chgData name="Cesar Augusto Lopez Gallego" userId="0dfa9112-9251-4882-b472-cf2dfcee09d1" providerId="ADAL" clId="{FA8F18FA-AA1C-4DC4-88DE-9E491AB6CAE3}" dt="2025-05-09T00:10:28.665" v="321" actId="1076"/>
          <ac:grpSpMkLst>
            <pc:docMk/>
            <pc:sldMk cId="1650862006" sldId="276"/>
            <ac:grpSpMk id="19" creationId="{391AAC0E-9B98-4D85-84BA-48A454BC4F9D}"/>
          </ac:grpSpMkLst>
        </pc:grpChg>
      </pc:sldChg>
      <pc:sldChg chg="addSp delSp modSp new mod">
        <pc:chgData name="Cesar Augusto Lopez Gallego" userId="0dfa9112-9251-4882-b472-cf2dfcee09d1" providerId="ADAL" clId="{FA8F18FA-AA1C-4DC4-88DE-9E491AB6CAE3}" dt="2025-05-09T00:13:13.937" v="386" actId="2711"/>
        <pc:sldMkLst>
          <pc:docMk/>
          <pc:sldMk cId="1676249996" sldId="277"/>
        </pc:sldMkLst>
        <pc:spChg chg="add del mod">
          <ac:chgData name="Cesar Augusto Lopez Gallego" userId="0dfa9112-9251-4882-b472-cf2dfcee09d1" providerId="ADAL" clId="{FA8F18FA-AA1C-4DC4-88DE-9E491AB6CAE3}" dt="2025-05-09T00:12:19.291" v="357" actId="478"/>
          <ac:spMkLst>
            <pc:docMk/>
            <pc:sldMk cId="1676249996" sldId="277"/>
            <ac:spMk id="2" creationId="{5082D1C6-95F6-4561-8AF2-8B38D72C892B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3" creationId="{293E6D3C-1322-4FF7-8930-77FD563A6C0C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4" creationId="{F1BDA7B2-030B-44B6-97FC-E1501D091506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5" creationId="{E1B725F0-A02E-4524-80FA-B558063E4C3A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6" creationId="{C721C807-3DF3-40FC-A9D9-5C18D39BA3C5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7" creationId="{67F9A758-DC40-41D1-8255-F4AEABA69257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8" creationId="{23A5AC40-2375-49A6-8A80-902727455D6D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9" creationId="{E73BC205-D735-4FBD-B068-842467EAE0E1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0" creationId="{22631799-5CF2-4467-BBAA-7A7FCE83FB80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1" creationId="{A1660CF2-A8CD-4E77-9640-C558D9BB69C2}"/>
          </ac:spMkLst>
        </pc:spChg>
        <pc:spChg chg="add del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2" creationId="{0B2C67B7-E50B-4EBC-893A-994A1A824A9D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3" creationId="{9E185CA6-FA87-4B5E-9107-76B3AFFDD475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4" creationId="{132F3322-D5E0-4132-BA46-2AA8649B6910}"/>
          </ac:spMkLst>
        </pc:spChg>
        <pc:spChg chg="add del mod">
          <ac:chgData name="Cesar Augusto Lopez Gallego" userId="0dfa9112-9251-4882-b472-cf2dfcee09d1" providerId="ADAL" clId="{FA8F18FA-AA1C-4DC4-88DE-9E491AB6CAE3}" dt="2025-05-08T23:51:21.596" v="131" actId="478"/>
          <ac:spMkLst>
            <pc:docMk/>
            <pc:sldMk cId="1676249996" sldId="277"/>
            <ac:spMk id="15" creationId="{71FEF601-25EC-4D6A-8A9F-471C67CD05DC}"/>
          </ac:spMkLst>
        </pc:spChg>
        <pc:spChg chg="add mod topLvl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6" creationId="{C6CBA15B-43D4-4D53-854F-DF66063DE86A}"/>
          </ac:spMkLst>
        </pc:spChg>
        <pc:spChg chg="add mod topLvl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7" creationId="{95EA231A-10E9-4D0A-99E8-62C63BCAB1AA}"/>
          </ac:spMkLst>
        </pc:spChg>
        <pc:spChg chg="add del mod">
          <ac:chgData name="Cesar Augusto Lopez Gallego" userId="0dfa9112-9251-4882-b472-cf2dfcee09d1" providerId="ADAL" clId="{FA8F18FA-AA1C-4DC4-88DE-9E491AB6CAE3}" dt="2025-05-08T23:53:46.091" v="158" actId="478"/>
          <ac:spMkLst>
            <pc:docMk/>
            <pc:sldMk cId="1676249996" sldId="277"/>
            <ac:spMk id="18" creationId="{19F48232-8A3B-4F08-BF4D-AA32C55E86F1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19" creationId="{68243843-2120-4FFC-A1EF-79342F5196CD}"/>
          </ac:spMkLst>
        </pc:spChg>
        <pc:spChg chg="add mod">
          <ac:chgData name="Cesar Augusto Lopez Gallego" userId="0dfa9112-9251-4882-b472-cf2dfcee09d1" providerId="ADAL" clId="{FA8F18FA-AA1C-4DC4-88DE-9E491AB6CAE3}" dt="2025-05-08T23:58:50.348" v="223" actId="14100"/>
          <ac:spMkLst>
            <pc:docMk/>
            <pc:sldMk cId="1676249996" sldId="277"/>
            <ac:spMk id="20" creationId="{7D1BF49F-F9E9-4070-991B-20006672AE2D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21" creationId="{A606E6C0-A342-4169-AE9A-BA62D0164817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22" creationId="{BDBF0C37-F85D-46CD-9B05-489095C858B1}"/>
          </ac:spMkLst>
        </pc:spChg>
        <pc:spChg chg="add mod">
          <ac:chgData name="Cesar Augusto Lopez Gallego" userId="0dfa9112-9251-4882-b472-cf2dfcee09d1" providerId="ADAL" clId="{FA8F18FA-AA1C-4DC4-88DE-9E491AB6CAE3}" dt="2025-05-09T00:13:13.937" v="386" actId="2711"/>
          <ac:spMkLst>
            <pc:docMk/>
            <pc:sldMk cId="1676249996" sldId="277"/>
            <ac:spMk id="32" creationId="{A933CFBE-1ABF-46D0-8280-36834BC302DC}"/>
          </ac:spMkLst>
        </pc:spChg>
        <pc:grpChg chg="add del mod">
          <ac:chgData name="Cesar Augusto Lopez Gallego" userId="0dfa9112-9251-4882-b472-cf2dfcee09d1" providerId="ADAL" clId="{FA8F18FA-AA1C-4DC4-88DE-9E491AB6CAE3}" dt="2025-05-08T23:59:17.482" v="227" actId="1076"/>
          <ac:grpSpMkLst>
            <pc:docMk/>
            <pc:sldMk cId="1676249996" sldId="277"/>
            <ac:grpSpMk id="23" creationId="{C509B971-CB9E-41E8-A1A4-9297D99D0F04}"/>
          </ac:grpSpMkLst>
        </pc:grpChg>
        <pc:grpChg chg="add del mod">
          <ac:chgData name="Cesar Augusto Lopez Gallego" userId="0dfa9112-9251-4882-b472-cf2dfcee09d1" providerId="ADAL" clId="{FA8F18FA-AA1C-4DC4-88DE-9E491AB6CAE3}" dt="2025-05-08T23:52:42.278" v="145" actId="165"/>
          <ac:grpSpMkLst>
            <pc:docMk/>
            <pc:sldMk cId="1676249996" sldId="277"/>
            <ac:grpSpMk id="24" creationId="{F3009628-40DE-4A58-A3CC-01BA00ECB4F6}"/>
          </ac:grpSpMkLst>
        </pc:grpChg>
        <pc:grpChg chg="add mod">
          <ac:chgData name="Cesar Augusto Lopez Gallego" userId="0dfa9112-9251-4882-b472-cf2dfcee09d1" providerId="ADAL" clId="{FA8F18FA-AA1C-4DC4-88DE-9E491AB6CAE3}" dt="2025-05-09T00:09:04.256" v="304" actId="207"/>
          <ac:grpSpMkLst>
            <pc:docMk/>
            <pc:sldMk cId="1676249996" sldId="277"/>
            <ac:grpSpMk id="25" creationId="{5C6C8A20-BCCC-4595-A6E9-8E1BC29F105A}"/>
          </ac:grpSpMkLst>
        </pc:grpChg>
        <pc:grpChg chg="add mod">
          <ac:chgData name="Cesar Augusto Lopez Gallego" userId="0dfa9112-9251-4882-b472-cf2dfcee09d1" providerId="ADAL" clId="{FA8F18FA-AA1C-4DC4-88DE-9E491AB6CAE3}" dt="2025-05-09T00:09:04.256" v="304" actId="207"/>
          <ac:grpSpMkLst>
            <pc:docMk/>
            <pc:sldMk cId="1676249996" sldId="277"/>
            <ac:grpSpMk id="26" creationId="{649D0E87-41C8-42A7-89F2-27785A4E079C}"/>
          </ac:grpSpMkLst>
        </pc:grpChg>
        <pc:grpChg chg="add mod topLvl">
          <ac:chgData name="Cesar Augusto Lopez Gallego" userId="0dfa9112-9251-4882-b472-cf2dfcee09d1" providerId="ADAL" clId="{FA8F18FA-AA1C-4DC4-88DE-9E491AB6CAE3}" dt="2025-05-08T23:59:17.482" v="227" actId="1076"/>
          <ac:grpSpMkLst>
            <pc:docMk/>
            <pc:sldMk cId="1676249996" sldId="277"/>
            <ac:grpSpMk id="27" creationId="{7E6ABE6E-D738-4CBA-BD2E-58C9A17996B3}"/>
          </ac:grpSpMkLst>
        </pc:grpChg>
        <pc:grpChg chg="add mod topLvl">
          <ac:chgData name="Cesar Augusto Lopez Gallego" userId="0dfa9112-9251-4882-b472-cf2dfcee09d1" providerId="ADAL" clId="{FA8F18FA-AA1C-4DC4-88DE-9E491AB6CAE3}" dt="2025-05-08T23:59:17.482" v="227" actId="1076"/>
          <ac:grpSpMkLst>
            <pc:docMk/>
            <pc:sldMk cId="1676249996" sldId="277"/>
            <ac:grpSpMk id="28" creationId="{366DF0F5-0A87-4DCB-A805-55E2EF9C7D1F}"/>
          </ac:grpSpMkLst>
        </pc:grpChg>
        <pc:grpChg chg="add del mod">
          <ac:chgData name="Cesar Augusto Lopez Gallego" userId="0dfa9112-9251-4882-b472-cf2dfcee09d1" providerId="ADAL" clId="{FA8F18FA-AA1C-4DC4-88DE-9E491AB6CAE3}" dt="2025-05-08T23:58:32.950" v="219" actId="165"/>
          <ac:grpSpMkLst>
            <pc:docMk/>
            <pc:sldMk cId="1676249996" sldId="277"/>
            <ac:grpSpMk id="29" creationId="{3B968CD5-0BC1-47DB-9919-263BC600C782}"/>
          </ac:grpSpMkLst>
        </pc:grpChg>
        <pc:grpChg chg="add mod">
          <ac:chgData name="Cesar Augusto Lopez Gallego" userId="0dfa9112-9251-4882-b472-cf2dfcee09d1" providerId="ADAL" clId="{FA8F18FA-AA1C-4DC4-88DE-9E491AB6CAE3}" dt="2025-05-09T00:09:17.863" v="305" actId="207"/>
          <ac:grpSpMkLst>
            <pc:docMk/>
            <pc:sldMk cId="1676249996" sldId="277"/>
            <ac:grpSpMk id="30" creationId="{E346EDC4-A703-41AA-B7E6-F2B4E42CB0F7}"/>
          </ac:grpSpMkLst>
        </pc:grpChg>
        <pc:grpChg chg="add mod">
          <ac:chgData name="Cesar Augusto Lopez Gallego" userId="0dfa9112-9251-4882-b472-cf2dfcee09d1" providerId="ADAL" clId="{FA8F18FA-AA1C-4DC4-88DE-9E491AB6CAE3}" dt="2025-05-09T00:09:17.863" v="305" actId="207"/>
          <ac:grpSpMkLst>
            <pc:docMk/>
            <pc:sldMk cId="1676249996" sldId="277"/>
            <ac:grpSpMk id="31" creationId="{791005D7-DBA9-4414-9B6C-20EBDE29FDA4}"/>
          </ac:grpSpMkLst>
        </pc:grpChg>
      </pc:sldChg>
      <pc:sldChg chg="addSp modSp new mod">
        <pc:chgData name="Cesar Augusto Lopez Gallego" userId="0dfa9112-9251-4882-b472-cf2dfcee09d1" providerId="ADAL" clId="{FA8F18FA-AA1C-4DC4-88DE-9E491AB6CAE3}" dt="2025-05-09T00:13:48.083" v="390" actId="2711"/>
        <pc:sldMkLst>
          <pc:docMk/>
          <pc:sldMk cId="2294562061" sldId="278"/>
        </pc:sldMkLst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2" creationId="{6B3C644A-74D5-4D14-AA40-CD9EF503C57E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3" creationId="{AD5B945F-2672-4BB5-8D66-5D9AA93C1BF6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4" creationId="{62936C3C-76A3-4F92-81F8-8B550C277290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5" creationId="{4B8CB655-5E70-4C1F-9DC4-D4BC923A44A1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6" creationId="{845B7E41-D3F2-4253-B7AB-51803D0F608E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7" creationId="{28D50837-7E8E-42FB-9D1C-B6A872AD67BF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8" creationId="{DCC1ED6D-1183-4BAB-B08C-3156F80DA8FC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9" creationId="{18C136BE-306B-4A72-99B3-3C423D8BF70A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0" creationId="{F4EB536A-A153-4451-A997-28E0188720A2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1" creationId="{6D90E81A-9ED6-4F10-A1F4-0CCFA10693A0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2" creationId="{DE3C9EAA-F8BE-494D-954C-F770B26FA004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3" creationId="{3D378BFC-63FD-4531-8FDF-68FAB82B5CD2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4" creationId="{AE608EEA-F36E-49FF-9811-90E1E002B828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5" creationId="{12580404-B376-4717-B9C8-FCB0BB80305C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6" creationId="{E2696758-AD46-4867-8539-0C4C365EED39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7" creationId="{C34D7A8E-E76C-40BA-8932-556C43902C2A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8" creationId="{49DF19A0-AC34-4BD0-BD6B-367DAEB6BA85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19" creationId="{240CA004-215D-4B65-836C-A772EC4920AB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20" creationId="{3300D680-1570-4E5E-B1BA-BD47DD0CBCE2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21" creationId="{44E796C0-8EFB-459B-8BA8-E02D2217FCCB}"/>
          </ac:spMkLst>
        </pc:spChg>
        <pc:spChg chg="add mod">
          <ac:chgData name="Cesar Augusto Lopez Gallego" userId="0dfa9112-9251-4882-b472-cf2dfcee09d1" providerId="ADAL" clId="{FA8F18FA-AA1C-4DC4-88DE-9E491AB6CAE3}" dt="2025-05-09T00:13:48.083" v="390" actId="2711"/>
          <ac:spMkLst>
            <pc:docMk/>
            <pc:sldMk cId="2294562061" sldId="278"/>
            <ac:spMk id="22" creationId="{10307C73-8A2B-467C-9897-88F748DC3844}"/>
          </ac:spMkLst>
        </pc:spChg>
      </pc:sldChg>
      <pc:sldChg chg="addSp modSp new mod">
        <pc:chgData name="Cesar Augusto Lopez Gallego" userId="0dfa9112-9251-4882-b472-cf2dfcee09d1" providerId="ADAL" clId="{FA8F18FA-AA1C-4DC4-88DE-9E491AB6CAE3}" dt="2025-05-09T00:13:40.576" v="389" actId="1076"/>
        <pc:sldMkLst>
          <pc:docMk/>
          <pc:sldMk cId="1558066277" sldId="279"/>
        </pc:sldMkLst>
        <pc:spChg chg="add mod">
          <ac:chgData name="Cesar Augusto Lopez Gallego" userId="0dfa9112-9251-4882-b472-cf2dfcee09d1" providerId="ADAL" clId="{FA8F18FA-AA1C-4DC4-88DE-9E491AB6CAE3}" dt="2025-05-09T00:13:40.576" v="389" actId="1076"/>
          <ac:spMkLst>
            <pc:docMk/>
            <pc:sldMk cId="1558066277" sldId="279"/>
            <ac:spMk id="3" creationId="{E1994805-89B7-422F-AD4D-7E8C86F791B2}"/>
          </ac:spMkLst>
        </pc:spChg>
        <pc:spChg chg="add mod">
          <ac:chgData name="Cesar Augusto Lopez Gallego" userId="0dfa9112-9251-4882-b472-cf2dfcee09d1" providerId="ADAL" clId="{FA8F18FA-AA1C-4DC4-88DE-9E491AB6CAE3}" dt="2025-05-09T00:11:04.558" v="325" actId="164"/>
          <ac:spMkLst>
            <pc:docMk/>
            <pc:sldMk cId="1558066277" sldId="279"/>
            <ac:spMk id="4" creationId="{719E9B38-4F2B-4747-8FED-6DE01C790008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6" creationId="{355739C5-5D24-4DA0-936A-DBF805AC1EE5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7" creationId="{ECECDC0D-7203-4A99-8DF2-8A9FBB145A61}"/>
          </ac:spMkLst>
        </pc:spChg>
        <pc:spChg chg="add mod">
          <ac:chgData name="Cesar Augusto Lopez Gallego" userId="0dfa9112-9251-4882-b472-cf2dfcee09d1" providerId="ADAL" clId="{FA8F18FA-AA1C-4DC4-88DE-9E491AB6CAE3}" dt="2025-05-09T00:10:53.581" v="323" actId="164"/>
          <ac:spMkLst>
            <pc:docMk/>
            <pc:sldMk cId="1558066277" sldId="279"/>
            <ac:spMk id="8" creationId="{C3155247-415E-4F63-A0F1-9CDFB50EE7C7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10" creationId="{F37A6E96-6951-4D17-95D0-6737A1448A72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11" creationId="{D81E7380-87C5-4B67-9F6E-89C208F2134F}"/>
          </ac:spMkLst>
        </pc:spChg>
        <pc:spChg chg="add mod">
          <ac:chgData name="Cesar Augusto Lopez Gallego" userId="0dfa9112-9251-4882-b472-cf2dfcee09d1" providerId="ADAL" clId="{FA8F18FA-AA1C-4DC4-88DE-9E491AB6CAE3}" dt="2025-05-09T00:11:13.981" v="327" actId="164"/>
          <ac:spMkLst>
            <pc:docMk/>
            <pc:sldMk cId="1558066277" sldId="279"/>
            <ac:spMk id="12" creationId="{3E0165E2-E57F-4884-8C33-9F61216A6D7F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14" creationId="{AC312E7C-6EC1-47E8-8585-0F008FFD1D8B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15" creationId="{1F716E7D-6749-419C-B7B7-30AC15D9B762}"/>
          </ac:spMkLst>
        </pc:spChg>
        <pc:spChg chg="add mod">
          <ac:chgData name="Cesar Augusto Lopez Gallego" userId="0dfa9112-9251-4882-b472-cf2dfcee09d1" providerId="ADAL" clId="{FA8F18FA-AA1C-4DC4-88DE-9E491AB6CAE3}" dt="2025-05-09T00:11:25.310" v="330" actId="164"/>
          <ac:spMkLst>
            <pc:docMk/>
            <pc:sldMk cId="1558066277" sldId="279"/>
            <ac:spMk id="16" creationId="{496F40A0-572C-4387-824D-E90CED4D014A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18" creationId="{63C9C74B-EC1F-4EBC-9116-86AD71E748A1}"/>
          </ac:spMkLst>
        </pc:spChg>
        <pc:spChg chg="add mod">
          <ac:chgData name="Cesar Augusto Lopez Gallego" userId="0dfa9112-9251-4882-b472-cf2dfcee09d1" providerId="ADAL" clId="{FA8F18FA-AA1C-4DC4-88DE-9E491AB6CAE3}" dt="2025-05-09T00:13:29.567" v="388" actId="2711"/>
          <ac:spMkLst>
            <pc:docMk/>
            <pc:sldMk cId="1558066277" sldId="279"/>
            <ac:spMk id="19" creationId="{305C67C2-F4B6-4D5E-8F11-A473B0301E38}"/>
          </ac:spMkLst>
        </pc:spChg>
        <pc:grpChg chg="add mod">
          <ac:chgData name="Cesar Augusto Lopez Gallego" userId="0dfa9112-9251-4882-b472-cf2dfcee09d1" providerId="ADAL" clId="{FA8F18FA-AA1C-4DC4-88DE-9E491AB6CAE3}" dt="2025-05-09T00:10:58.097" v="324" actId="1076"/>
          <ac:grpSpMkLst>
            <pc:docMk/>
            <pc:sldMk cId="1558066277" sldId="279"/>
            <ac:grpSpMk id="20" creationId="{A079C18F-B4F3-4C9D-9F93-C80721AF97D7}"/>
          </ac:grpSpMkLst>
        </pc:grpChg>
        <pc:grpChg chg="add mod">
          <ac:chgData name="Cesar Augusto Lopez Gallego" userId="0dfa9112-9251-4882-b472-cf2dfcee09d1" providerId="ADAL" clId="{FA8F18FA-AA1C-4DC4-88DE-9E491AB6CAE3}" dt="2025-05-09T00:11:07.752" v="326" actId="1076"/>
          <ac:grpSpMkLst>
            <pc:docMk/>
            <pc:sldMk cId="1558066277" sldId="279"/>
            <ac:grpSpMk id="21" creationId="{D64EFCE3-7E48-42B4-A7AF-CE0EE668293C}"/>
          </ac:grpSpMkLst>
        </pc:grpChg>
        <pc:grpChg chg="add mod">
          <ac:chgData name="Cesar Augusto Lopez Gallego" userId="0dfa9112-9251-4882-b472-cf2dfcee09d1" providerId="ADAL" clId="{FA8F18FA-AA1C-4DC4-88DE-9E491AB6CAE3}" dt="2025-05-09T00:11:17.072" v="328" actId="1076"/>
          <ac:grpSpMkLst>
            <pc:docMk/>
            <pc:sldMk cId="1558066277" sldId="279"/>
            <ac:grpSpMk id="22" creationId="{4024A44B-CAAC-4BBC-B85E-9AB3FA0F8C3E}"/>
          </ac:grpSpMkLst>
        </pc:grpChg>
        <pc:grpChg chg="add mod">
          <ac:chgData name="Cesar Augusto Lopez Gallego" userId="0dfa9112-9251-4882-b472-cf2dfcee09d1" providerId="ADAL" clId="{FA8F18FA-AA1C-4DC4-88DE-9E491AB6CAE3}" dt="2025-05-09T00:11:31.201" v="332" actId="1076"/>
          <ac:grpSpMkLst>
            <pc:docMk/>
            <pc:sldMk cId="1558066277" sldId="279"/>
            <ac:grpSpMk id="23" creationId="{E4F96B96-8750-4AA2-89AC-943A26689339}"/>
          </ac:grpSpMkLst>
        </pc:grpChg>
        <pc:picChg chg="add mod">
          <ac:chgData name="Cesar Augusto Lopez Gallego" userId="0dfa9112-9251-4882-b472-cf2dfcee09d1" providerId="ADAL" clId="{FA8F18FA-AA1C-4DC4-88DE-9E491AB6CAE3}" dt="2025-05-09T00:11:37.353" v="336" actId="1076"/>
          <ac:picMkLst>
            <pc:docMk/>
            <pc:sldMk cId="1558066277" sldId="279"/>
            <ac:picMk id="2" creationId="{D580373A-F8E0-4F40-8CF3-193FE2010B11}"/>
          </ac:picMkLst>
        </pc:picChg>
        <pc:picChg chg="add mod">
          <ac:chgData name="Cesar Augusto Lopez Gallego" userId="0dfa9112-9251-4882-b472-cf2dfcee09d1" providerId="ADAL" clId="{FA8F18FA-AA1C-4DC4-88DE-9E491AB6CAE3}" dt="2025-05-09T00:11:04.558" v="325" actId="164"/>
          <ac:picMkLst>
            <pc:docMk/>
            <pc:sldMk cId="1558066277" sldId="279"/>
            <ac:picMk id="5" creationId="{438BA9AD-B792-40C8-B78B-A010355A3B60}"/>
          </ac:picMkLst>
        </pc:picChg>
        <pc:picChg chg="add mod">
          <ac:chgData name="Cesar Augusto Lopez Gallego" userId="0dfa9112-9251-4882-b472-cf2dfcee09d1" providerId="ADAL" clId="{FA8F18FA-AA1C-4DC4-88DE-9E491AB6CAE3}" dt="2025-05-09T00:10:53.581" v="323" actId="164"/>
          <ac:picMkLst>
            <pc:docMk/>
            <pc:sldMk cId="1558066277" sldId="279"/>
            <ac:picMk id="9" creationId="{336E4F14-BC8F-4FEA-B3A9-8C5FD77A66C7}"/>
          </ac:picMkLst>
        </pc:picChg>
        <pc:picChg chg="add mod">
          <ac:chgData name="Cesar Augusto Lopez Gallego" userId="0dfa9112-9251-4882-b472-cf2dfcee09d1" providerId="ADAL" clId="{FA8F18FA-AA1C-4DC4-88DE-9E491AB6CAE3}" dt="2025-05-09T00:11:13.981" v="327" actId="164"/>
          <ac:picMkLst>
            <pc:docMk/>
            <pc:sldMk cId="1558066277" sldId="279"/>
            <ac:picMk id="13" creationId="{8CD1E296-BF6E-45B0-A058-89C2423E4C5B}"/>
          </ac:picMkLst>
        </pc:picChg>
        <pc:picChg chg="add mod">
          <ac:chgData name="Cesar Augusto Lopez Gallego" userId="0dfa9112-9251-4882-b472-cf2dfcee09d1" providerId="ADAL" clId="{FA8F18FA-AA1C-4DC4-88DE-9E491AB6CAE3}" dt="2025-05-09T00:11:25.310" v="330" actId="164"/>
          <ac:picMkLst>
            <pc:docMk/>
            <pc:sldMk cId="1558066277" sldId="279"/>
            <ac:picMk id="17" creationId="{B114CD77-2DEC-42A8-B62B-DDB2231006BD}"/>
          </ac:picMkLst>
        </pc:picChg>
      </pc:sldChg>
      <pc:sldChg chg="addSp modSp new mod">
        <pc:chgData name="Cesar Augusto Lopez Gallego" userId="0dfa9112-9251-4882-b472-cf2dfcee09d1" providerId="ADAL" clId="{FA8F18FA-AA1C-4DC4-88DE-9E491AB6CAE3}" dt="2025-05-09T00:13:01.074" v="385" actId="20577"/>
        <pc:sldMkLst>
          <pc:docMk/>
          <pc:sldMk cId="3582634336" sldId="280"/>
        </pc:sldMkLst>
        <pc:spChg chg="add mod">
          <ac:chgData name="Cesar Augusto Lopez Gallego" userId="0dfa9112-9251-4882-b472-cf2dfcee09d1" providerId="ADAL" clId="{FA8F18FA-AA1C-4DC4-88DE-9E491AB6CAE3}" dt="2025-05-09T00:13:01.074" v="385" actId="20577"/>
          <ac:spMkLst>
            <pc:docMk/>
            <pc:sldMk cId="3582634336" sldId="280"/>
            <ac:spMk id="2" creationId="{AB3329D7-D8F7-44AB-A01F-1A0F5B362698}"/>
          </ac:spMkLst>
        </pc:spChg>
        <pc:spChg chg="add mod">
          <ac:chgData name="Cesar Augusto Lopez Gallego" userId="0dfa9112-9251-4882-b472-cf2dfcee09d1" providerId="ADAL" clId="{FA8F18FA-AA1C-4DC4-88DE-9E491AB6CAE3}" dt="2025-05-09T00:03:53.373" v="271" actId="164"/>
          <ac:spMkLst>
            <pc:docMk/>
            <pc:sldMk cId="3582634336" sldId="280"/>
            <ac:spMk id="3" creationId="{7B4B73EC-AAF4-4000-8B65-DD9A4E711AC1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4" creationId="{128AFF92-7338-4309-9D90-B4578ADF02C4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5" creationId="{E2BD65A1-CE36-4953-8FEF-9F06599561A8}"/>
          </ac:spMkLst>
        </pc:spChg>
        <pc:spChg chg="add mod">
          <ac:chgData name="Cesar Augusto Lopez Gallego" userId="0dfa9112-9251-4882-b472-cf2dfcee09d1" providerId="ADAL" clId="{FA8F18FA-AA1C-4DC4-88DE-9E491AB6CAE3}" dt="2025-05-09T00:03:44.622" v="270" actId="164"/>
          <ac:spMkLst>
            <pc:docMk/>
            <pc:sldMk cId="3582634336" sldId="280"/>
            <ac:spMk id="6" creationId="{CF0EA1A2-695C-49A8-BCF0-6B2B1158D4BA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7" creationId="{33836470-A510-4FCC-94FC-A182ED8EDA24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8" creationId="{1A06BAEC-40C8-4F02-A037-F201AA55F108}"/>
          </ac:spMkLst>
        </pc:spChg>
        <pc:spChg chg="add mod">
          <ac:chgData name="Cesar Augusto Lopez Gallego" userId="0dfa9112-9251-4882-b472-cf2dfcee09d1" providerId="ADAL" clId="{FA8F18FA-AA1C-4DC4-88DE-9E491AB6CAE3}" dt="2025-05-09T00:03:35.710" v="269" actId="164"/>
          <ac:spMkLst>
            <pc:docMk/>
            <pc:sldMk cId="3582634336" sldId="280"/>
            <ac:spMk id="9" creationId="{091531BD-53FA-4CB8-AAC9-4A71DA869BA8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10" creationId="{0C1A5C31-6114-42E3-902E-896AE4D34126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11" creationId="{2938A14C-D5E0-4335-BC56-C41D3DD6D971}"/>
          </ac:spMkLst>
        </pc:spChg>
        <pc:spChg chg="add mod">
          <ac:chgData name="Cesar Augusto Lopez Gallego" userId="0dfa9112-9251-4882-b472-cf2dfcee09d1" providerId="ADAL" clId="{FA8F18FA-AA1C-4DC4-88DE-9E491AB6CAE3}" dt="2025-05-09T00:03:28.061" v="268" actId="164"/>
          <ac:spMkLst>
            <pc:docMk/>
            <pc:sldMk cId="3582634336" sldId="280"/>
            <ac:spMk id="12" creationId="{9B85F2D5-4247-4874-9C63-B578AD354B7D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13" creationId="{84F80602-FB50-4EC5-9397-0316BEE8A188}"/>
          </ac:spMkLst>
        </pc:spChg>
        <pc:spChg chg="add mod">
          <ac:chgData name="Cesar Augusto Lopez Gallego" userId="0dfa9112-9251-4882-b472-cf2dfcee09d1" providerId="ADAL" clId="{FA8F18FA-AA1C-4DC4-88DE-9E491AB6CAE3}" dt="2025-05-09T00:12:44.960" v="362" actId="2711"/>
          <ac:spMkLst>
            <pc:docMk/>
            <pc:sldMk cId="3582634336" sldId="280"/>
            <ac:spMk id="14" creationId="{6F6A81FE-6266-44F6-887C-99946585E477}"/>
          </ac:spMkLst>
        </pc:spChg>
        <pc:grpChg chg="add mod">
          <ac:chgData name="Cesar Augusto Lopez Gallego" userId="0dfa9112-9251-4882-b472-cf2dfcee09d1" providerId="ADAL" clId="{FA8F18FA-AA1C-4DC4-88DE-9E491AB6CAE3}" dt="2025-05-09T00:03:59.656" v="272" actId="1076"/>
          <ac:grpSpMkLst>
            <pc:docMk/>
            <pc:sldMk cId="3582634336" sldId="280"/>
            <ac:grpSpMk id="15" creationId="{4E9843A8-09B9-47EC-A0A4-A1E72BDFBAF5}"/>
          </ac:grpSpMkLst>
        </pc:grpChg>
        <pc:grpChg chg="add mod">
          <ac:chgData name="Cesar Augusto Lopez Gallego" userId="0dfa9112-9251-4882-b472-cf2dfcee09d1" providerId="ADAL" clId="{FA8F18FA-AA1C-4DC4-88DE-9E491AB6CAE3}" dt="2025-05-09T00:03:59.656" v="272" actId="1076"/>
          <ac:grpSpMkLst>
            <pc:docMk/>
            <pc:sldMk cId="3582634336" sldId="280"/>
            <ac:grpSpMk id="16" creationId="{41EF38D7-21F9-4D7F-80EC-6A1A35882C84}"/>
          </ac:grpSpMkLst>
        </pc:grpChg>
        <pc:grpChg chg="add mod">
          <ac:chgData name="Cesar Augusto Lopez Gallego" userId="0dfa9112-9251-4882-b472-cf2dfcee09d1" providerId="ADAL" clId="{FA8F18FA-AA1C-4DC4-88DE-9E491AB6CAE3}" dt="2025-05-09T00:03:59.656" v="272" actId="1076"/>
          <ac:grpSpMkLst>
            <pc:docMk/>
            <pc:sldMk cId="3582634336" sldId="280"/>
            <ac:grpSpMk id="17" creationId="{EC90488F-B0E9-48EE-972B-960C235CD08C}"/>
          </ac:grpSpMkLst>
        </pc:grpChg>
        <pc:grpChg chg="add mod">
          <ac:chgData name="Cesar Augusto Lopez Gallego" userId="0dfa9112-9251-4882-b472-cf2dfcee09d1" providerId="ADAL" clId="{FA8F18FA-AA1C-4DC4-88DE-9E491AB6CAE3}" dt="2025-05-09T00:03:59.656" v="272" actId="1076"/>
          <ac:grpSpMkLst>
            <pc:docMk/>
            <pc:sldMk cId="3582634336" sldId="280"/>
            <ac:grpSpMk id="18" creationId="{5DD5B0EB-6BE9-4BE9-9516-4E987693E87B}"/>
          </ac:grpSpMkLst>
        </pc:grpChg>
      </pc:sldChg>
      <pc:sldChg chg="addSp modSp new mod">
        <pc:chgData name="Cesar Augusto Lopez Gallego" userId="0dfa9112-9251-4882-b472-cf2dfcee09d1" providerId="ADAL" clId="{FA8F18FA-AA1C-4DC4-88DE-9E491AB6CAE3}" dt="2025-05-09T00:39:03.361" v="667" actId="1076"/>
        <pc:sldMkLst>
          <pc:docMk/>
          <pc:sldMk cId="2033224771" sldId="281"/>
        </pc:sldMkLst>
        <pc:spChg chg="add mod">
          <ac:chgData name="Cesar Augusto Lopez Gallego" userId="0dfa9112-9251-4882-b472-cf2dfcee09d1" providerId="ADAL" clId="{FA8F18FA-AA1C-4DC4-88DE-9E491AB6CAE3}" dt="2025-05-09T00:22:24.712" v="538" actId="1076"/>
          <ac:spMkLst>
            <pc:docMk/>
            <pc:sldMk cId="2033224771" sldId="281"/>
            <ac:spMk id="2" creationId="{FBA92667-E997-429C-88C6-E0867DEC5518}"/>
          </ac:spMkLst>
        </pc:spChg>
        <pc:spChg chg="add mod">
          <ac:chgData name="Cesar Augusto Lopez Gallego" userId="0dfa9112-9251-4882-b472-cf2dfcee09d1" providerId="ADAL" clId="{FA8F18FA-AA1C-4DC4-88DE-9E491AB6CAE3}" dt="2025-05-09T00:39:00.832" v="666" actId="1076"/>
          <ac:spMkLst>
            <pc:docMk/>
            <pc:sldMk cId="2033224771" sldId="281"/>
            <ac:spMk id="3" creationId="{1346CEBA-2CBF-48F3-ACAB-900E9F0CE656}"/>
          </ac:spMkLst>
        </pc:spChg>
        <pc:picChg chg="add mod">
          <ac:chgData name="Cesar Augusto Lopez Gallego" userId="0dfa9112-9251-4882-b472-cf2dfcee09d1" providerId="ADAL" clId="{FA8F18FA-AA1C-4DC4-88DE-9E491AB6CAE3}" dt="2025-05-09T00:39:03.361" v="667" actId="1076"/>
          <ac:picMkLst>
            <pc:docMk/>
            <pc:sldMk cId="2033224771" sldId="281"/>
            <ac:picMk id="5" creationId="{3F0ABC1D-3E18-404C-A7DF-5E11E04E2572}"/>
          </ac:picMkLst>
        </pc:picChg>
      </pc:sldChg>
      <pc:sldChg chg="addSp delSp modSp new mod">
        <pc:chgData name="Cesar Augusto Lopez Gallego" userId="0dfa9112-9251-4882-b472-cf2dfcee09d1" providerId="ADAL" clId="{FA8F18FA-AA1C-4DC4-88DE-9E491AB6CAE3}" dt="2025-05-09T00:38:00.480" v="655" actId="1076"/>
        <pc:sldMkLst>
          <pc:docMk/>
          <pc:sldMk cId="701838246" sldId="282"/>
        </pc:sldMkLst>
        <pc:spChg chg="del">
          <ac:chgData name="Cesar Augusto Lopez Gallego" userId="0dfa9112-9251-4882-b472-cf2dfcee09d1" providerId="ADAL" clId="{FA8F18FA-AA1C-4DC4-88DE-9E491AB6CAE3}" dt="2025-05-09T00:34:44.594" v="643" actId="478"/>
          <ac:spMkLst>
            <pc:docMk/>
            <pc:sldMk cId="701838246" sldId="282"/>
            <ac:spMk id="2" creationId="{B414F17E-DD84-4803-9550-AF0052F4A1F1}"/>
          </ac:spMkLst>
        </pc:spChg>
        <pc:spChg chg="del">
          <ac:chgData name="Cesar Augusto Lopez Gallego" userId="0dfa9112-9251-4882-b472-cf2dfcee09d1" providerId="ADAL" clId="{FA8F18FA-AA1C-4DC4-88DE-9E491AB6CAE3}" dt="2025-05-09T00:34:44.594" v="643" actId="478"/>
          <ac:spMkLst>
            <pc:docMk/>
            <pc:sldMk cId="701838246" sldId="282"/>
            <ac:spMk id="3" creationId="{4CB36FCE-5BC6-4964-93ED-8D4CD0A171FB}"/>
          </ac:spMkLst>
        </pc:spChg>
        <pc:spChg chg="add mod">
          <ac:chgData name="Cesar Augusto Lopez Gallego" userId="0dfa9112-9251-4882-b472-cf2dfcee09d1" providerId="ADAL" clId="{FA8F18FA-AA1C-4DC4-88DE-9E491AB6CAE3}" dt="2025-05-09T00:35:26.584" v="652" actId="1076"/>
          <ac:spMkLst>
            <pc:docMk/>
            <pc:sldMk cId="701838246" sldId="282"/>
            <ac:spMk id="4" creationId="{130C1EA2-9607-46AB-B50C-C7865955C1A4}"/>
          </ac:spMkLst>
        </pc:spChg>
        <pc:picChg chg="add mod">
          <ac:chgData name="Cesar Augusto Lopez Gallego" userId="0dfa9112-9251-4882-b472-cf2dfcee09d1" providerId="ADAL" clId="{FA8F18FA-AA1C-4DC4-88DE-9E491AB6CAE3}" dt="2025-05-09T00:38:00.480" v="655" actId="1076"/>
          <ac:picMkLst>
            <pc:docMk/>
            <pc:sldMk cId="701838246" sldId="282"/>
            <ac:picMk id="6" creationId="{C4E2A77E-20E4-4955-B51B-DD81D1188B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7BBEF-3BEF-43AD-A156-F168EB232DF6}" type="datetimeFigureOut">
              <a:rPr lang="es-CO" smtClean="0"/>
              <a:t>9/05/2025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2F73-F2DA-45B9-8CD6-82BB142890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02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6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12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156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3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9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817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94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7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016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0296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8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539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89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710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937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649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9/05/2025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15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817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52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362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8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r>
              <a:rPr lang="es-ES"/>
              <a:t>Haga clic en el icono para agregar medios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58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8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07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12" r:id="rId24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30C1EA2-9607-46AB-B50C-C7865955C1A4}"/>
              </a:ext>
            </a:extLst>
          </p:cNvPr>
          <p:cNvSpPr/>
          <p:nvPr/>
        </p:nvSpPr>
        <p:spPr>
          <a:xfrm>
            <a:off x="7291533" y="5062170"/>
            <a:ext cx="5642589" cy="795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Balanced Scorecard</a:t>
            </a:r>
            <a:endParaRPr lang="en-US" sz="4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E2A77E-20E4-4955-B51B-DD81D118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22" y="1808927"/>
            <a:ext cx="5649043" cy="24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3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CA5DF5B-33CE-48D1-AD59-57DD78C56BF9}"/>
              </a:ext>
            </a:extLst>
          </p:cNvPr>
          <p:cNvSpPr/>
          <p:nvPr/>
        </p:nvSpPr>
        <p:spPr>
          <a:xfrm>
            <a:off x="473631" y="373618"/>
            <a:ext cx="5127427" cy="397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El </a:t>
            </a:r>
            <a:r>
              <a:rPr lang="en-US" sz="25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Mapa</a:t>
            </a:r>
            <a:r>
              <a:rPr lang="en-US" sz="25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 </a:t>
            </a:r>
            <a:r>
              <a:rPr lang="en-US" sz="25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Estratégico</a:t>
            </a:r>
            <a:endParaRPr lang="en-US" sz="25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E81DDE7-BD51-467D-89D9-A64CA38C3269}"/>
              </a:ext>
            </a:extLst>
          </p:cNvPr>
          <p:cNvSpPr/>
          <p:nvPr/>
        </p:nvSpPr>
        <p:spPr>
          <a:xfrm>
            <a:off x="586026" y="5197009"/>
            <a:ext cx="1842492" cy="1989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Visualización Estratégica</a:t>
            </a:r>
            <a:endParaRPr lang="en-US" sz="20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01803A9-08DB-4329-8618-0504A307CE8C}"/>
              </a:ext>
            </a:extLst>
          </p:cNvPr>
          <p:cNvSpPr/>
          <p:nvPr/>
        </p:nvSpPr>
        <p:spPr>
          <a:xfrm flipH="1">
            <a:off x="597845" y="5445120"/>
            <a:ext cx="5723533" cy="328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Representación gráfica que comunica claramente la estrategia organizacional a todos los niveles.</a:t>
            </a:r>
            <a:endParaRPr lang="en-US" sz="16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A042BBD-8EAB-4301-9800-4C13C519E205}"/>
              </a:ext>
            </a:extLst>
          </p:cNvPr>
          <p:cNvSpPr/>
          <p:nvPr/>
        </p:nvSpPr>
        <p:spPr>
          <a:xfrm>
            <a:off x="5919110" y="5860266"/>
            <a:ext cx="2582211" cy="235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Relaciones Causa-Efecto</a:t>
            </a: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96137EE-1450-4155-8C02-3E417F14AB72}"/>
              </a:ext>
            </a:extLst>
          </p:cNvPr>
          <p:cNvSpPr/>
          <p:nvPr/>
        </p:nvSpPr>
        <p:spPr>
          <a:xfrm>
            <a:off x="5919110" y="6183587"/>
            <a:ext cx="6350000" cy="328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Conexiones lógicas entre objetivos estratégicos que muestran cómo se influyen mutuamente.</a:t>
            </a:r>
            <a:endParaRPr lang="en-US" sz="16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0639593-49AB-4F59-8B5B-F11AD487DAF0}"/>
              </a:ext>
            </a:extLst>
          </p:cNvPr>
          <p:cNvSpPr/>
          <p:nvPr/>
        </p:nvSpPr>
        <p:spPr>
          <a:xfrm>
            <a:off x="2314448" y="6540274"/>
            <a:ext cx="1880879" cy="397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Alineación Multidimensional</a:t>
            </a:r>
            <a:endParaRPr lang="en-US" sz="20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F2DAEB4-0C2D-4C0F-B927-ABB01F0C4E47}"/>
              </a:ext>
            </a:extLst>
          </p:cNvPr>
          <p:cNvSpPr/>
          <p:nvPr/>
        </p:nvSpPr>
        <p:spPr>
          <a:xfrm>
            <a:off x="2314448" y="6820309"/>
            <a:ext cx="8013859" cy="397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Coordinación vertical y horizontal de todos los componentes estratégicos de la organización.</a:t>
            </a:r>
            <a:endParaRPr lang="en-US" sz="1600" dirty="0"/>
          </a:p>
        </p:txBody>
      </p:sp>
      <p:pic>
        <p:nvPicPr>
          <p:cNvPr id="9" name="Picture 2" descr="Paso 2: Adicionar al Mapa Estratégico las relaciones Causa - Efecto">
            <a:extLst>
              <a:ext uri="{FF2B5EF4-FFF2-40B4-BE49-F238E27FC236}">
                <a16:creationId xmlns:a16="http://schemas.microsoft.com/office/drawing/2014/main" id="{4621AC29-F8AE-4881-901E-857A3513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57" y="769200"/>
            <a:ext cx="7382516" cy="415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6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086031B-5A31-4F6C-BA1D-C08E13593336}"/>
              </a:ext>
            </a:extLst>
          </p:cNvPr>
          <p:cNvSpPr/>
          <p:nvPr/>
        </p:nvSpPr>
        <p:spPr>
          <a:xfrm>
            <a:off x="706279" y="554950"/>
            <a:ext cx="7764780" cy="593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Construcción del Mapa Estratégico</a:t>
            </a:r>
            <a:endParaRPr lang="en-US" sz="370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344C7BC-FDF1-4DA2-82CC-118DB7B5FCA4}"/>
              </a:ext>
            </a:extLst>
          </p:cNvPr>
          <p:cNvGrpSpPr/>
          <p:nvPr/>
        </p:nvGrpSpPr>
        <p:grpSpPr>
          <a:xfrm>
            <a:off x="515779" y="1566705"/>
            <a:ext cx="12806521" cy="5420676"/>
            <a:chOff x="706279" y="1515905"/>
            <a:chExt cx="13089394" cy="5420676"/>
          </a:xfrm>
        </p:grpSpPr>
        <p:sp>
          <p:nvSpPr>
            <p:cNvPr id="3" name="Shape 1">
              <a:extLst>
                <a:ext uri="{FF2B5EF4-FFF2-40B4-BE49-F238E27FC236}">
                  <a16:creationId xmlns:a16="http://schemas.microsoft.com/office/drawing/2014/main" id="{FE48046F-EAC3-469A-97DA-35C5DC87127E}"/>
                </a:ext>
              </a:extLst>
            </p:cNvPr>
            <p:cNvSpPr/>
            <p:nvPr/>
          </p:nvSpPr>
          <p:spPr>
            <a:xfrm>
              <a:off x="706279" y="1552099"/>
              <a:ext cx="1321713" cy="908209"/>
            </a:xfrm>
            <a:prstGeom prst="roundRect">
              <a:avLst>
                <a:gd name="adj" fmla="val 2646"/>
              </a:avLst>
            </a:prstGeom>
            <a:solidFill>
              <a:srgbClr val="F3E7D4"/>
            </a:solidFill>
            <a:ln/>
          </p:spPr>
        </p:sp>
        <p:pic>
          <p:nvPicPr>
            <p:cNvPr id="4" name="Image 0" descr="preencoded.png">
              <a:extLst>
                <a:ext uri="{FF2B5EF4-FFF2-40B4-BE49-F238E27FC236}">
                  <a16:creationId xmlns:a16="http://schemas.microsoft.com/office/drawing/2014/main" id="{27CF770B-6F41-4149-BB38-98D4C010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5272" y="1828860"/>
              <a:ext cx="283726" cy="354687"/>
            </a:xfrm>
            <a:prstGeom prst="rect">
              <a:avLst/>
            </a:prstGeom>
          </p:spPr>
        </p:pic>
        <p:sp>
          <p:nvSpPr>
            <p:cNvPr id="5" name="Text 2">
              <a:extLst>
                <a:ext uri="{FF2B5EF4-FFF2-40B4-BE49-F238E27FC236}">
                  <a16:creationId xmlns:a16="http://schemas.microsoft.com/office/drawing/2014/main" id="{A716E5A4-B354-4DE9-9136-245A08820854}"/>
                </a:ext>
              </a:extLst>
            </p:cNvPr>
            <p:cNvSpPr/>
            <p:nvPr/>
          </p:nvSpPr>
          <p:spPr>
            <a:xfrm>
              <a:off x="2202200" y="1515905"/>
              <a:ext cx="2038588" cy="29670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Visión y Misión</a:t>
              </a:r>
              <a:endParaRPr lang="en-US" sz="1850" dirty="0"/>
            </a:p>
          </p:txBody>
        </p:sp>
        <p:sp>
          <p:nvSpPr>
            <p:cNvPr id="6" name="Text 3">
              <a:extLst>
                <a:ext uri="{FF2B5EF4-FFF2-40B4-BE49-F238E27FC236}">
                  <a16:creationId xmlns:a16="http://schemas.microsoft.com/office/drawing/2014/main" id="{FD673098-5C01-488F-A3FC-1AE287AF2C82}"/>
                </a:ext>
              </a:extLst>
            </p:cNvPr>
            <p:cNvSpPr/>
            <p:nvPr/>
          </p:nvSpPr>
          <p:spPr>
            <a:xfrm>
              <a:off x="2202200" y="1933695"/>
              <a:ext cx="2038588" cy="3228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15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Punto de partida central</a:t>
              </a:r>
              <a:endParaRPr lang="en-US" sz="1550" dirty="0"/>
            </a:p>
          </p:txBody>
        </p:sp>
        <p:sp>
          <p:nvSpPr>
            <p:cNvPr id="7" name="Shape 4">
              <a:extLst>
                <a:ext uri="{FF2B5EF4-FFF2-40B4-BE49-F238E27FC236}">
                  <a16:creationId xmlns:a16="http://schemas.microsoft.com/office/drawing/2014/main" id="{858AF2DB-4079-4358-8243-E1AE20749B61}"/>
                </a:ext>
              </a:extLst>
            </p:cNvPr>
            <p:cNvSpPr/>
            <p:nvPr/>
          </p:nvSpPr>
          <p:spPr>
            <a:xfrm>
              <a:off x="2101235" y="2448878"/>
              <a:ext cx="11694438" cy="11430"/>
            </a:xfrm>
            <a:prstGeom prst="roundRect">
              <a:avLst>
                <a:gd name="adj" fmla="val 264856"/>
              </a:avLst>
            </a:prstGeom>
            <a:solidFill>
              <a:srgbClr val="D9CDBA"/>
            </a:solidFill>
            <a:ln/>
          </p:spPr>
        </p:sp>
        <p:sp>
          <p:nvSpPr>
            <p:cNvPr id="8" name="Shape 5">
              <a:extLst>
                <a:ext uri="{FF2B5EF4-FFF2-40B4-BE49-F238E27FC236}">
                  <a16:creationId xmlns:a16="http://schemas.microsoft.com/office/drawing/2014/main" id="{D64A2B49-7B20-4F8D-A928-CBC656AA2942}"/>
                </a:ext>
              </a:extLst>
            </p:cNvPr>
            <p:cNvSpPr/>
            <p:nvPr/>
          </p:nvSpPr>
          <p:spPr>
            <a:xfrm>
              <a:off x="706279" y="2617491"/>
              <a:ext cx="2643545" cy="908209"/>
            </a:xfrm>
            <a:prstGeom prst="roundRect">
              <a:avLst>
                <a:gd name="adj" fmla="val 2646"/>
              </a:avLst>
            </a:prstGeom>
            <a:solidFill>
              <a:srgbClr val="F3E7D4"/>
            </a:solidFill>
            <a:ln/>
          </p:spPr>
        </p:sp>
        <p:pic>
          <p:nvPicPr>
            <p:cNvPr id="9" name="Image 1" descr="preencoded.png">
              <a:extLst>
                <a:ext uri="{FF2B5EF4-FFF2-40B4-BE49-F238E27FC236}">
                  <a16:creationId xmlns:a16="http://schemas.microsoft.com/office/drawing/2014/main" id="{B69AF2D2-B45E-4C70-A327-F018A3D3E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7288" y="2896617"/>
              <a:ext cx="283726" cy="354687"/>
            </a:xfrm>
            <a:prstGeom prst="rect">
              <a:avLst/>
            </a:prstGeom>
          </p:spPr>
        </p:pic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A8DAC0BB-1695-40CF-B04C-DC8F4EC20883}"/>
                </a:ext>
              </a:extLst>
            </p:cNvPr>
            <p:cNvSpPr/>
            <p:nvPr/>
          </p:nvSpPr>
          <p:spPr>
            <a:xfrm>
              <a:off x="3524031" y="2581297"/>
              <a:ext cx="2381012" cy="29670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Objetivos Financieros</a:t>
              </a:r>
              <a:endParaRPr lang="en-US" sz="1850" dirty="0"/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id="{F8BF0571-E4C3-4E87-9ED8-EFDBB37207EC}"/>
                </a:ext>
              </a:extLst>
            </p:cNvPr>
            <p:cNvSpPr/>
            <p:nvPr/>
          </p:nvSpPr>
          <p:spPr>
            <a:xfrm>
              <a:off x="3524031" y="2999088"/>
              <a:ext cx="2711768" cy="3228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15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Definición de metas económicas</a:t>
              </a:r>
              <a:endParaRPr lang="en-US" sz="1550" dirty="0"/>
            </a:p>
          </p:txBody>
        </p:sp>
        <p:sp>
          <p:nvSpPr>
            <p:cNvPr id="12" name="Shape 8">
              <a:extLst>
                <a:ext uri="{FF2B5EF4-FFF2-40B4-BE49-F238E27FC236}">
                  <a16:creationId xmlns:a16="http://schemas.microsoft.com/office/drawing/2014/main" id="{C33D8D5F-9D67-4DB9-9DBE-FE0A0F5E6933}"/>
                </a:ext>
              </a:extLst>
            </p:cNvPr>
            <p:cNvSpPr/>
            <p:nvPr/>
          </p:nvSpPr>
          <p:spPr>
            <a:xfrm>
              <a:off x="3423066" y="3514271"/>
              <a:ext cx="10372606" cy="11430"/>
            </a:xfrm>
            <a:prstGeom prst="roundRect">
              <a:avLst>
                <a:gd name="adj" fmla="val 264856"/>
              </a:avLst>
            </a:prstGeom>
            <a:solidFill>
              <a:srgbClr val="D9CDBA"/>
            </a:solidFill>
            <a:ln/>
          </p:spPr>
        </p:sp>
        <p:sp>
          <p:nvSpPr>
            <p:cNvPr id="13" name="Shape 9">
              <a:extLst>
                <a:ext uri="{FF2B5EF4-FFF2-40B4-BE49-F238E27FC236}">
                  <a16:creationId xmlns:a16="http://schemas.microsoft.com/office/drawing/2014/main" id="{CE83349A-D0E0-4A11-BD21-E3CFA0CC574B}"/>
                </a:ext>
              </a:extLst>
            </p:cNvPr>
            <p:cNvSpPr/>
            <p:nvPr/>
          </p:nvSpPr>
          <p:spPr>
            <a:xfrm>
              <a:off x="706279" y="3750111"/>
              <a:ext cx="3965257" cy="908209"/>
            </a:xfrm>
            <a:prstGeom prst="roundRect">
              <a:avLst>
                <a:gd name="adj" fmla="val 2646"/>
              </a:avLst>
            </a:prstGeom>
            <a:solidFill>
              <a:srgbClr val="F3E7D4"/>
            </a:solidFill>
            <a:ln/>
          </p:spPr>
        </p:sp>
        <p:pic>
          <p:nvPicPr>
            <p:cNvPr id="14" name="Image 2" descr="preencoded.png">
              <a:extLst>
                <a:ext uri="{FF2B5EF4-FFF2-40B4-BE49-F238E27FC236}">
                  <a16:creationId xmlns:a16="http://schemas.microsoft.com/office/drawing/2014/main" id="{78AA0007-A635-417A-969C-D05FF84F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8085" y="4029236"/>
              <a:ext cx="283726" cy="354687"/>
            </a:xfrm>
            <a:prstGeom prst="rect">
              <a:avLst/>
            </a:prstGeom>
          </p:spPr>
        </p:pic>
        <p:sp>
          <p:nvSpPr>
            <p:cNvPr id="15" name="Text 10">
              <a:extLst>
                <a:ext uri="{FF2B5EF4-FFF2-40B4-BE49-F238E27FC236}">
                  <a16:creationId xmlns:a16="http://schemas.microsoft.com/office/drawing/2014/main" id="{9ACA3122-D66E-4E74-A36D-98CA8E793A06}"/>
                </a:ext>
              </a:extLst>
            </p:cNvPr>
            <p:cNvSpPr/>
            <p:nvPr/>
          </p:nvSpPr>
          <p:spPr>
            <a:xfrm>
              <a:off x="4845744" y="3713917"/>
              <a:ext cx="2374344" cy="29670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Propuesta de Valor</a:t>
              </a:r>
              <a:endParaRPr lang="en-US" sz="1850" dirty="0"/>
            </a:p>
          </p:txBody>
        </p:sp>
        <p:sp>
          <p:nvSpPr>
            <p:cNvPr id="16" name="Text 11">
              <a:extLst>
                <a:ext uri="{FF2B5EF4-FFF2-40B4-BE49-F238E27FC236}">
                  <a16:creationId xmlns:a16="http://schemas.microsoft.com/office/drawing/2014/main" id="{071DA791-914E-4564-9AF6-F025FB0E8891}"/>
                </a:ext>
              </a:extLst>
            </p:cNvPr>
            <p:cNvSpPr/>
            <p:nvPr/>
          </p:nvSpPr>
          <p:spPr>
            <a:xfrm>
              <a:off x="4845744" y="4131707"/>
              <a:ext cx="2732008" cy="3228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15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Oferta diferenciada para clientes</a:t>
              </a:r>
              <a:endParaRPr lang="en-US" sz="1550" dirty="0"/>
            </a:p>
          </p:txBody>
        </p:sp>
        <p:sp>
          <p:nvSpPr>
            <p:cNvPr id="17" name="Shape 12">
              <a:extLst>
                <a:ext uri="{FF2B5EF4-FFF2-40B4-BE49-F238E27FC236}">
                  <a16:creationId xmlns:a16="http://schemas.microsoft.com/office/drawing/2014/main" id="{70735DC0-A709-494B-A5B3-0231244CA70E}"/>
                </a:ext>
              </a:extLst>
            </p:cNvPr>
            <p:cNvSpPr/>
            <p:nvPr/>
          </p:nvSpPr>
          <p:spPr>
            <a:xfrm>
              <a:off x="4744779" y="4646891"/>
              <a:ext cx="9050893" cy="11430"/>
            </a:xfrm>
            <a:prstGeom prst="roundRect">
              <a:avLst>
                <a:gd name="adj" fmla="val 264856"/>
              </a:avLst>
            </a:prstGeom>
            <a:solidFill>
              <a:srgbClr val="D9CDBA"/>
            </a:solidFill>
            <a:ln/>
          </p:spPr>
        </p:sp>
        <p:sp>
          <p:nvSpPr>
            <p:cNvPr id="18" name="Shape 13">
              <a:extLst>
                <a:ext uri="{FF2B5EF4-FFF2-40B4-BE49-F238E27FC236}">
                  <a16:creationId xmlns:a16="http://schemas.microsoft.com/office/drawing/2014/main" id="{4387D0B2-ED2B-4417-AC06-F21655C4A84E}"/>
                </a:ext>
              </a:extLst>
            </p:cNvPr>
            <p:cNvSpPr/>
            <p:nvPr/>
          </p:nvSpPr>
          <p:spPr>
            <a:xfrm>
              <a:off x="706279" y="4946333"/>
              <a:ext cx="5287089" cy="908209"/>
            </a:xfrm>
            <a:prstGeom prst="roundRect">
              <a:avLst>
                <a:gd name="adj" fmla="val 2646"/>
              </a:avLst>
            </a:prstGeom>
            <a:solidFill>
              <a:srgbClr val="F3E7D4"/>
            </a:solidFill>
            <a:ln/>
          </p:spPr>
        </p:sp>
        <p:pic>
          <p:nvPicPr>
            <p:cNvPr id="19" name="Image 3" descr="preencoded.png">
              <a:extLst>
                <a:ext uri="{FF2B5EF4-FFF2-40B4-BE49-F238E27FC236}">
                  <a16:creationId xmlns:a16="http://schemas.microsoft.com/office/drawing/2014/main" id="{C9ACEA24-14C6-4F4D-9C67-9F5224836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9001" y="5225458"/>
              <a:ext cx="283726" cy="354687"/>
            </a:xfrm>
            <a:prstGeom prst="rect">
              <a:avLst/>
            </a:prstGeom>
          </p:spPr>
        </p:pic>
        <p:sp>
          <p:nvSpPr>
            <p:cNvPr id="20" name="Text 14">
              <a:extLst>
                <a:ext uri="{FF2B5EF4-FFF2-40B4-BE49-F238E27FC236}">
                  <a16:creationId xmlns:a16="http://schemas.microsoft.com/office/drawing/2014/main" id="{17921C46-0951-48BD-8D87-7760DFDD81B8}"/>
                </a:ext>
              </a:extLst>
            </p:cNvPr>
            <p:cNvSpPr/>
            <p:nvPr/>
          </p:nvSpPr>
          <p:spPr>
            <a:xfrm>
              <a:off x="6167576" y="4910139"/>
              <a:ext cx="2374344" cy="29670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Procesos Críticos</a:t>
              </a:r>
              <a:endParaRPr lang="en-US" sz="1850" dirty="0"/>
            </a:p>
          </p:txBody>
        </p:sp>
        <p:sp>
          <p:nvSpPr>
            <p:cNvPr id="21" name="Text 15">
              <a:extLst>
                <a:ext uri="{FF2B5EF4-FFF2-40B4-BE49-F238E27FC236}">
                  <a16:creationId xmlns:a16="http://schemas.microsoft.com/office/drawing/2014/main" id="{DC4E94DD-F251-4691-AF22-C8EC38338C7D}"/>
                </a:ext>
              </a:extLst>
            </p:cNvPr>
            <p:cNvSpPr/>
            <p:nvPr/>
          </p:nvSpPr>
          <p:spPr>
            <a:xfrm>
              <a:off x="6167576" y="5327929"/>
              <a:ext cx="3395543" cy="3228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15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Identificación de operaciones esenciales</a:t>
              </a:r>
              <a:endParaRPr lang="en-US" sz="1550" dirty="0"/>
            </a:p>
          </p:txBody>
        </p:sp>
        <p:sp>
          <p:nvSpPr>
            <p:cNvPr id="22" name="Shape 16">
              <a:extLst>
                <a:ext uri="{FF2B5EF4-FFF2-40B4-BE49-F238E27FC236}">
                  <a16:creationId xmlns:a16="http://schemas.microsoft.com/office/drawing/2014/main" id="{724C423C-3696-4805-AFED-F3CF5D8B689A}"/>
                </a:ext>
              </a:extLst>
            </p:cNvPr>
            <p:cNvSpPr/>
            <p:nvPr/>
          </p:nvSpPr>
          <p:spPr>
            <a:xfrm>
              <a:off x="6066611" y="5843112"/>
              <a:ext cx="7729061" cy="11430"/>
            </a:xfrm>
            <a:prstGeom prst="roundRect">
              <a:avLst>
                <a:gd name="adj" fmla="val 264856"/>
              </a:avLst>
            </a:prstGeom>
            <a:solidFill>
              <a:srgbClr val="D9CDBA"/>
            </a:solidFill>
            <a:ln/>
          </p:spPr>
        </p:sp>
        <p:sp>
          <p:nvSpPr>
            <p:cNvPr id="23" name="Shape 17">
              <a:extLst>
                <a:ext uri="{FF2B5EF4-FFF2-40B4-BE49-F238E27FC236}">
                  <a16:creationId xmlns:a16="http://schemas.microsoft.com/office/drawing/2014/main" id="{A536A52A-4C30-4806-973C-6322DAFE0173}"/>
                </a:ext>
              </a:extLst>
            </p:cNvPr>
            <p:cNvSpPr/>
            <p:nvPr/>
          </p:nvSpPr>
          <p:spPr>
            <a:xfrm>
              <a:off x="706279" y="6028372"/>
              <a:ext cx="6608921" cy="908209"/>
            </a:xfrm>
            <a:prstGeom prst="roundRect">
              <a:avLst>
                <a:gd name="adj" fmla="val 2646"/>
              </a:avLst>
            </a:prstGeom>
            <a:solidFill>
              <a:srgbClr val="F3E7D4"/>
            </a:solidFill>
            <a:ln/>
          </p:spPr>
        </p:sp>
        <p:pic>
          <p:nvPicPr>
            <p:cNvPr id="24" name="Image 4" descr="preencoded.png">
              <a:extLst>
                <a:ext uri="{FF2B5EF4-FFF2-40B4-BE49-F238E27FC236}">
                  <a16:creationId xmlns:a16="http://schemas.microsoft.com/office/drawing/2014/main" id="{92104F69-3791-4B7B-AB48-1CCC610EC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79917" y="6307498"/>
              <a:ext cx="283726" cy="354687"/>
            </a:xfrm>
            <a:prstGeom prst="rect">
              <a:avLst/>
            </a:prstGeom>
          </p:spPr>
        </p:pic>
        <p:sp>
          <p:nvSpPr>
            <p:cNvPr id="25" name="Text 18">
              <a:extLst>
                <a:ext uri="{FF2B5EF4-FFF2-40B4-BE49-F238E27FC236}">
                  <a16:creationId xmlns:a16="http://schemas.microsoft.com/office/drawing/2014/main" id="{D3B6A04E-A45F-4919-AC12-8EE0D2AB8632}"/>
                </a:ext>
              </a:extLst>
            </p:cNvPr>
            <p:cNvSpPr/>
            <p:nvPr/>
          </p:nvSpPr>
          <p:spPr>
            <a:xfrm>
              <a:off x="7489408" y="6082826"/>
              <a:ext cx="2374344" cy="29670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latin typeface="Lora" pitchFamily="34" charset="0"/>
                  <a:ea typeface="Lora" pitchFamily="34" charset="-122"/>
                  <a:cs typeface="Lora" pitchFamily="34" charset="-120"/>
                </a:rPr>
                <a:t>Activos Intangibles</a:t>
              </a:r>
              <a:endParaRPr lang="en-US" sz="1850" dirty="0"/>
            </a:p>
          </p:txBody>
        </p:sp>
        <p:sp>
          <p:nvSpPr>
            <p:cNvPr id="26" name="Text 19">
              <a:extLst>
                <a:ext uri="{FF2B5EF4-FFF2-40B4-BE49-F238E27FC236}">
                  <a16:creationId xmlns:a16="http://schemas.microsoft.com/office/drawing/2014/main" id="{992A0FD6-30A3-4C56-B756-302DBBCFA684}"/>
                </a:ext>
              </a:extLst>
            </p:cNvPr>
            <p:cNvSpPr/>
            <p:nvPr/>
          </p:nvSpPr>
          <p:spPr>
            <a:xfrm>
              <a:off x="7489408" y="6409969"/>
              <a:ext cx="3146822" cy="3228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1550" dirty="0">
                  <a:solidFill>
                    <a:srgbClr val="3A3630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Desarrollo de capacidades necesarias</a:t>
              </a:r>
              <a:endParaRPr lang="en-US" sz="15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72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A768B90-18A1-4798-93A3-5C89920D9CAB}"/>
              </a:ext>
            </a:extLst>
          </p:cNvPr>
          <p:cNvSpPr/>
          <p:nvPr/>
        </p:nvSpPr>
        <p:spPr>
          <a:xfrm>
            <a:off x="762595" y="733306"/>
            <a:ext cx="7618809" cy="1281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Evolución del Balanced Scorecard</a:t>
            </a:r>
            <a:endParaRPr lang="en-US" sz="4000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35B9565-0C25-422E-87B1-5A5F4155C750}"/>
              </a:ext>
            </a:extLst>
          </p:cNvPr>
          <p:cNvGrpSpPr/>
          <p:nvPr/>
        </p:nvGrpSpPr>
        <p:grpSpPr>
          <a:xfrm>
            <a:off x="4216936" y="1884640"/>
            <a:ext cx="7618869" cy="5154454"/>
            <a:chOff x="4216936" y="1884640"/>
            <a:chExt cx="7618869" cy="5154454"/>
          </a:xfrm>
        </p:grpSpPr>
        <p:sp>
          <p:nvSpPr>
            <p:cNvPr id="3" name="Shape 1">
              <a:extLst>
                <a:ext uri="{FF2B5EF4-FFF2-40B4-BE49-F238E27FC236}">
                  <a16:creationId xmlns:a16="http://schemas.microsoft.com/office/drawing/2014/main" id="{46100D24-2D56-4FAF-95FD-78090F49BBCC}"/>
                </a:ext>
              </a:extLst>
            </p:cNvPr>
            <p:cNvSpPr/>
            <p:nvPr/>
          </p:nvSpPr>
          <p:spPr>
            <a:xfrm>
              <a:off x="4462026" y="1884640"/>
              <a:ext cx="30480" cy="5154454"/>
            </a:xfrm>
            <a:prstGeom prst="roundRect">
              <a:avLst>
                <a:gd name="adj" fmla="val 107233"/>
              </a:avLst>
            </a:prstGeom>
            <a:solidFill>
              <a:srgbClr val="D9CDBA"/>
            </a:solidFill>
            <a:ln/>
          </p:spPr>
        </p:sp>
        <p:sp>
          <p:nvSpPr>
            <p:cNvPr id="4" name="Shape 2">
              <a:extLst>
                <a:ext uri="{FF2B5EF4-FFF2-40B4-BE49-F238E27FC236}">
                  <a16:creationId xmlns:a16="http://schemas.microsoft.com/office/drawing/2014/main" id="{DB80A5E2-815B-449A-8389-0D1B99605CE0}"/>
                </a:ext>
              </a:extLst>
            </p:cNvPr>
            <p:cNvSpPr/>
            <p:nvPr/>
          </p:nvSpPr>
          <p:spPr>
            <a:xfrm>
              <a:off x="4676636" y="2114431"/>
              <a:ext cx="653653" cy="30480"/>
            </a:xfrm>
            <a:prstGeom prst="roundRect">
              <a:avLst>
                <a:gd name="adj" fmla="val 107233"/>
              </a:avLst>
            </a:prstGeom>
            <a:solidFill>
              <a:srgbClr val="D9CDBA"/>
            </a:solidFill>
            <a:ln/>
          </p:spPr>
        </p:sp>
        <p:sp>
          <p:nvSpPr>
            <p:cNvPr id="5" name="Shape 3">
              <a:extLst>
                <a:ext uri="{FF2B5EF4-FFF2-40B4-BE49-F238E27FC236}">
                  <a16:creationId xmlns:a16="http://schemas.microsoft.com/office/drawing/2014/main" id="{245ADABB-4F58-47B6-B9E7-12D21BBEFA22}"/>
                </a:ext>
              </a:extLst>
            </p:cNvPr>
            <p:cNvSpPr/>
            <p:nvPr/>
          </p:nvSpPr>
          <p:spPr>
            <a:xfrm>
              <a:off x="4216936" y="1884640"/>
              <a:ext cx="490180" cy="490180"/>
            </a:xfrm>
            <a:prstGeom prst="roundRect">
              <a:avLst>
                <a:gd name="adj" fmla="val 6668"/>
              </a:avLst>
            </a:prstGeom>
            <a:solidFill>
              <a:srgbClr val="F3E7D4"/>
            </a:solidFill>
            <a:ln/>
          </p:spPr>
        </p:sp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462C94C9-9C93-42F3-AD17-B1D622CF4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8197" y="1937444"/>
              <a:ext cx="307538" cy="384453"/>
            </a:xfrm>
            <a:prstGeom prst="rect">
              <a:avLst/>
            </a:prstGeom>
          </p:spPr>
        </p:pic>
        <p:sp>
          <p:nvSpPr>
            <p:cNvPr id="7" name="Text 4">
              <a:extLst>
                <a:ext uri="{FF2B5EF4-FFF2-40B4-BE49-F238E27FC236}">
                  <a16:creationId xmlns:a16="http://schemas.microsoft.com/office/drawing/2014/main" id="{D48AB1FB-F1D4-413B-BF5E-AE91752E6A11}"/>
                </a:ext>
              </a:extLst>
            </p:cNvPr>
            <p:cNvSpPr/>
            <p:nvPr/>
          </p:nvSpPr>
          <p:spPr>
            <a:xfrm>
              <a:off x="5551567" y="1959531"/>
              <a:ext cx="2563416" cy="3203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1ª Generación (1992)</a:t>
              </a:r>
              <a:endParaRPr lang="en-US" sz="2000" dirty="0"/>
            </a:p>
          </p:txBody>
        </p:sp>
        <p:sp>
          <p:nvSpPr>
            <p:cNvPr id="8" name="Text 5">
              <a:extLst>
                <a:ext uri="{FF2B5EF4-FFF2-40B4-BE49-F238E27FC236}">
                  <a16:creationId xmlns:a16="http://schemas.microsoft.com/office/drawing/2014/main" id="{9701AB40-178E-4616-9C96-12F9A7CD56D0}"/>
                </a:ext>
              </a:extLst>
            </p:cNvPr>
            <p:cNvSpPr/>
            <p:nvPr/>
          </p:nvSpPr>
          <p:spPr>
            <a:xfrm>
              <a:off x="5551567" y="2410658"/>
              <a:ext cx="6284238" cy="69723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Sistema de medición del desempeño con cuatro perspectivas equilibradas.</a:t>
              </a:r>
              <a:endParaRPr lang="en-US" sz="1700" dirty="0"/>
            </a:p>
          </p:txBody>
        </p:sp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A3D5D871-C633-42E9-B7FE-51AE2C012464}"/>
                </a:ext>
              </a:extLst>
            </p:cNvPr>
            <p:cNvSpPr/>
            <p:nvPr/>
          </p:nvSpPr>
          <p:spPr>
            <a:xfrm>
              <a:off x="4676636" y="3773448"/>
              <a:ext cx="653653" cy="30480"/>
            </a:xfrm>
            <a:prstGeom prst="roundRect">
              <a:avLst>
                <a:gd name="adj" fmla="val 107233"/>
              </a:avLst>
            </a:prstGeom>
            <a:solidFill>
              <a:srgbClr val="D9CDBA"/>
            </a:solidFill>
            <a:ln/>
          </p:spPr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E95FC6F1-4821-4F46-A009-5D73226D7AFC}"/>
                </a:ext>
              </a:extLst>
            </p:cNvPr>
            <p:cNvSpPr/>
            <p:nvPr/>
          </p:nvSpPr>
          <p:spPr>
            <a:xfrm>
              <a:off x="4216936" y="3543657"/>
              <a:ext cx="490180" cy="490180"/>
            </a:xfrm>
            <a:prstGeom prst="roundRect">
              <a:avLst>
                <a:gd name="adj" fmla="val 6668"/>
              </a:avLst>
            </a:prstGeom>
            <a:solidFill>
              <a:srgbClr val="F3E7D4"/>
            </a:solidFill>
            <a:ln/>
          </p:spPr>
        </p:sp>
        <p:pic>
          <p:nvPicPr>
            <p:cNvPr id="11" name="Image 2" descr="preencoded.png">
              <a:extLst>
                <a:ext uri="{FF2B5EF4-FFF2-40B4-BE49-F238E27FC236}">
                  <a16:creationId xmlns:a16="http://schemas.microsoft.com/office/drawing/2014/main" id="{9FA8EB3F-4185-4E1B-9763-73344D30C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197" y="3596461"/>
              <a:ext cx="307538" cy="384453"/>
            </a:xfrm>
            <a:prstGeom prst="rect">
              <a:avLst/>
            </a:prstGeom>
          </p:spPr>
        </p:pic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E36ECEC5-8AEA-4EED-B869-DAAFFFF29CCC}"/>
                </a:ext>
              </a:extLst>
            </p:cNvPr>
            <p:cNvSpPr/>
            <p:nvPr/>
          </p:nvSpPr>
          <p:spPr>
            <a:xfrm>
              <a:off x="5551567" y="3618547"/>
              <a:ext cx="2563416" cy="3203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2ª Generación (1996)</a:t>
              </a:r>
              <a:endParaRPr lang="en-US" sz="2000" dirty="0"/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64B8A9E8-7E33-4FB5-B2A8-506C3FEE5DB7}"/>
                </a:ext>
              </a:extLst>
            </p:cNvPr>
            <p:cNvSpPr/>
            <p:nvPr/>
          </p:nvSpPr>
          <p:spPr>
            <a:xfrm>
              <a:off x="5551567" y="4069675"/>
              <a:ext cx="6284238" cy="34861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Sistema de gestión estratégica con mapas de causa-efecto.</a:t>
              </a:r>
              <a:endParaRPr lang="en-US" sz="1700" dirty="0"/>
            </a:p>
          </p:txBody>
        </p:sp>
        <p:sp>
          <p:nvSpPr>
            <p:cNvPr id="14" name="Shape 10">
              <a:extLst>
                <a:ext uri="{FF2B5EF4-FFF2-40B4-BE49-F238E27FC236}">
                  <a16:creationId xmlns:a16="http://schemas.microsoft.com/office/drawing/2014/main" id="{8DCB5191-D0BF-4F53-8AC9-F42264F077AF}"/>
                </a:ext>
              </a:extLst>
            </p:cNvPr>
            <p:cNvSpPr/>
            <p:nvPr/>
          </p:nvSpPr>
          <p:spPr>
            <a:xfrm>
              <a:off x="4676636" y="5083850"/>
              <a:ext cx="653653" cy="30480"/>
            </a:xfrm>
            <a:prstGeom prst="roundRect">
              <a:avLst>
                <a:gd name="adj" fmla="val 107233"/>
              </a:avLst>
            </a:prstGeom>
            <a:solidFill>
              <a:srgbClr val="D9CDBA"/>
            </a:solidFill>
            <a:ln/>
          </p:spPr>
        </p:sp>
        <p:sp>
          <p:nvSpPr>
            <p:cNvPr id="15" name="Shape 11">
              <a:extLst>
                <a:ext uri="{FF2B5EF4-FFF2-40B4-BE49-F238E27FC236}">
                  <a16:creationId xmlns:a16="http://schemas.microsoft.com/office/drawing/2014/main" id="{E9E58980-DCFF-4C40-A68A-60B55B3CB9C3}"/>
                </a:ext>
              </a:extLst>
            </p:cNvPr>
            <p:cNvSpPr/>
            <p:nvPr/>
          </p:nvSpPr>
          <p:spPr>
            <a:xfrm>
              <a:off x="4216936" y="4854059"/>
              <a:ext cx="490180" cy="490180"/>
            </a:xfrm>
            <a:prstGeom prst="roundRect">
              <a:avLst>
                <a:gd name="adj" fmla="val 6668"/>
              </a:avLst>
            </a:prstGeom>
            <a:solidFill>
              <a:srgbClr val="F3E7D4"/>
            </a:solidFill>
            <a:ln/>
          </p:spPr>
        </p:sp>
        <p:pic>
          <p:nvPicPr>
            <p:cNvPr id="16" name="Image 3" descr="preencoded.png">
              <a:extLst>
                <a:ext uri="{FF2B5EF4-FFF2-40B4-BE49-F238E27FC236}">
                  <a16:creationId xmlns:a16="http://schemas.microsoft.com/office/drawing/2014/main" id="{9B26A391-0FEE-4032-A169-AA2C5711B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08197" y="4906863"/>
              <a:ext cx="307538" cy="384453"/>
            </a:xfrm>
            <a:prstGeom prst="rect">
              <a:avLst/>
            </a:prstGeom>
          </p:spPr>
        </p:pic>
        <p:sp>
          <p:nvSpPr>
            <p:cNvPr id="17" name="Text 12">
              <a:extLst>
                <a:ext uri="{FF2B5EF4-FFF2-40B4-BE49-F238E27FC236}">
                  <a16:creationId xmlns:a16="http://schemas.microsoft.com/office/drawing/2014/main" id="{59D5C787-B3C5-4CAB-9334-54D8B77B3DC1}"/>
                </a:ext>
              </a:extLst>
            </p:cNvPr>
            <p:cNvSpPr/>
            <p:nvPr/>
          </p:nvSpPr>
          <p:spPr>
            <a:xfrm>
              <a:off x="5551567" y="4928949"/>
              <a:ext cx="2563416" cy="3203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3ª Generación (2000)</a:t>
              </a:r>
              <a:endParaRPr lang="en-US" sz="2000" dirty="0"/>
            </a:p>
          </p:txBody>
        </p:sp>
        <p:sp>
          <p:nvSpPr>
            <p:cNvPr id="18" name="Text 13">
              <a:extLst>
                <a:ext uri="{FF2B5EF4-FFF2-40B4-BE49-F238E27FC236}">
                  <a16:creationId xmlns:a16="http://schemas.microsoft.com/office/drawing/2014/main" id="{58D8117B-E739-4C9E-AE13-660EB60666B7}"/>
                </a:ext>
              </a:extLst>
            </p:cNvPr>
            <p:cNvSpPr/>
            <p:nvPr/>
          </p:nvSpPr>
          <p:spPr>
            <a:xfrm>
              <a:off x="5551567" y="5380077"/>
              <a:ext cx="6284238" cy="34861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Sistema de gestión del cambio organizacional y transformación.</a:t>
              </a:r>
              <a:endParaRPr lang="en-US" sz="1700" dirty="0"/>
            </a:p>
          </p:txBody>
        </p:sp>
        <p:sp>
          <p:nvSpPr>
            <p:cNvPr id="19" name="Shape 14">
              <a:extLst>
                <a:ext uri="{FF2B5EF4-FFF2-40B4-BE49-F238E27FC236}">
                  <a16:creationId xmlns:a16="http://schemas.microsoft.com/office/drawing/2014/main" id="{B2B7AAA0-FA8E-4F0B-8EFF-2C3B5AA04664}"/>
                </a:ext>
              </a:extLst>
            </p:cNvPr>
            <p:cNvSpPr/>
            <p:nvPr/>
          </p:nvSpPr>
          <p:spPr>
            <a:xfrm>
              <a:off x="4676636" y="6394252"/>
              <a:ext cx="653653" cy="30480"/>
            </a:xfrm>
            <a:prstGeom prst="roundRect">
              <a:avLst>
                <a:gd name="adj" fmla="val 107233"/>
              </a:avLst>
            </a:prstGeom>
            <a:solidFill>
              <a:srgbClr val="D9CDBA"/>
            </a:solidFill>
            <a:ln/>
          </p:spPr>
        </p:sp>
        <p:sp>
          <p:nvSpPr>
            <p:cNvPr id="20" name="Shape 15">
              <a:extLst>
                <a:ext uri="{FF2B5EF4-FFF2-40B4-BE49-F238E27FC236}">
                  <a16:creationId xmlns:a16="http://schemas.microsoft.com/office/drawing/2014/main" id="{AAF12B90-E1C7-4F86-A70D-4F2D88E96A80}"/>
                </a:ext>
              </a:extLst>
            </p:cNvPr>
            <p:cNvSpPr/>
            <p:nvPr/>
          </p:nvSpPr>
          <p:spPr>
            <a:xfrm>
              <a:off x="4216936" y="6164461"/>
              <a:ext cx="490180" cy="490180"/>
            </a:xfrm>
            <a:prstGeom prst="roundRect">
              <a:avLst>
                <a:gd name="adj" fmla="val 6668"/>
              </a:avLst>
            </a:prstGeom>
            <a:solidFill>
              <a:srgbClr val="F3E7D4"/>
            </a:solidFill>
            <a:ln/>
          </p:spPr>
        </p:sp>
        <p:pic>
          <p:nvPicPr>
            <p:cNvPr id="21" name="Image 4" descr="preencoded.png">
              <a:extLst>
                <a:ext uri="{FF2B5EF4-FFF2-40B4-BE49-F238E27FC236}">
                  <a16:creationId xmlns:a16="http://schemas.microsoft.com/office/drawing/2014/main" id="{10C470FF-C93D-4961-882D-E0F17169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8197" y="6217265"/>
              <a:ext cx="307538" cy="384453"/>
            </a:xfrm>
            <a:prstGeom prst="rect">
              <a:avLst/>
            </a:prstGeom>
          </p:spPr>
        </p:pic>
        <p:sp>
          <p:nvSpPr>
            <p:cNvPr id="22" name="Text 16">
              <a:extLst>
                <a:ext uri="{FF2B5EF4-FFF2-40B4-BE49-F238E27FC236}">
                  <a16:creationId xmlns:a16="http://schemas.microsoft.com/office/drawing/2014/main" id="{3D288B95-EDA1-4736-86D2-052538939C33}"/>
                </a:ext>
              </a:extLst>
            </p:cNvPr>
            <p:cNvSpPr/>
            <p:nvPr/>
          </p:nvSpPr>
          <p:spPr>
            <a:xfrm>
              <a:off x="5551567" y="6239351"/>
              <a:ext cx="2603063" cy="3203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4ª Generación (2010+)</a:t>
              </a:r>
              <a:endParaRPr lang="en-US" sz="2000" dirty="0"/>
            </a:p>
          </p:txBody>
        </p:sp>
        <p:sp>
          <p:nvSpPr>
            <p:cNvPr id="23" name="Text 17">
              <a:extLst>
                <a:ext uri="{FF2B5EF4-FFF2-40B4-BE49-F238E27FC236}">
                  <a16:creationId xmlns:a16="http://schemas.microsoft.com/office/drawing/2014/main" id="{CC66442D-93B8-4C9C-B7B7-B83FECE67F0A}"/>
                </a:ext>
              </a:extLst>
            </p:cNvPr>
            <p:cNvSpPr/>
            <p:nvPr/>
          </p:nvSpPr>
          <p:spPr>
            <a:xfrm>
              <a:off x="5551567" y="6690479"/>
              <a:ext cx="6284238" cy="34861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Integración con sistemas digitales, big data y análisis avanzado.</a:t>
              </a:r>
              <a:endParaRPr lang="en-US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58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B3C644A-74D5-4D14-AA40-CD9EF503C57E}"/>
              </a:ext>
            </a:extLst>
          </p:cNvPr>
          <p:cNvSpPr/>
          <p:nvPr/>
        </p:nvSpPr>
        <p:spPr>
          <a:xfrm>
            <a:off x="596424" y="962343"/>
            <a:ext cx="707112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BSC en Áreas de Marketing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D5B945F-2672-4BB5-8D66-5D9AA93C1BF6}"/>
              </a:ext>
            </a:extLst>
          </p:cNvPr>
          <p:cNvSpPr/>
          <p:nvPr/>
        </p:nvSpPr>
        <p:spPr>
          <a:xfrm>
            <a:off x="596424" y="2264648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 Financiera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2936C3C-76A3-4F92-81F8-8B550C277290}"/>
              </a:ext>
            </a:extLst>
          </p:cNvPr>
          <p:cNvSpPr/>
          <p:nvPr/>
        </p:nvSpPr>
        <p:spPr>
          <a:xfrm>
            <a:off x="596424" y="3207861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ROI de campañas publicitarias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B8CB655-5E70-4C1F-9DC4-D4BC923A44A1}"/>
              </a:ext>
            </a:extLst>
          </p:cNvPr>
          <p:cNvSpPr/>
          <p:nvPr/>
        </p:nvSpPr>
        <p:spPr>
          <a:xfrm>
            <a:off x="596424" y="4057610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Costo de adquisición por cliente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45B7E41-D3F2-4253-B7AB-51803D0F608E}"/>
              </a:ext>
            </a:extLst>
          </p:cNvPr>
          <p:cNvSpPr/>
          <p:nvPr/>
        </p:nvSpPr>
        <p:spPr>
          <a:xfrm>
            <a:off x="596424" y="490735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Valor del tiempo de vida del cliente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8D50837-7E8E-42FB-9D1C-B6A872AD67BF}"/>
              </a:ext>
            </a:extLst>
          </p:cNvPr>
          <p:cNvSpPr/>
          <p:nvPr/>
        </p:nvSpPr>
        <p:spPr>
          <a:xfrm>
            <a:off x="596424" y="5757108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Contribución al margen por canal</a:t>
            </a:r>
            <a:endParaRPr lang="en-US" sz="18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CC1ED6D-1183-4BAB-B08C-3156F80DA8FC}"/>
              </a:ext>
            </a:extLst>
          </p:cNvPr>
          <p:cNvSpPr/>
          <p:nvPr/>
        </p:nvSpPr>
        <p:spPr>
          <a:xfrm>
            <a:off x="3988753" y="2264648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 del Cliente</a:t>
            </a:r>
            <a:endParaRPr lang="en-US" sz="22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18C136BE-306B-4A72-99B3-3C423D8BF70A}"/>
              </a:ext>
            </a:extLst>
          </p:cNvPr>
          <p:cNvSpPr/>
          <p:nvPr/>
        </p:nvSpPr>
        <p:spPr>
          <a:xfrm>
            <a:off x="3988753" y="3207861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Índice de satisfacción del cliente</a:t>
            </a:r>
            <a:endParaRPr lang="en-US" sz="18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4EB536A-A153-4451-A997-28E0188720A2}"/>
              </a:ext>
            </a:extLst>
          </p:cNvPr>
          <p:cNvSpPr/>
          <p:nvPr/>
        </p:nvSpPr>
        <p:spPr>
          <a:xfrm>
            <a:off x="3988753" y="4057610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Niveles de engagement en canales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6D90E81A-9ED6-4F10-A1F4-0CCFA10693A0}"/>
              </a:ext>
            </a:extLst>
          </p:cNvPr>
          <p:cNvSpPr/>
          <p:nvPr/>
        </p:nvSpPr>
        <p:spPr>
          <a:xfrm>
            <a:off x="3988753" y="490735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Net Promoter Score (NPS)</a:t>
            </a:r>
            <a:endParaRPr lang="en-US" sz="18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DE3C9EAA-F8BE-494D-954C-F770B26FA004}"/>
              </a:ext>
            </a:extLst>
          </p:cNvPr>
          <p:cNvSpPr/>
          <p:nvPr/>
        </p:nvSpPr>
        <p:spPr>
          <a:xfrm>
            <a:off x="3988753" y="5757108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Tasa de conversión por segmento</a:t>
            </a:r>
            <a:endParaRPr lang="en-US" sz="185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D378BFC-63FD-4531-8FDF-68FAB82B5CD2}"/>
              </a:ext>
            </a:extLst>
          </p:cNvPr>
          <p:cNvSpPr/>
          <p:nvPr/>
        </p:nvSpPr>
        <p:spPr>
          <a:xfrm>
            <a:off x="7381081" y="2264648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 de Procesos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E608EEA-F36E-49FF-9811-90E1E002B828}"/>
              </a:ext>
            </a:extLst>
          </p:cNvPr>
          <p:cNvSpPr/>
          <p:nvPr/>
        </p:nvSpPr>
        <p:spPr>
          <a:xfrm>
            <a:off x="7381081" y="3207861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Eficiencia de campañas de marketing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12580404-B376-4717-B9C8-FCB0BB80305C}"/>
              </a:ext>
            </a:extLst>
          </p:cNvPr>
          <p:cNvSpPr/>
          <p:nvPr/>
        </p:nvSpPr>
        <p:spPr>
          <a:xfrm>
            <a:off x="7381081" y="4057610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Tiempo de lanzamiento al mercado</a:t>
            </a:r>
            <a:endParaRPr lang="en-US" sz="185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E2696758-AD46-4867-8539-0C4C365EED39}"/>
              </a:ext>
            </a:extLst>
          </p:cNvPr>
          <p:cNvSpPr/>
          <p:nvPr/>
        </p:nvSpPr>
        <p:spPr>
          <a:xfrm>
            <a:off x="7381081" y="490735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Calidad de leads generados</a:t>
            </a:r>
            <a:endParaRPr lang="en-US" sz="18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C34D7A8E-E76C-40BA-8932-556C43902C2A}"/>
              </a:ext>
            </a:extLst>
          </p:cNvPr>
          <p:cNvSpPr/>
          <p:nvPr/>
        </p:nvSpPr>
        <p:spPr>
          <a:xfrm>
            <a:off x="7381081" y="5757108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Optimización de canales digitales</a:t>
            </a:r>
            <a:endParaRPr lang="en-US" sz="185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49DF19A0-AC34-4BD0-BD6B-367DAEB6BA85}"/>
              </a:ext>
            </a:extLst>
          </p:cNvPr>
          <p:cNvSpPr/>
          <p:nvPr/>
        </p:nvSpPr>
        <p:spPr>
          <a:xfrm>
            <a:off x="10773410" y="2264648"/>
            <a:ext cx="280082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 de Aprendizaje</a:t>
            </a:r>
            <a:endParaRPr lang="en-US" sz="220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240CA004-215D-4B65-836C-A772EC4920AB}"/>
              </a:ext>
            </a:extLst>
          </p:cNvPr>
          <p:cNvSpPr/>
          <p:nvPr/>
        </p:nvSpPr>
        <p:spPr>
          <a:xfrm>
            <a:off x="10773410" y="3207861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Desarrollo de competencias digitales</a:t>
            </a:r>
            <a:endParaRPr lang="en-US" sz="1850" dirty="0"/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3300D680-1570-4E5E-B1BA-BD47DD0CBCE2}"/>
              </a:ext>
            </a:extLst>
          </p:cNvPr>
          <p:cNvSpPr/>
          <p:nvPr/>
        </p:nvSpPr>
        <p:spPr>
          <a:xfrm>
            <a:off x="10773410" y="4057610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Innovación en canales y mensajes</a:t>
            </a:r>
            <a:endParaRPr lang="en-US" sz="1850" dirty="0"/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44E796C0-8EFB-459B-8BA8-E02D2217FCCB}"/>
              </a:ext>
            </a:extLst>
          </p:cNvPr>
          <p:cNvSpPr/>
          <p:nvPr/>
        </p:nvSpPr>
        <p:spPr>
          <a:xfrm>
            <a:off x="10773410" y="490735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Capacidad analítica del equipo</a:t>
            </a:r>
            <a:endParaRPr lang="en-US" sz="1850" dirty="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10307C73-8A2B-467C-9897-88F748DC3844}"/>
              </a:ext>
            </a:extLst>
          </p:cNvPr>
          <p:cNvSpPr/>
          <p:nvPr/>
        </p:nvSpPr>
        <p:spPr>
          <a:xfrm>
            <a:off x="10773410" y="5757108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Adopción de nuevas tecnologías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2945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580373A-F8E0-4F40-8CF3-193FE201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759" y="2068813"/>
            <a:ext cx="2574349" cy="386152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E1994805-89B7-422F-AD4D-7E8C86F791B2}"/>
              </a:ext>
            </a:extLst>
          </p:cNvPr>
          <p:cNvSpPr/>
          <p:nvPr/>
        </p:nvSpPr>
        <p:spPr>
          <a:xfrm>
            <a:off x="411374" y="391388"/>
            <a:ext cx="6386155" cy="630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BSC para Oficinas de Datos</a:t>
            </a:r>
            <a:endParaRPr lang="en-US" sz="395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64EFCE3-7E48-42B4-A7AF-CE0EE668293C}"/>
              </a:ext>
            </a:extLst>
          </p:cNvPr>
          <p:cNvGrpSpPr/>
          <p:nvPr/>
        </p:nvGrpSpPr>
        <p:grpSpPr>
          <a:xfrm>
            <a:off x="411374" y="1401336"/>
            <a:ext cx="8342987" cy="1203127"/>
            <a:chOff x="597813" y="1388845"/>
            <a:chExt cx="8342987" cy="1203127"/>
          </a:xfrm>
        </p:grpSpPr>
        <p:sp>
          <p:nvSpPr>
            <p:cNvPr id="4" name="Shape 1">
              <a:extLst>
                <a:ext uri="{FF2B5EF4-FFF2-40B4-BE49-F238E27FC236}">
                  <a16:creationId xmlns:a16="http://schemas.microsoft.com/office/drawing/2014/main" id="{719E9B38-4F2B-4747-8FED-6DE01C790008}"/>
                </a:ext>
              </a:extLst>
            </p:cNvPr>
            <p:cNvSpPr/>
            <p:nvPr/>
          </p:nvSpPr>
          <p:spPr>
            <a:xfrm>
              <a:off x="597813" y="1388845"/>
              <a:ext cx="530882" cy="482322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5" name="Image 1" descr="preencoded.png">
              <a:extLst>
                <a:ext uri="{FF2B5EF4-FFF2-40B4-BE49-F238E27FC236}">
                  <a16:creationId xmlns:a16="http://schemas.microsoft.com/office/drawing/2014/main" id="{438BA9AD-B792-40C8-B78B-A010355A3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644" y="1440816"/>
              <a:ext cx="332997" cy="378262"/>
            </a:xfrm>
            <a:prstGeom prst="rect">
              <a:avLst/>
            </a:prstGeom>
          </p:spPr>
        </p:pic>
        <p:sp>
          <p:nvSpPr>
            <p:cNvPr id="6" name="Text 2">
              <a:extLst>
                <a:ext uri="{FF2B5EF4-FFF2-40B4-BE49-F238E27FC236}">
                  <a16:creationId xmlns:a16="http://schemas.microsoft.com/office/drawing/2014/main" id="{355739C5-5D24-4DA0-936A-DBF805AC1EE5}"/>
                </a:ext>
              </a:extLst>
            </p:cNvPr>
            <p:cNvSpPr/>
            <p:nvPr/>
          </p:nvSpPr>
          <p:spPr>
            <a:xfrm>
              <a:off x="1294448" y="1462426"/>
              <a:ext cx="2909826" cy="315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Perspectiva Financiera</a:t>
              </a:r>
              <a:endParaRPr lang="en-US" sz="1950" dirty="0"/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ECECDC0D-7203-4A99-8DF2-8A9FBB145A61}"/>
                </a:ext>
              </a:extLst>
            </p:cNvPr>
            <p:cNvSpPr/>
            <p:nvPr/>
          </p:nvSpPr>
          <p:spPr>
            <a:xfrm>
              <a:off x="1294448" y="1906172"/>
              <a:ext cx="7646352" cy="685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Medición del valor económico generado por insights de datos y reducción de costos en decisiones empresariales.</a:t>
              </a:r>
              <a:endParaRPr lang="en-US" sz="1650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A079C18F-B4F3-4C9D-9F93-C80721AF97D7}"/>
              </a:ext>
            </a:extLst>
          </p:cNvPr>
          <p:cNvGrpSpPr/>
          <p:nvPr/>
        </p:nvGrpSpPr>
        <p:grpSpPr>
          <a:xfrm>
            <a:off x="411374" y="2870578"/>
            <a:ext cx="8342987" cy="1203126"/>
            <a:chOff x="597813" y="3020597"/>
            <a:chExt cx="8342987" cy="1203126"/>
          </a:xfrm>
        </p:grpSpPr>
        <p:sp>
          <p:nvSpPr>
            <p:cNvPr id="8" name="Shape 4">
              <a:extLst>
                <a:ext uri="{FF2B5EF4-FFF2-40B4-BE49-F238E27FC236}">
                  <a16:creationId xmlns:a16="http://schemas.microsoft.com/office/drawing/2014/main" id="{C3155247-415E-4F63-A0F1-9CDFB50EE7C7}"/>
                </a:ext>
              </a:extLst>
            </p:cNvPr>
            <p:cNvSpPr/>
            <p:nvPr/>
          </p:nvSpPr>
          <p:spPr>
            <a:xfrm>
              <a:off x="597813" y="3020597"/>
              <a:ext cx="530882" cy="482322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336E4F14-BC8F-4FEA-B3A9-8C5FD77A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644" y="3072568"/>
              <a:ext cx="332997" cy="378262"/>
            </a:xfrm>
            <a:prstGeom prst="rect">
              <a:avLst/>
            </a:prstGeom>
          </p:spPr>
        </p:pic>
        <p:sp>
          <p:nvSpPr>
            <p:cNvPr id="10" name="Text 5">
              <a:extLst>
                <a:ext uri="{FF2B5EF4-FFF2-40B4-BE49-F238E27FC236}">
                  <a16:creationId xmlns:a16="http://schemas.microsoft.com/office/drawing/2014/main" id="{F37A6E96-6951-4D17-95D0-6737A1448A72}"/>
                </a:ext>
              </a:extLst>
            </p:cNvPr>
            <p:cNvSpPr/>
            <p:nvPr/>
          </p:nvSpPr>
          <p:spPr>
            <a:xfrm>
              <a:off x="1294448" y="3094177"/>
              <a:ext cx="2950058" cy="315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Perspectiva del Cliente</a:t>
              </a:r>
              <a:endParaRPr lang="en-US" sz="1950" dirty="0"/>
            </a:p>
          </p:txBody>
        </p:sp>
        <p:sp>
          <p:nvSpPr>
            <p:cNvPr id="11" name="Text 6">
              <a:extLst>
                <a:ext uri="{FF2B5EF4-FFF2-40B4-BE49-F238E27FC236}">
                  <a16:creationId xmlns:a16="http://schemas.microsoft.com/office/drawing/2014/main" id="{D81E7380-87C5-4B67-9F6E-89C208F2134F}"/>
                </a:ext>
              </a:extLst>
            </p:cNvPr>
            <p:cNvSpPr/>
            <p:nvPr/>
          </p:nvSpPr>
          <p:spPr>
            <a:xfrm>
              <a:off x="1294448" y="3537923"/>
              <a:ext cx="7646352" cy="685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Evaluación de la calidad de datos proporcionados y nivel de adopción de analytics por usuarios internos.</a:t>
              </a:r>
              <a:endParaRPr lang="en-US" sz="1650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024A44B-CAAC-4BBC-B85E-9AB3FA0F8C3E}"/>
              </a:ext>
            </a:extLst>
          </p:cNvPr>
          <p:cNvGrpSpPr/>
          <p:nvPr/>
        </p:nvGrpSpPr>
        <p:grpSpPr>
          <a:xfrm>
            <a:off x="411374" y="4194176"/>
            <a:ext cx="8342987" cy="1203127"/>
            <a:chOff x="597813" y="4652348"/>
            <a:chExt cx="8342987" cy="1203127"/>
          </a:xfrm>
        </p:grpSpPr>
        <p:sp>
          <p:nvSpPr>
            <p:cNvPr id="12" name="Shape 7">
              <a:extLst>
                <a:ext uri="{FF2B5EF4-FFF2-40B4-BE49-F238E27FC236}">
                  <a16:creationId xmlns:a16="http://schemas.microsoft.com/office/drawing/2014/main" id="{3E0165E2-E57F-4884-8C33-9F61216A6D7F}"/>
                </a:ext>
              </a:extLst>
            </p:cNvPr>
            <p:cNvSpPr/>
            <p:nvPr/>
          </p:nvSpPr>
          <p:spPr>
            <a:xfrm>
              <a:off x="597813" y="4652348"/>
              <a:ext cx="530882" cy="482322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13" name="Image 3" descr="preencoded.png">
              <a:extLst>
                <a:ext uri="{FF2B5EF4-FFF2-40B4-BE49-F238E27FC236}">
                  <a16:creationId xmlns:a16="http://schemas.microsoft.com/office/drawing/2014/main" id="{8CD1E296-BF6E-45B0-A058-89C2423E4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644" y="4704319"/>
              <a:ext cx="332997" cy="378262"/>
            </a:xfrm>
            <a:prstGeom prst="rect">
              <a:avLst/>
            </a:prstGeom>
          </p:spPr>
        </p:pic>
        <p:sp>
          <p:nvSpPr>
            <p:cNvPr id="14" name="Text 8">
              <a:extLst>
                <a:ext uri="{FF2B5EF4-FFF2-40B4-BE49-F238E27FC236}">
                  <a16:creationId xmlns:a16="http://schemas.microsoft.com/office/drawing/2014/main" id="{AC312E7C-6EC1-47E8-8585-0F008FFD1D8B}"/>
                </a:ext>
              </a:extLst>
            </p:cNvPr>
            <p:cNvSpPr/>
            <p:nvPr/>
          </p:nvSpPr>
          <p:spPr>
            <a:xfrm>
              <a:off x="1294447" y="4725929"/>
              <a:ext cx="3117539" cy="315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Perspectiva de Procesos</a:t>
              </a:r>
              <a:endParaRPr lang="en-US" sz="1950" dirty="0"/>
            </a:p>
          </p:txBody>
        </p:sp>
        <p:sp>
          <p:nvSpPr>
            <p:cNvPr id="15" name="Text 9">
              <a:extLst>
                <a:ext uri="{FF2B5EF4-FFF2-40B4-BE49-F238E27FC236}">
                  <a16:creationId xmlns:a16="http://schemas.microsoft.com/office/drawing/2014/main" id="{1F716E7D-6749-419C-B7B7-30AC15D9B762}"/>
                </a:ext>
              </a:extLst>
            </p:cNvPr>
            <p:cNvSpPr/>
            <p:nvPr/>
          </p:nvSpPr>
          <p:spPr>
            <a:xfrm>
              <a:off x="1294448" y="5169675"/>
              <a:ext cx="7646352" cy="685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Efectividad del gobierno de datos y grado de integración entre diversas fuentes de información corporativa.</a:t>
              </a:r>
              <a:endParaRPr lang="en-US" sz="1650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4F96B96-8750-4AA2-89AC-943A26689339}"/>
              </a:ext>
            </a:extLst>
          </p:cNvPr>
          <p:cNvGrpSpPr/>
          <p:nvPr/>
        </p:nvGrpSpPr>
        <p:grpSpPr>
          <a:xfrm>
            <a:off x="411374" y="5736998"/>
            <a:ext cx="9140290" cy="1203126"/>
            <a:chOff x="486310" y="6237678"/>
            <a:chExt cx="10806787" cy="1203126"/>
          </a:xfrm>
        </p:grpSpPr>
        <p:sp>
          <p:nvSpPr>
            <p:cNvPr id="16" name="Shape 10">
              <a:extLst>
                <a:ext uri="{FF2B5EF4-FFF2-40B4-BE49-F238E27FC236}">
                  <a16:creationId xmlns:a16="http://schemas.microsoft.com/office/drawing/2014/main" id="{496F40A0-572C-4387-824D-E90CED4D014A}"/>
                </a:ext>
              </a:extLst>
            </p:cNvPr>
            <p:cNvSpPr/>
            <p:nvPr/>
          </p:nvSpPr>
          <p:spPr>
            <a:xfrm>
              <a:off x="486310" y="6237678"/>
              <a:ext cx="530882" cy="482322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17" name="Image 4" descr="preencoded.png">
              <a:extLst>
                <a:ext uri="{FF2B5EF4-FFF2-40B4-BE49-F238E27FC236}">
                  <a16:creationId xmlns:a16="http://schemas.microsoft.com/office/drawing/2014/main" id="{B114CD77-2DEC-42A8-B62B-DDB22310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141" y="6289649"/>
              <a:ext cx="332997" cy="378262"/>
            </a:xfrm>
            <a:prstGeom prst="rect">
              <a:avLst/>
            </a:prstGeom>
          </p:spPr>
        </p:pic>
        <p:sp>
          <p:nvSpPr>
            <p:cNvPr id="18" name="Text 11">
              <a:extLst>
                <a:ext uri="{FF2B5EF4-FFF2-40B4-BE49-F238E27FC236}">
                  <a16:creationId xmlns:a16="http://schemas.microsoft.com/office/drawing/2014/main" id="{63C9C74B-EC1F-4EBC-9116-86AD71E748A1}"/>
                </a:ext>
              </a:extLst>
            </p:cNvPr>
            <p:cNvSpPr/>
            <p:nvPr/>
          </p:nvSpPr>
          <p:spPr>
            <a:xfrm>
              <a:off x="1182945" y="6311259"/>
              <a:ext cx="3481071" cy="3151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Perspectiva de Aprendizaje</a:t>
              </a:r>
              <a:endParaRPr lang="en-US" sz="1950" dirty="0"/>
            </a:p>
          </p:txBody>
        </p:sp>
        <p:sp>
          <p:nvSpPr>
            <p:cNvPr id="19" name="Text 12">
              <a:extLst>
                <a:ext uri="{FF2B5EF4-FFF2-40B4-BE49-F238E27FC236}">
                  <a16:creationId xmlns:a16="http://schemas.microsoft.com/office/drawing/2014/main" id="{305C67C2-F4B6-4D5E-8F11-A473B0301E38}"/>
                </a:ext>
              </a:extLst>
            </p:cNvPr>
            <p:cNvSpPr/>
            <p:nvPr/>
          </p:nvSpPr>
          <p:spPr>
            <a:xfrm>
              <a:off x="1182945" y="6755004"/>
              <a:ext cx="10110152" cy="685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Desarrollo de alfabetización en datos y fomento de cultura data-driven en toda la organización.</a:t>
              </a:r>
              <a:endParaRPr lang="en-US" sz="16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06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6F7978B-E6D6-48A6-A5A4-08ED5E622006}"/>
              </a:ext>
            </a:extLst>
          </p:cNvPr>
          <p:cNvSpPr/>
          <p:nvPr/>
        </p:nvSpPr>
        <p:spPr>
          <a:xfrm>
            <a:off x="905153" y="819566"/>
            <a:ext cx="7133947" cy="579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BSC para IT</a:t>
            </a:r>
            <a:endParaRPr lang="en-US" sz="36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13BBF86-3B48-4011-B4A0-3192D34FF981}"/>
              </a:ext>
            </a:extLst>
          </p:cNvPr>
          <p:cNvSpPr/>
          <p:nvPr/>
        </p:nvSpPr>
        <p:spPr>
          <a:xfrm>
            <a:off x="483156" y="2458760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Perspectiva</a:t>
            </a:r>
            <a:endParaRPr lang="en-US" sz="15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1957817-2D2A-4A40-8E57-50FEFA7E62C5}"/>
              </a:ext>
            </a:extLst>
          </p:cNvPr>
          <p:cNvSpPr/>
          <p:nvPr/>
        </p:nvSpPr>
        <p:spPr>
          <a:xfrm>
            <a:off x="7105293" y="2458760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Indicadores Clave</a:t>
            </a:r>
            <a:endParaRPr lang="en-US" sz="15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C9E9FDC-A393-4030-80C2-7EFD268CA659}"/>
              </a:ext>
            </a:extLst>
          </p:cNvPr>
          <p:cNvSpPr/>
          <p:nvPr/>
        </p:nvSpPr>
        <p:spPr>
          <a:xfrm>
            <a:off x="483156" y="3025259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Financiera</a:t>
            </a:r>
            <a:endParaRPr lang="en-US" sz="15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5609E8C2-CE06-4602-A7B3-557A2D43E276}"/>
              </a:ext>
            </a:extLst>
          </p:cNvPr>
          <p:cNvSpPr/>
          <p:nvPr/>
        </p:nvSpPr>
        <p:spPr>
          <a:xfrm>
            <a:off x="7105293" y="3025259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ROI de inversiones TI, reducción de costos operativos</a:t>
            </a:r>
            <a:endParaRPr lang="en-US" sz="15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D08D0952-0A14-4908-A2AD-6957B308DD60}"/>
              </a:ext>
            </a:extLst>
          </p:cNvPr>
          <p:cNvSpPr/>
          <p:nvPr/>
        </p:nvSpPr>
        <p:spPr>
          <a:xfrm>
            <a:off x="483156" y="3591758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Cliente</a:t>
            </a:r>
            <a:endParaRPr lang="en-US" sz="15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F7F10EC0-184C-4E15-AAF9-69414D3CD3FB}"/>
              </a:ext>
            </a:extLst>
          </p:cNvPr>
          <p:cNvSpPr/>
          <p:nvPr/>
        </p:nvSpPr>
        <p:spPr>
          <a:xfrm>
            <a:off x="7105293" y="3591758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Disponibilidad sistemas, satisfacción usuarios internos</a:t>
            </a:r>
            <a:endParaRPr lang="en-US" sz="155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91AAC0E-9B98-4D85-84BA-48A454BC4F9D}"/>
              </a:ext>
            </a:extLst>
          </p:cNvPr>
          <p:cNvGrpSpPr/>
          <p:nvPr/>
        </p:nvGrpSpPr>
        <p:grpSpPr>
          <a:xfrm>
            <a:off x="1085262" y="2317789"/>
            <a:ext cx="11237104" cy="2847737"/>
            <a:chOff x="1183727" y="2317789"/>
            <a:chExt cx="11237104" cy="2847737"/>
          </a:xfrm>
        </p:grpSpPr>
        <p:sp>
          <p:nvSpPr>
            <p:cNvPr id="3" name="Shape 1">
              <a:extLst>
                <a:ext uri="{FF2B5EF4-FFF2-40B4-BE49-F238E27FC236}">
                  <a16:creationId xmlns:a16="http://schemas.microsoft.com/office/drawing/2014/main" id="{40452B8C-E6C8-4E8F-8FDD-CB3F49DBBA7E}"/>
                </a:ext>
              </a:extLst>
            </p:cNvPr>
            <p:cNvSpPr/>
            <p:nvPr/>
          </p:nvSpPr>
          <p:spPr>
            <a:xfrm>
              <a:off x="1183727" y="2317789"/>
              <a:ext cx="11237104" cy="2847737"/>
            </a:xfrm>
            <a:prstGeom prst="roundRect">
              <a:avLst>
                <a:gd name="adj" fmla="val 103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4" name="Shape 2">
              <a:extLst>
                <a:ext uri="{FF2B5EF4-FFF2-40B4-BE49-F238E27FC236}">
                  <a16:creationId xmlns:a16="http://schemas.microsoft.com/office/drawing/2014/main" id="{1357BE52-69FB-4B0C-AF0D-F737DF16604F}"/>
                </a:ext>
              </a:extLst>
            </p:cNvPr>
            <p:cNvSpPr/>
            <p:nvPr/>
          </p:nvSpPr>
          <p:spPr>
            <a:xfrm>
              <a:off x="1189029" y="2325409"/>
              <a:ext cx="11224181" cy="56649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es-419" dirty="0"/>
            </a:p>
          </p:txBody>
        </p:sp>
        <p:sp>
          <p:nvSpPr>
            <p:cNvPr id="7" name="Shape 5">
              <a:extLst>
                <a:ext uri="{FF2B5EF4-FFF2-40B4-BE49-F238E27FC236}">
                  <a16:creationId xmlns:a16="http://schemas.microsoft.com/office/drawing/2014/main" id="{7740FF52-297F-4ABB-A1A2-25469D1194B2}"/>
                </a:ext>
              </a:extLst>
            </p:cNvPr>
            <p:cNvSpPr/>
            <p:nvPr/>
          </p:nvSpPr>
          <p:spPr>
            <a:xfrm>
              <a:off x="1189029" y="2891908"/>
              <a:ext cx="11224181" cy="56649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0" name="Shape 8">
              <a:extLst>
                <a:ext uri="{FF2B5EF4-FFF2-40B4-BE49-F238E27FC236}">
                  <a16:creationId xmlns:a16="http://schemas.microsoft.com/office/drawing/2014/main" id="{058579B4-5F2C-4436-993C-3B0CFB4158F8}"/>
                </a:ext>
              </a:extLst>
            </p:cNvPr>
            <p:cNvSpPr/>
            <p:nvPr/>
          </p:nvSpPr>
          <p:spPr>
            <a:xfrm>
              <a:off x="1189029" y="3458407"/>
              <a:ext cx="11224181" cy="56649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3" name="Shape 11">
              <a:extLst>
                <a:ext uri="{FF2B5EF4-FFF2-40B4-BE49-F238E27FC236}">
                  <a16:creationId xmlns:a16="http://schemas.microsoft.com/office/drawing/2014/main" id="{C5F41961-AFA7-47F4-A4B6-3868DB1BF1DE}"/>
                </a:ext>
              </a:extLst>
            </p:cNvPr>
            <p:cNvSpPr/>
            <p:nvPr/>
          </p:nvSpPr>
          <p:spPr>
            <a:xfrm>
              <a:off x="1189029" y="4024907"/>
              <a:ext cx="11224181" cy="56649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</p:grpSp>
      <p:sp>
        <p:nvSpPr>
          <p:cNvPr id="14" name="Text 12">
            <a:extLst>
              <a:ext uri="{FF2B5EF4-FFF2-40B4-BE49-F238E27FC236}">
                <a16:creationId xmlns:a16="http://schemas.microsoft.com/office/drawing/2014/main" id="{CC813F21-92A7-4723-880E-CC7BF2F4089D}"/>
              </a:ext>
            </a:extLst>
          </p:cNvPr>
          <p:cNvSpPr/>
          <p:nvPr/>
        </p:nvSpPr>
        <p:spPr>
          <a:xfrm>
            <a:off x="483156" y="4158258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Procesos</a:t>
            </a:r>
            <a:endParaRPr lang="en-US" sz="15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185B115F-3A31-45FA-9514-727EC39CD763}"/>
              </a:ext>
            </a:extLst>
          </p:cNvPr>
          <p:cNvSpPr/>
          <p:nvPr/>
        </p:nvSpPr>
        <p:spPr>
          <a:xfrm>
            <a:off x="7105293" y="4158258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Tiempo resolución incidencias, métricas de seguridad</a:t>
            </a:r>
            <a:endParaRPr lang="en-US" sz="155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1ECF2B67-9723-4D2B-8D71-9C92AAA1F16A}"/>
              </a:ext>
            </a:extLst>
          </p:cNvPr>
          <p:cNvSpPr/>
          <p:nvPr/>
        </p:nvSpPr>
        <p:spPr>
          <a:xfrm>
            <a:off x="286227" y="4599027"/>
            <a:ext cx="13236654" cy="5664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F317895D-310A-46EC-AD77-F3BD08E0FB82}"/>
              </a:ext>
            </a:extLst>
          </p:cNvPr>
          <p:cNvSpPr/>
          <p:nvPr/>
        </p:nvSpPr>
        <p:spPr>
          <a:xfrm>
            <a:off x="483156" y="4724757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Aprendizaje</a:t>
            </a:r>
            <a:endParaRPr lang="en-US" sz="155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8B70D743-0508-4C1D-8EE0-3B4CB78D3578}"/>
              </a:ext>
            </a:extLst>
          </p:cNvPr>
          <p:cNvSpPr/>
          <p:nvPr/>
        </p:nvSpPr>
        <p:spPr>
          <a:xfrm>
            <a:off x="7105293" y="4724757"/>
            <a:ext cx="6220658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Competencias técnicas, innovación tecnológica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165086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C509B971-CB9E-41E8-A1A4-9297D99D0F04}"/>
              </a:ext>
            </a:extLst>
          </p:cNvPr>
          <p:cNvGrpSpPr/>
          <p:nvPr/>
        </p:nvGrpSpPr>
        <p:grpSpPr>
          <a:xfrm>
            <a:off x="593146" y="1870180"/>
            <a:ext cx="5210889" cy="657344"/>
            <a:chOff x="875863" y="1328023"/>
            <a:chExt cx="8613618" cy="657344"/>
          </a:xfrm>
        </p:grpSpPr>
        <p:sp>
          <p:nvSpPr>
            <p:cNvPr id="3" name="Text 1">
              <a:extLst>
                <a:ext uri="{FF2B5EF4-FFF2-40B4-BE49-F238E27FC236}">
                  <a16:creationId xmlns:a16="http://schemas.microsoft.com/office/drawing/2014/main" id="{293E6D3C-1322-4FF7-8930-77FD563A6C0C}"/>
                </a:ext>
              </a:extLst>
            </p:cNvPr>
            <p:cNvSpPr/>
            <p:nvPr/>
          </p:nvSpPr>
          <p:spPr>
            <a:xfrm>
              <a:off x="875863" y="1328023"/>
              <a:ext cx="8128873" cy="4785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750"/>
                </a:lnSpc>
                <a:buNone/>
              </a:pPr>
              <a:r>
                <a:rPr lang="en-US" sz="3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15%</a:t>
              </a:r>
              <a:endParaRPr lang="en-US" sz="3750" dirty="0"/>
            </a:p>
          </p:txBody>
        </p:sp>
        <p:sp>
          <p:nvSpPr>
            <p:cNvPr id="4" name="Text 2">
              <a:extLst>
                <a:ext uri="{FF2B5EF4-FFF2-40B4-BE49-F238E27FC236}">
                  <a16:creationId xmlns:a16="http://schemas.microsoft.com/office/drawing/2014/main" id="{F1BDA7B2-030B-44B6-97FC-E1501D091506}"/>
                </a:ext>
              </a:extLst>
            </p:cNvPr>
            <p:cNvSpPr/>
            <p:nvPr/>
          </p:nvSpPr>
          <p:spPr>
            <a:xfrm>
              <a:off x="6117120" y="1410125"/>
              <a:ext cx="1706285" cy="21324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1650"/>
                </a:lnSpc>
                <a:buNone/>
              </a:pPr>
              <a:r>
                <a:rPr lang="en-US" sz="13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Reducción Costos</a:t>
              </a:r>
              <a:endParaRPr lang="en-US" sz="1300" dirty="0"/>
            </a:p>
          </p:txBody>
        </p:sp>
        <p:sp>
          <p:nvSpPr>
            <p:cNvPr id="5" name="Text 3">
              <a:extLst>
                <a:ext uri="{FF2B5EF4-FFF2-40B4-BE49-F238E27FC236}">
                  <a16:creationId xmlns:a16="http://schemas.microsoft.com/office/drawing/2014/main" id="{E1B725F0-A02E-4524-80FA-B558063E4C3A}"/>
                </a:ext>
              </a:extLst>
            </p:cNvPr>
            <p:cNvSpPr/>
            <p:nvPr/>
          </p:nvSpPr>
          <p:spPr>
            <a:xfrm>
              <a:off x="1360608" y="1753433"/>
              <a:ext cx="8128873" cy="2319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Disminución anual de gastos operativos en tecnología</a:t>
              </a:r>
              <a:endParaRPr lang="en-US" sz="1100" dirty="0"/>
            </a:p>
          </p:txBody>
        </p:sp>
      </p:grpSp>
      <p:sp>
        <p:nvSpPr>
          <p:cNvPr id="16" name="Shape 5">
            <a:extLst>
              <a:ext uri="{FF2B5EF4-FFF2-40B4-BE49-F238E27FC236}">
                <a16:creationId xmlns:a16="http://schemas.microsoft.com/office/drawing/2014/main" id="{C6CBA15B-43D4-4D53-854F-DF66063DE86A}"/>
              </a:ext>
            </a:extLst>
          </p:cNvPr>
          <p:cNvSpPr/>
          <p:nvPr/>
        </p:nvSpPr>
        <p:spPr>
          <a:xfrm>
            <a:off x="591598" y="1597946"/>
            <a:ext cx="6327854" cy="13772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419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95EA231A-10E9-4D0A-99E8-62C63BCAB1AA}"/>
              </a:ext>
            </a:extLst>
          </p:cNvPr>
          <p:cNvSpPr/>
          <p:nvPr/>
        </p:nvSpPr>
        <p:spPr>
          <a:xfrm>
            <a:off x="725027" y="1730153"/>
            <a:ext cx="1032233" cy="360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Financiera</a:t>
            </a:r>
            <a:endParaRPr lang="en-US" sz="1550" b="1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49D0E87-41C8-42A7-89F2-27785A4E079C}"/>
              </a:ext>
            </a:extLst>
          </p:cNvPr>
          <p:cNvGrpSpPr/>
          <p:nvPr/>
        </p:nvGrpSpPr>
        <p:grpSpPr>
          <a:xfrm>
            <a:off x="1445751" y="3207362"/>
            <a:ext cx="6757038" cy="710673"/>
            <a:chOff x="1358900" y="2812538"/>
            <a:chExt cx="5151744" cy="710673"/>
          </a:xfrm>
          <a:solidFill>
            <a:schemeClr val="accent2">
              <a:lumMod val="20000"/>
              <a:lumOff val="80000"/>
            </a:schemeClr>
          </a:solidFill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5C6C8A20-BCCC-4595-A6E9-8E1BC29F105A}"/>
                </a:ext>
              </a:extLst>
            </p:cNvPr>
            <p:cNvGrpSpPr/>
            <p:nvPr/>
          </p:nvGrpSpPr>
          <p:grpSpPr>
            <a:xfrm>
              <a:off x="1358900" y="2812538"/>
              <a:ext cx="5151744" cy="710673"/>
              <a:chOff x="4411844" y="2927984"/>
              <a:chExt cx="8128873" cy="710673"/>
            </a:xfrm>
            <a:grpFill/>
          </p:grpSpPr>
          <p:sp>
            <p:nvSpPr>
              <p:cNvPr id="6" name="Text 4">
                <a:extLst>
                  <a:ext uri="{FF2B5EF4-FFF2-40B4-BE49-F238E27FC236}">
                    <a16:creationId xmlns:a16="http://schemas.microsoft.com/office/drawing/2014/main" id="{C721C807-3DF3-40FC-A9D9-5C18D39BA3C5}"/>
                  </a:ext>
                </a:extLst>
              </p:cNvPr>
              <p:cNvSpPr/>
              <p:nvPr/>
            </p:nvSpPr>
            <p:spPr>
              <a:xfrm>
                <a:off x="4411844" y="2927984"/>
                <a:ext cx="8128873" cy="478512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750"/>
                  </a:lnSpc>
                  <a:buNone/>
                </a:pPr>
                <a:r>
                  <a:rPr lang="en-US" sz="3750" dirty="0">
                    <a:solidFill>
                      <a:srgbClr val="3A3630"/>
                    </a:solidFill>
                    <a:ea typeface="Lora" pitchFamily="34" charset="-122"/>
                    <a:cs typeface="Lora" pitchFamily="34" charset="-120"/>
                  </a:rPr>
                  <a:t>99.9%</a:t>
                </a:r>
                <a:endParaRPr lang="en-US" sz="3750" dirty="0"/>
              </a:p>
            </p:txBody>
          </p:sp>
          <p:sp>
            <p:nvSpPr>
              <p:cNvPr id="7" name="Text 5">
                <a:extLst>
                  <a:ext uri="{FF2B5EF4-FFF2-40B4-BE49-F238E27FC236}">
                    <a16:creationId xmlns:a16="http://schemas.microsoft.com/office/drawing/2014/main" id="{67F9A758-DC40-41D1-8255-F4AEABA69257}"/>
                  </a:ext>
                </a:extLst>
              </p:cNvPr>
              <p:cNvSpPr/>
              <p:nvPr/>
            </p:nvSpPr>
            <p:spPr>
              <a:xfrm>
                <a:off x="10133690" y="2996632"/>
                <a:ext cx="1706284" cy="21324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1650"/>
                  </a:lnSpc>
                  <a:buNone/>
                </a:pPr>
                <a:r>
                  <a:rPr lang="en-US" sz="1300" dirty="0">
                    <a:solidFill>
                      <a:srgbClr val="3A3630"/>
                    </a:solidFill>
                    <a:ea typeface="Lora" pitchFamily="34" charset="-122"/>
                    <a:cs typeface="Lora" pitchFamily="34" charset="-120"/>
                  </a:rPr>
                  <a:t>Disponibilidad</a:t>
                </a:r>
                <a:endParaRPr lang="en-US" sz="1300" dirty="0"/>
              </a:p>
            </p:txBody>
          </p:sp>
          <p:sp>
            <p:nvSpPr>
              <p:cNvPr id="8" name="Text 6">
                <a:extLst>
                  <a:ext uri="{FF2B5EF4-FFF2-40B4-BE49-F238E27FC236}">
                    <a16:creationId xmlns:a16="http://schemas.microsoft.com/office/drawing/2014/main" id="{23A5AC40-2375-49A6-8A80-902727455D6D}"/>
                  </a:ext>
                </a:extLst>
              </p:cNvPr>
              <p:cNvSpPr/>
              <p:nvPr/>
            </p:nvSpPr>
            <p:spPr>
              <a:xfrm>
                <a:off x="4411844" y="3389857"/>
                <a:ext cx="8128873" cy="248800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1800"/>
                  </a:lnSpc>
                  <a:buNone/>
                </a:pPr>
                <a:r>
                  <a:rPr lang="en-US" sz="1100" dirty="0">
                    <a:solidFill>
                      <a:srgbClr val="3A3630"/>
                    </a:solidFill>
                    <a:ea typeface="Source Sans Pro" pitchFamily="34" charset="-122"/>
                    <a:cs typeface="Source Sans Pro" pitchFamily="34" charset="-120"/>
                  </a:rPr>
                  <a:t>Tiempo de funcionamiento para servicios críticos</a:t>
                </a:r>
                <a:endParaRPr lang="en-US" sz="1100" dirty="0"/>
              </a:p>
            </p:txBody>
          </p:sp>
        </p:grpSp>
        <p:sp>
          <p:nvSpPr>
            <p:cNvPr id="19" name="Text 9">
              <a:extLst>
                <a:ext uri="{FF2B5EF4-FFF2-40B4-BE49-F238E27FC236}">
                  <a16:creationId xmlns:a16="http://schemas.microsoft.com/office/drawing/2014/main" id="{68243843-2120-4FFC-A1EF-79342F5196CD}"/>
                </a:ext>
              </a:extLst>
            </p:cNvPr>
            <p:cNvSpPr/>
            <p:nvPr/>
          </p:nvSpPr>
          <p:spPr>
            <a:xfrm>
              <a:off x="1609458" y="2923949"/>
              <a:ext cx="1334909" cy="315039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b="1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Cliente</a:t>
              </a:r>
              <a:endParaRPr lang="en-US" sz="1550" b="1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66DF0F5-0A87-4DCB-A805-55E2EF9C7D1F}"/>
              </a:ext>
            </a:extLst>
          </p:cNvPr>
          <p:cNvGrpSpPr/>
          <p:nvPr/>
        </p:nvGrpSpPr>
        <p:grpSpPr>
          <a:xfrm>
            <a:off x="5804035" y="4197513"/>
            <a:ext cx="4432737" cy="1191816"/>
            <a:chOff x="875863" y="4726781"/>
            <a:chExt cx="8128873" cy="1191816"/>
          </a:xfrm>
        </p:grpSpPr>
        <p:sp>
          <p:nvSpPr>
            <p:cNvPr id="9" name="Text 7">
              <a:extLst>
                <a:ext uri="{FF2B5EF4-FFF2-40B4-BE49-F238E27FC236}">
                  <a16:creationId xmlns:a16="http://schemas.microsoft.com/office/drawing/2014/main" id="{E73BC205-D735-4FBD-B068-842467EAE0E1}"/>
                </a:ext>
              </a:extLst>
            </p:cNvPr>
            <p:cNvSpPr/>
            <p:nvPr/>
          </p:nvSpPr>
          <p:spPr>
            <a:xfrm>
              <a:off x="875863" y="4726781"/>
              <a:ext cx="8128873" cy="47851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750"/>
                </a:lnSpc>
                <a:buNone/>
              </a:pPr>
              <a:r>
                <a:rPr lang="en-US" sz="3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75%</a:t>
              </a:r>
              <a:endParaRPr lang="en-US" sz="3750" dirty="0"/>
            </a:p>
          </p:txBody>
        </p:sp>
        <p:sp>
          <p:nvSpPr>
            <p:cNvPr id="10" name="Text 8">
              <a:extLst>
                <a:ext uri="{FF2B5EF4-FFF2-40B4-BE49-F238E27FC236}">
                  <a16:creationId xmlns:a16="http://schemas.microsoft.com/office/drawing/2014/main" id="{22631799-5CF2-4467-BBAA-7A7FCE83FB80}"/>
                </a:ext>
              </a:extLst>
            </p:cNvPr>
            <p:cNvSpPr/>
            <p:nvPr/>
          </p:nvSpPr>
          <p:spPr>
            <a:xfrm>
              <a:off x="4087098" y="5386507"/>
              <a:ext cx="1706285" cy="21324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1650"/>
                </a:lnSpc>
                <a:buNone/>
              </a:pPr>
              <a:r>
                <a:rPr lang="en-US" sz="13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Automatización</a:t>
              </a:r>
              <a:endParaRPr lang="en-US" sz="1300" dirty="0"/>
            </a:p>
          </p:txBody>
        </p:sp>
        <p:sp>
          <p:nvSpPr>
            <p:cNvPr id="11" name="Text 9">
              <a:extLst>
                <a:ext uri="{FF2B5EF4-FFF2-40B4-BE49-F238E27FC236}">
                  <a16:creationId xmlns:a16="http://schemas.microsoft.com/office/drawing/2014/main" id="{A1660CF2-A8CD-4E77-9640-C558D9BB69C2}"/>
                </a:ext>
              </a:extLst>
            </p:cNvPr>
            <p:cNvSpPr/>
            <p:nvPr/>
          </p:nvSpPr>
          <p:spPr>
            <a:xfrm>
              <a:off x="875863" y="5686663"/>
              <a:ext cx="8128873" cy="2319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en-US" sz="11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Porcentaje de tareas repetitivas automatizadas</a:t>
              </a:r>
              <a:endParaRPr lang="en-US" sz="1100" dirty="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E6ABE6E-D738-4CBA-BD2E-58C9A17996B3}"/>
              </a:ext>
            </a:extLst>
          </p:cNvPr>
          <p:cNvGrpSpPr/>
          <p:nvPr/>
        </p:nvGrpSpPr>
        <p:grpSpPr>
          <a:xfrm>
            <a:off x="4485103" y="4140200"/>
            <a:ext cx="5952250" cy="1332951"/>
            <a:chOff x="286227" y="4032528"/>
            <a:chExt cx="13236654" cy="566499"/>
          </a:xfrm>
        </p:grpSpPr>
        <p:sp>
          <p:nvSpPr>
            <p:cNvPr id="20" name="Shape 11">
              <a:extLst>
                <a:ext uri="{FF2B5EF4-FFF2-40B4-BE49-F238E27FC236}">
                  <a16:creationId xmlns:a16="http://schemas.microsoft.com/office/drawing/2014/main" id="{7D1BF49F-F9E9-4070-991B-20006672AE2D}"/>
                </a:ext>
              </a:extLst>
            </p:cNvPr>
            <p:cNvSpPr/>
            <p:nvPr/>
          </p:nvSpPr>
          <p:spPr>
            <a:xfrm>
              <a:off x="286227" y="4032528"/>
              <a:ext cx="13236654" cy="56649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21" name="Text 12">
              <a:extLst>
                <a:ext uri="{FF2B5EF4-FFF2-40B4-BE49-F238E27FC236}">
                  <a16:creationId xmlns:a16="http://schemas.microsoft.com/office/drawing/2014/main" id="{A606E6C0-A342-4169-AE9A-BA62D0164817}"/>
                </a:ext>
              </a:extLst>
            </p:cNvPr>
            <p:cNvSpPr/>
            <p:nvPr/>
          </p:nvSpPr>
          <p:spPr>
            <a:xfrm>
              <a:off x="483156" y="4158258"/>
              <a:ext cx="6220658" cy="31503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b="1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Procesos</a:t>
              </a:r>
              <a:endParaRPr lang="en-US" sz="1550" b="1" dirty="0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791005D7-DBA9-4414-9B6C-20EBDE29FDA4}"/>
              </a:ext>
            </a:extLst>
          </p:cNvPr>
          <p:cNvGrpSpPr/>
          <p:nvPr/>
        </p:nvGrpSpPr>
        <p:grpSpPr>
          <a:xfrm>
            <a:off x="6919452" y="5874178"/>
            <a:ext cx="5175177" cy="691753"/>
            <a:chOff x="6342874" y="5592460"/>
            <a:chExt cx="5175177" cy="69175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Text 10">
              <a:extLst>
                <a:ext uri="{FF2B5EF4-FFF2-40B4-BE49-F238E27FC236}">
                  <a16:creationId xmlns:a16="http://schemas.microsoft.com/office/drawing/2014/main" id="{0B2C67B7-E50B-4EBC-893A-994A1A824A9D}"/>
                </a:ext>
              </a:extLst>
            </p:cNvPr>
            <p:cNvSpPr/>
            <p:nvPr/>
          </p:nvSpPr>
          <p:spPr>
            <a:xfrm>
              <a:off x="7609652" y="5592460"/>
              <a:ext cx="1967541" cy="478512"/>
            </a:xfrm>
            <a:prstGeom prst="rect">
              <a:avLst/>
            </a:prstGeom>
            <a:grp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750"/>
                </a:lnSpc>
                <a:buNone/>
              </a:pPr>
              <a:r>
                <a:rPr lang="en-US" sz="3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100%</a:t>
              </a:r>
              <a:endParaRPr lang="en-US" sz="3750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E346EDC4-A703-41AA-B7E6-F2B4E42CB0F7}"/>
                </a:ext>
              </a:extLst>
            </p:cNvPr>
            <p:cNvGrpSpPr/>
            <p:nvPr/>
          </p:nvGrpSpPr>
          <p:grpSpPr>
            <a:xfrm>
              <a:off x="6342874" y="5598143"/>
              <a:ext cx="5175177" cy="686070"/>
              <a:chOff x="6342874" y="5598143"/>
              <a:chExt cx="5175177" cy="686070"/>
            </a:xfrm>
            <a:grpFill/>
          </p:grpSpPr>
          <p:sp>
            <p:nvSpPr>
              <p:cNvPr id="13" name="Text 11">
                <a:extLst>
                  <a:ext uri="{FF2B5EF4-FFF2-40B4-BE49-F238E27FC236}">
                    <a16:creationId xmlns:a16="http://schemas.microsoft.com/office/drawing/2014/main" id="{9E185CA6-FA87-4B5E-9107-76B3AFFDD475}"/>
                  </a:ext>
                </a:extLst>
              </p:cNvPr>
              <p:cNvSpPr/>
              <p:nvPr/>
            </p:nvSpPr>
            <p:spPr>
              <a:xfrm>
                <a:off x="9577193" y="5598143"/>
                <a:ext cx="1940858" cy="472829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ctr"/>
              <a:lstStyle/>
              <a:p>
                <a:pPr marL="0" indent="0">
                  <a:lnSpc>
                    <a:spcPts val="1650"/>
                  </a:lnSpc>
                  <a:buNone/>
                </a:pPr>
                <a:r>
                  <a:rPr lang="en-US" sz="1300" dirty="0">
                    <a:solidFill>
                      <a:srgbClr val="3A3630"/>
                    </a:solidFill>
                    <a:ea typeface="Lora" pitchFamily="34" charset="-122"/>
                    <a:cs typeface="Lora" pitchFamily="34" charset="-120"/>
                  </a:rPr>
                  <a:t>Certificación</a:t>
                </a:r>
                <a:endParaRPr lang="en-US" sz="1300" dirty="0"/>
              </a:p>
            </p:txBody>
          </p:sp>
          <p:sp>
            <p:nvSpPr>
              <p:cNvPr id="14" name="Text 12">
                <a:extLst>
                  <a:ext uri="{FF2B5EF4-FFF2-40B4-BE49-F238E27FC236}">
                    <a16:creationId xmlns:a16="http://schemas.microsoft.com/office/drawing/2014/main" id="{132F3322-D5E0-4132-BA46-2AA8649B6910}"/>
                  </a:ext>
                </a:extLst>
              </p:cNvPr>
              <p:cNvSpPr/>
              <p:nvPr/>
            </p:nvSpPr>
            <p:spPr>
              <a:xfrm>
                <a:off x="6342874" y="6070972"/>
                <a:ext cx="5175177" cy="21324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1800"/>
                  </a:lnSpc>
                  <a:buNone/>
                </a:pPr>
                <a:r>
                  <a:rPr lang="en-US" sz="1100" dirty="0">
                    <a:solidFill>
                      <a:srgbClr val="3A3630"/>
                    </a:solidFill>
                    <a:ea typeface="Source Sans Pro" pitchFamily="34" charset="-122"/>
                    <a:cs typeface="Source Sans Pro" pitchFamily="34" charset="-120"/>
                  </a:rPr>
                  <a:t>Equipo certificado en tecnologías cloud</a:t>
                </a:r>
                <a:endParaRPr lang="en-US" sz="1100" dirty="0"/>
              </a:p>
            </p:txBody>
          </p:sp>
          <p:sp>
            <p:nvSpPr>
              <p:cNvPr id="22" name="Text 15">
                <a:extLst>
                  <a:ext uri="{FF2B5EF4-FFF2-40B4-BE49-F238E27FC236}">
                    <a16:creationId xmlns:a16="http://schemas.microsoft.com/office/drawing/2014/main" id="{BDBF0C37-F85D-46CD-9B05-489095C858B1}"/>
                  </a:ext>
                </a:extLst>
              </p:cNvPr>
              <p:cNvSpPr/>
              <p:nvPr/>
            </p:nvSpPr>
            <p:spPr>
              <a:xfrm>
                <a:off x="6348781" y="5598143"/>
                <a:ext cx="1277430" cy="472829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450"/>
                  </a:lnSpc>
                  <a:buNone/>
                </a:pPr>
                <a:r>
                  <a:rPr lang="en-US" sz="1550" b="1" dirty="0">
                    <a:solidFill>
                      <a:srgbClr val="3A3630"/>
                    </a:solidFill>
                    <a:ea typeface="Source Sans Pro" pitchFamily="34" charset="-122"/>
                    <a:cs typeface="Source Sans Pro" pitchFamily="34" charset="-120"/>
                  </a:rPr>
                  <a:t>Aprendizaje</a:t>
                </a:r>
                <a:endParaRPr lang="en-US" sz="1550" b="1" dirty="0"/>
              </a:p>
            </p:txBody>
          </p:sp>
        </p:grpSp>
      </p:grpSp>
      <p:sp>
        <p:nvSpPr>
          <p:cNvPr id="32" name="Text 0">
            <a:extLst>
              <a:ext uri="{FF2B5EF4-FFF2-40B4-BE49-F238E27FC236}">
                <a16:creationId xmlns:a16="http://schemas.microsoft.com/office/drawing/2014/main" id="{A933CFBE-1ABF-46D0-8280-36834BC302DC}"/>
              </a:ext>
            </a:extLst>
          </p:cNvPr>
          <p:cNvSpPr/>
          <p:nvPr/>
        </p:nvSpPr>
        <p:spPr>
          <a:xfrm>
            <a:off x="685911" y="609825"/>
            <a:ext cx="7133947" cy="579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Ejemplo</a:t>
            </a:r>
            <a:r>
              <a:rPr lang="en-US" sz="36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: BSC para 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6249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F5C627-3E35-4F98-82CE-C56FC83E3210}"/>
              </a:ext>
            </a:extLst>
          </p:cNvPr>
          <p:cNvSpPr/>
          <p:nvPr/>
        </p:nvSpPr>
        <p:spPr>
          <a:xfrm>
            <a:off x="1490266" y="930593"/>
            <a:ext cx="5418534" cy="634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El BSC en la Era Digital</a:t>
            </a:r>
            <a:endParaRPr lang="en-US" sz="3950" dirty="0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875BA07B-9D15-4DA5-ADDE-C4CBC566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0" y="2371646"/>
            <a:ext cx="539472" cy="539472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C1620707-7EBC-4F67-AB48-968FC830CB9C}"/>
              </a:ext>
            </a:extLst>
          </p:cNvPr>
          <p:cNvSpPr/>
          <p:nvPr/>
        </p:nvSpPr>
        <p:spPr>
          <a:xfrm>
            <a:off x="1475540" y="3126859"/>
            <a:ext cx="2364581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Integración BI</a:t>
            </a:r>
            <a:endParaRPr lang="en-US" sz="19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C43FF4F-AEB5-43D6-9A34-82D780F5E36A}"/>
              </a:ext>
            </a:extLst>
          </p:cNvPr>
          <p:cNvSpPr/>
          <p:nvPr/>
        </p:nvSpPr>
        <p:spPr>
          <a:xfrm>
            <a:off x="1475540" y="3573701"/>
            <a:ext cx="2364581" cy="1381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Fusión con plataformas avanzadas de Business Intelligence para análisis profundo.</a:t>
            </a:r>
            <a:endParaRPr lang="en-US" sz="1650" dirty="0"/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8F958BB9-8BCA-46BF-8F3A-2DF21E52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98" y="2371646"/>
            <a:ext cx="539472" cy="539472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9828BCBF-CA13-41D0-AC2F-F45296CD1933}"/>
              </a:ext>
            </a:extLst>
          </p:cNvPr>
          <p:cNvSpPr/>
          <p:nvPr/>
        </p:nvSpPr>
        <p:spPr>
          <a:xfrm>
            <a:off x="4109798" y="3126859"/>
            <a:ext cx="2364700" cy="634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Monitoreo Real-time</a:t>
            </a:r>
            <a:endParaRPr lang="en-US" sz="195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26AC0EF-49CE-4AF9-BA01-E80F488D1679}"/>
              </a:ext>
            </a:extLst>
          </p:cNvPr>
          <p:cNvSpPr/>
          <p:nvPr/>
        </p:nvSpPr>
        <p:spPr>
          <a:xfrm>
            <a:off x="4109798" y="3891121"/>
            <a:ext cx="2364700" cy="1035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Seguimiento instantáneo de KPIs críticos para toma de decisiones ágil.</a:t>
            </a:r>
            <a:endParaRPr lang="en-US" sz="1650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0392BA0B-AFEA-4F7E-9FF7-30F05D47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75" y="2371646"/>
            <a:ext cx="539472" cy="539472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A497376A-DC8D-46DA-9AEC-EA0ECEEF48D9}"/>
              </a:ext>
            </a:extLst>
          </p:cNvPr>
          <p:cNvSpPr/>
          <p:nvPr/>
        </p:nvSpPr>
        <p:spPr>
          <a:xfrm>
            <a:off x="6744175" y="3126859"/>
            <a:ext cx="2364581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Análisis Predictivo</a:t>
            </a:r>
            <a:endParaRPr lang="en-US" sz="19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A451A8D2-BC29-4F5C-9EC8-B5DDF9025993}"/>
              </a:ext>
            </a:extLst>
          </p:cNvPr>
          <p:cNvSpPr/>
          <p:nvPr/>
        </p:nvSpPr>
        <p:spPr>
          <a:xfrm>
            <a:off x="6744175" y="3573701"/>
            <a:ext cx="2364581" cy="1726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Anticipación de tendencias y comportamientos mediante algoritmos avanzados.</a:t>
            </a:r>
            <a:endParaRPr lang="en-US" sz="1650" dirty="0"/>
          </a:p>
        </p:txBody>
      </p:sp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C827752F-74C8-485E-B72D-58E900799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229" y="2371646"/>
            <a:ext cx="539472" cy="539472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A7991131-10DF-4AF5-8409-6B392974937C}"/>
              </a:ext>
            </a:extLst>
          </p:cNvPr>
          <p:cNvSpPr/>
          <p:nvPr/>
        </p:nvSpPr>
        <p:spPr>
          <a:xfrm>
            <a:off x="9648229" y="3126860"/>
            <a:ext cx="2364581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Personalización</a:t>
            </a:r>
            <a:endParaRPr lang="en-US" sz="195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C4AF1E6B-9DB4-4452-AA0D-A200C8492E18}"/>
              </a:ext>
            </a:extLst>
          </p:cNvPr>
          <p:cNvSpPr/>
          <p:nvPr/>
        </p:nvSpPr>
        <p:spPr>
          <a:xfrm>
            <a:off x="9648229" y="3573701"/>
            <a:ext cx="2364581" cy="1381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Adaptabilidad a contextos específicos según necesidades organizacionales únicas.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37564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B3329D7-D8F7-44AB-A01F-1A0F5B362698}"/>
              </a:ext>
            </a:extLst>
          </p:cNvPr>
          <p:cNvSpPr/>
          <p:nvPr/>
        </p:nvSpPr>
        <p:spPr>
          <a:xfrm>
            <a:off x="677942" y="578168"/>
            <a:ext cx="6770608" cy="569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Tendencias</a:t>
            </a:r>
            <a:r>
              <a:rPr lang="en-US" sz="355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 para </a:t>
            </a:r>
            <a:r>
              <a:rPr lang="en-US" sz="355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el</a:t>
            </a:r>
            <a:r>
              <a:rPr lang="en-US" sz="355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 BSC</a:t>
            </a:r>
            <a:endParaRPr lang="en-US" sz="355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DD5B0EB-6BE9-4BE9-9516-4E987693E87B}"/>
              </a:ext>
            </a:extLst>
          </p:cNvPr>
          <p:cNvGrpSpPr/>
          <p:nvPr/>
        </p:nvGrpSpPr>
        <p:grpSpPr>
          <a:xfrm>
            <a:off x="677942" y="1539995"/>
            <a:ext cx="11552158" cy="1047950"/>
            <a:chOff x="677942" y="1273295"/>
            <a:chExt cx="11552158" cy="1047950"/>
          </a:xfrm>
        </p:grpSpPr>
        <p:sp>
          <p:nvSpPr>
            <p:cNvPr id="3" name="Shape 1">
              <a:extLst>
                <a:ext uri="{FF2B5EF4-FFF2-40B4-BE49-F238E27FC236}">
                  <a16:creationId xmlns:a16="http://schemas.microsoft.com/office/drawing/2014/main" id="{7B4B73EC-AAF4-4000-8B65-DD9A4E711AC1}"/>
                </a:ext>
              </a:extLst>
            </p:cNvPr>
            <p:cNvSpPr/>
            <p:nvPr/>
          </p:nvSpPr>
          <p:spPr>
            <a:xfrm>
              <a:off x="677942" y="1273295"/>
              <a:ext cx="11552158" cy="1047950"/>
            </a:xfrm>
            <a:prstGeom prst="roundRect">
              <a:avLst>
                <a:gd name="adj" fmla="val 2064"/>
              </a:avLst>
            </a:prstGeom>
            <a:solidFill>
              <a:srgbClr val="F3E7D4"/>
            </a:solidFill>
            <a:ln/>
          </p:spPr>
        </p:sp>
        <p:sp>
          <p:nvSpPr>
            <p:cNvPr id="4" name="Text 2">
              <a:extLst>
                <a:ext uri="{FF2B5EF4-FFF2-40B4-BE49-F238E27FC236}">
                  <a16:creationId xmlns:a16="http://schemas.microsoft.com/office/drawing/2014/main" id="{128AFF92-7338-4309-9D90-B4578ADF02C4}"/>
                </a:ext>
              </a:extLst>
            </p:cNvPr>
            <p:cNvSpPr/>
            <p:nvPr/>
          </p:nvSpPr>
          <p:spPr>
            <a:xfrm>
              <a:off x="871538" y="1466890"/>
              <a:ext cx="3380240" cy="2847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Evolución Analítica</a:t>
              </a:r>
              <a:endParaRPr lang="en-US" sz="1750" dirty="0"/>
            </a:p>
          </p:txBody>
        </p:sp>
      </p:grpSp>
      <p:sp>
        <p:nvSpPr>
          <p:cNvPr id="5" name="Text 3">
            <a:extLst>
              <a:ext uri="{FF2B5EF4-FFF2-40B4-BE49-F238E27FC236}">
                <a16:creationId xmlns:a16="http://schemas.microsoft.com/office/drawing/2014/main" id="{E2BD65A1-CE36-4953-8FEF-9F06599561A8}"/>
              </a:ext>
            </a:extLst>
          </p:cNvPr>
          <p:cNvSpPr/>
          <p:nvPr/>
        </p:nvSpPr>
        <p:spPr>
          <a:xfrm>
            <a:off x="871538" y="2134592"/>
            <a:ext cx="10977835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El BSC avanza hacia modelos predictivos y prescriptivos. La anticipación de </a:t>
            </a:r>
            <a:r>
              <a:rPr lang="en-US" sz="15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tendencias</a:t>
            </a:r>
            <a:r>
              <a:rPr lang="en-US" sz="15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permitirá una gestión estratégica proactiva.</a:t>
            </a:r>
            <a:endParaRPr lang="en-US" sz="1500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C90488F-B0E9-48EE-972B-960C235CD08C}"/>
              </a:ext>
            </a:extLst>
          </p:cNvPr>
          <p:cNvGrpSpPr/>
          <p:nvPr/>
        </p:nvGrpSpPr>
        <p:grpSpPr>
          <a:xfrm>
            <a:off x="677942" y="2754431"/>
            <a:ext cx="11552158" cy="1214437"/>
            <a:chOff x="677942" y="2487731"/>
            <a:chExt cx="11552158" cy="1214437"/>
          </a:xfrm>
        </p:grpSpPr>
        <p:sp>
          <p:nvSpPr>
            <p:cNvPr id="6" name="Shape 4">
              <a:extLst>
                <a:ext uri="{FF2B5EF4-FFF2-40B4-BE49-F238E27FC236}">
                  <a16:creationId xmlns:a16="http://schemas.microsoft.com/office/drawing/2014/main" id="{CF0EA1A2-695C-49A8-BCF0-6B2B1158D4BA}"/>
                </a:ext>
              </a:extLst>
            </p:cNvPr>
            <p:cNvSpPr/>
            <p:nvPr/>
          </p:nvSpPr>
          <p:spPr>
            <a:xfrm>
              <a:off x="677942" y="2487731"/>
              <a:ext cx="11552158" cy="1214437"/>
            </a:xfrm>
            <a:prstGeom prst="roundRect">
              <a:avLst>
                <a:gd name="adj" fmla="val 2064"/>
              </a:avLst>
            </a:prstGeom>
            <a:solidFill>
              <a:srgbClr val="F3E7D4"/>
            </a:solidFill>
            <a:ln/>
          </p:spPr>
        </p:sp>
        <p:sp>
          <p:nvSpPr>
            <p:cNvPr id="7" name="Text 5">
              <a:extLst>
                <a:ext uri="{FF2B5EF4-FFF2-40B4-BE49-F238E27FC236}">
                  <a16:creationId xmlns:a16="http://schemas.microsoft.com/office/drawing/2014/main" id="{33836470-A510-4FCC-94FC-A182ED8EDA24}"/>
                </a:ext>
              </a:extLst>
            </p:cNvPr>
            <p:cNvSpPr/>
            <p:nvPr/>
          </p:nvSpPr>
          <p:spPr>
            <a:xfrm>
              <a:off x="871537" y="2681326"/>
              <a:ext cx="3794029" cy="2847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Integración Tecnológica</a:t>
              </a:r>
              <a:endParaRPr lang="en-US" sz="1750" dirty="0"/>
            </a:p>
          </p:txBody>
        </p:sp>
        <p:sp>
          <p:nvSpPr>
            <p:cNvPr id="8" name="Text 6">
              <a:extLst>
                <a:ext uri="{FF2B5EF4-FFF2-40B4-BE49-F238E27FC236}">
                  <a16:creationId xmlns:a16="http://schemas.microsoft.com/office/drawing/2014/main" id="{1A06BAEC-40C8-4F02-A037-F201AA55F108}"/>
                </a:ext>
              </a:extLst>
            </p:cNvPr>
            <p:cNvSpPr/>
            <p:nvPr/>
          </p:nvSpPr>
          <p:spPr>
            <a:xfrm>
              <a:off x="871538" y="3082329"/>
              <a:ext cx="10977835" cy="6198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La combinación con inteligencia artificial y análisis avanzados multiplica su potencial. Los sistemas autónomos potenciarán las capacidades del BSC.</a:t>
              </a:r>
              <a:endParaRPr lang="en-US" sz="150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1EF38D7-21F9-4D7F-80EC-6A1A35882C84}"/>
              </a:ext>
            </a:extLst>
          </p:cNvPr>
          <p:cNvGrpSpPr/>
          <p:nvPr/>
        </p:nvGrpSpPr>
        <p:grpSpPr>
          <a:xfrm>
            <a:off x="677942" y="4356061"/>
            <a:ext cx="11552158" cy="1214436"/>
            <a:chOff x="677942" y="4089361"/>
            <a:chExt cx="11552158" cy="1214436"/>
          </a:xfrm>
        </p:grpSpPr>
        <p:sp>
          <p:nvSpPr>
            <p:cNvPr id="9" name="Shape 7">
              <a:extLst>
                <a:ext uri="{FF2B5EF4-FFF2-40B4-BE49-F238E27FC236}">
                  <a16:creationId xmlns:a16="http://schemas.microsoft.com/office/drawing/2014/main" id="{091531BD-53FA-4CB8-AAC9-4A71DA869BA8}"/>
                </a:ext>
              </a:extLst>
            </p:cNvPr>
            <p:cNvSpPr/>
            <p:nvPr/>
          </p:nvSpPr>
          <p:spPr>
            <a:xfrm>
              <a:off x="677942" y="4089361"/>
              <a:ext cx="11552158" cy="1047948"/>
            </a:xfrm>
            <a:prstGeom prst="roundRect">
              <a:avLst>
                <a:gd name="adj" fmla="val 2064"/>
              </a:avLst>
            </a:prstGeom>
            <a:solidFill>
              <a:srgbClr val="F3E7D4"/>
            </a:solidFill>
            <a:ln/>
          </p:spPr>
        </p:sp>
        <p:sp>
          <p:nvSpPr>
            <p:cNvPr id="10" name="Text 8">
              <a:extLst>
                <a:ext uri="{FF2B5EF4-FFF2-40B4-BE49-F238E27FC236}">
                  <a16:creationId xmlns:a16="http://schemas.microsoft.com/office/drawing/2014/main" id="{0C1A5C31-6114-42E3-902E-896AE4D34126}"/>
                </a:ext>
              </a:extLst>
            </p:cNvPr>
            <p:cNvSpPr/>
            <p:nvPr/>
          </p:nvSpPr>
          <p:spPr>
            <a:xfrm>
              <a:off x="871538" y="4282955"/>
              <a:ext cx="3380240" cy="2847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r>
                <a:rPr lang="en-US" sz="1750" dirty="0" err="1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Adaptabilidad</a:t>
              </a:r>
              <a:r>
                <a:rPr lang="en-US" sz="1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 VUCA (</a:t>
              </a:r>
              <a:r>
                <a:rPr lang="es-419" sz="1600" i="1" dirty="0" err="1"/>
                <a:t>Volatility</a:t>
              </a:r>
              <a:r>
                <a:rPr lang="es-419" sz="1600" i="1" dirty="0"/>
                <a:t>, </a:t>
              </a:r>
              <a:r>
                <a:rPr lang="es-419" sz="1600" i="1" dirty="0" err="1"/>
                <a:t>Uncertainty</a:t>
              </a:r>
              <a:r>
                <a:rPr lang="es-419" sz="1600" i="1" dirty="0"/>
                <a:t>, </a:t>
              </a:r>
              <a:r>
                <a:rPr lang="es-419" sz="1600" i="1" dirty="0" err="1"/>
                <a:t>Complexity</a:t>
              </a:r>
              <a:r>
                <a:rPr lang="es-419" sz="1600" i="1" dirty="0"/>
                <a:t>, </a:t>
              </a:r>
              <a:r>
                <a:rPr lang="es-419" sz="1600" i="1" dirty="0" err="1"/>
                <a:t>Ambiguity</a:t>
              </a:r>
              <a:r>
                <a:rPr lang="en-US" sz="1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)</a:t>
              </a:r>
              <a:endParaRPr lang="en-US" sz="1750" dirty="0"/>
            </a:p>
          </p:txBody>
        </p:sp>
        <p:sp>
          <p:nvSpPr>
            <p:cNvPr id="11" name="Text 9">
              <a:extLst>
                <a:ext uri="{FF2B5EF4-FFF2-40B4-BE49-F238E27FC236}">
                  <a16:creationId xmlns:a16="http://schemas.microsoft.com/office/drawing/2014/main" id="{2938A14C-D5E0-4335-BC56-C41D3DD6D971}"/>
                </a:ext>
              </a:extLst>
            </p:cNvPr>
            <p:cNvSpPr/>
            <p:nvPr/>
          </p:nvSpPr>
          <p:spPr>
            <a:xfrm>
              <a:off x="871538" y="4683958"/>
              <a:ext cx="10977835" cy="6198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El BSC evoluciona para responder a entornos volátiles e inciertos. Su flexibilidad será clave en contextos de alta complejidad.</a:t>
              </a:r>
              <a:endParaRPr lang="en-US" sz="1500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E9843A8-09B9-47EC-A0A4-A1E72BDFBAF5}"/>
              </a:ext>
            </a:extLst>
          </p:cNvPr>
          <p:cNvGrpSpPr/>
          <p:nvPr/>
        </p:nvGrpSpPr>
        <p:grpSpPr>
          <a:xfrm>
            <a:off x="677942" y="5686702"/>
            <a:ext cx="11552158" cy="1214437"/>
            <a:chOff x="677942" y="5420002"/>
            <a:chExt cx="11552158" cy="1214437"/>
          </a:xfrm>
        </p:grpSpPr>
        <p:sp>
          <p:nvSpPr>
            <p:cNvPr id="12" name="Shape 10">
              <a:extLst>
                <a:ext uri="{FF2B5EF4-FFF2-40B4-BE49-F238E27FC236}">
                  <a16:creationId xmlns:a16="http://schemas.microsoft.com/office/drawing/2014/main" id="{9B85F2D5-4247-4874-9C63-B578AD354B7D}"/>
                </a:ext>
              </a:extLst>
            </p:cNvPr>
            <p:cNvSpPr/>
            <p:nvPr/>
          </p:nvSpPr>
          <p:spPr>
            <a:xfrm>
              <a:off x="677942" y="5420002"/>
              <a:ext cx="11552158" cy="1079103"/>
            </a:xfrm>
            <a:prstGeom prst="roundRect">
              <a:avLst>
                <a:gd name="adj" fmla="val 2064"/>
              </a:avLst>
            </a:prstGeom>
            <a:solidFill>
              <a:srgbClr val="F3E7D4"/>
            </a:solidFill>
            <a:ln/>
          </p:spPr>
        </p:sp>
        <p:sp>
          <p:nvSpPr>
            <p:cNvPr id="13" name="Text 11">
              <a:extLst>
                <a:ext uri="{FF2B5EF4-FFF2-40B4-BE49-F238E27FC236}">
                  <a16:creationId xmlns:a16="http://schemas.microsoft.com/office/drawing/2014/main" id="{84F80602-FB50-4EC5-9397-0316BEE8A188}"/>
                </a:ext>
              </a:extLst>
            </p:cNvPr>
            <p:cNvSpPr/>
            <p:nvPr/>
          </p:nvSpPr>
          <p:spPr>
            <a:xfrm>
              <a:off x="871538" y="5613598"/>
              <a:ext cx="3380240" cy="2847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r>
                <a:rPr lang="en-US" sz="17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Triple Impacto</a:t>
              </a:r>
              <a:endParaRPr lang="en-US" sz="1750" dirty="0"/>
            </a:p>
          </p:txBody>
        </p:sp>
        <p:sp>
          <p:nvSpPr>
            <p:cNvPr id="14" name="Text 12">
              <a:extLst>
                <a:ext uri="{FF2B5EF4-FFF2-40B4-BE49-F238E27FC236}">
                  <a16:creationId xmlns:a16="http://schemas.microsoft.com/office/drawing/2014/main" id="{6F6A81FE-6266-44F6-887C-99946585E477}"/>
                </a:ext>
              </a:extLst>
            </p:cNvPr>
            <p:cNvSpPr/>
            <p:nvPr/>
          </p:nvSpPr>
          <p:spPr>
            <a:xfrm>
              <a:off x="871538" y="6014600"/>
              <a:ext cx="10977835" cy="6198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La integración de </a:t>
              </a:r>
              <a:r>
                <a:rPr lang="en-US" sz="1500" dirty="0" err="1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nuevos</a:t>
              </a:r>
              <a:r>
                <a:rPr lang="en-US" sz="15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 </a:t>
              </a:r>
              <a:r>
                <a:rPr lang="en-US" sz="1500" dirty="0" err="1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objetivos</a:t>
              </a:r>
              <a:r>
                <a:rPr lang="en-US" sz="15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 financieros, sociales y ambientales redefine la </a:t>
              </a:r>
              <a:r>
                <a:rPr lang="en-US" sz="1500" dirty="0" err="1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medición</a:t>
              </a:r>
              <a:r>
                <a:rPr lang="en-US" sz="15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 </a:t>
              </a:r>
              <a:r>
                <a:rPr lang="en-US" sz="1500" dirty="0" err="1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el</a:t>
              </a:r>
              <a:r>
                <a:rPr lang="en-US" sz="150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 valor. 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6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FF3DC20-1551-4C33-9503-594BB44AB84A}"/>
              </a:ext>
            </a:extLst>
          </p:cNvPr>
          <p:cNvSpPr/>
          <p:nvPr/>
        </p:nvSpPr>
        <p:spPr>
          <a:xfrm>
            <a:off x="837724" y="736760"/>
            <a:ext cx="9906476" cy="8470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Orígen</a:t>
            </a:r>
            <a:r>
              <a:rPr lang="en-US" sz="44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 del Balanced Scorecard</a:t>
            </a:r>
            <a:endParaRPr lang="en-US" sz="44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B0B70031-0C82-4F45-A77B-D2D7FCC2DDED}"/>
              </a:ext>
            </a:extLst>
          </p:cNvPr>
          <p:cNvSpPr/>
          <p:nvPr/>
        </p:nvSpPr>
        <p:spPr>
          <a:xfrm>
            <a:off x="1221224" y="2144792"/>
            <a:ext cx="30480" cy="4989076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44D00361-E30C-4F38-9D95-62FFCEC59D1A}"/>
              </a:ext>
            </a:extLst>
          </p:cNvPr>
          <p:cNvSpPr/>
          <p:nvPr/>
        </p:nvSpPr>
        <p:spPr>
          <a:xfrm>
            <a:off x="1460004" y="2398753"/>
            <a:ext cx="718066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7A115187-B841-4EB5-AB88-829666C85756}"/>
              </a:ext>
            </a:extLst>
          </p:cNvPr>
          <p:cNvSpPr/>
          <p:nvPr/>
        </p:nvSpPr>
        <p:spPr>
          <a:xfrm>
            <a:off x="951964" y="214479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13668951-9FA1-4625-AF56-77DDBCACB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15" y="2245043"/>
            <a:ext cx="337899" cy="337899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D63BFD88-D067-490C-AAAF-3B32B5085B4C}"/>
              </a:ext>
            </a:extLst>
          </p:cNvPr>
          <p:cNvSpPr/>
          <p:nvPr/>
        </p:nvSpPr>
        <p:spPr>
          <a:xfrm>
            <a:off x="2418159" y="22270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</a:rPr>
              <a:t>Nacimiento</a:t>
            </a:r>
            <a:endParaRPr lang="en-US" sz="22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9F17C72-C423-41AE-BEEE-0FF5755C97DE}"/>
              </a:ext>
            </a:extLst>
          </p:cNvPr>
          <p:cNvSpPr/>
          <p:nvPr/>
        </p:nvSpPr>
        <p:spPr>
          <a:xfrm>
            <a:off x="2418159" y="2722603"/>
            <a:ext cx="60024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Robert Kaplan (Harvard) y David Norton desarrollaron el concepto en 1992.</a:t>
            </a:r>
            <a:endParaRPr lang="en-US" sz="185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474D7365-1BCF-45FB-8FCE-39ACF584F335}"/>
              </a:ext>
            </a:extLst>
          </p:cNvPr>
          <p:cNvSpPr/>
          <p:nvPr/>
        </p:nvSpPr>
        <p:spPr>
          <a:xfrm>
            <a:off x="1460004" y="4221361"/>
            <a:ext cx="718066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D8A57C2E-2453-4832-B3C1-517369781B3B}"/>
              </a:ext>
            </a:extLst>
          </p:cNvPr>
          <p:cNvSpPr/>
          <p:nvPr/>
        </p:nvSpPr>
        <p:spPr>
          <a:xfrm>
            <a:off x="951964" y="396740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D56F6B18-BCDF-41FD-AF5D-AD7C01A31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15" y="4025385"/>
            <a:ext cx="337899" cy="422434"/>
          </a:xfrm>
          <a:prstGeom prst="rect">
            <a:avLst/>
          </a:prstGeom>
        </p:spPr>
      </p:pic>
      <p:sp>
        <p:nvSpPr>
          <p:cNvPr id="12" name="Text 8">
            <a:extLst>
              <a:ext uri="{FF2B5EF4-FFF2-40B4-BE49-F238E27FC236}">
                <a16:creationId xmlns:a16="http://schemas.microsoft.com/office/drawing/2014/main" id="{EC4ED9C7-3EB3-400A-B4F2-3A0F821DE4FD}"/>
              </a:ext>
            </a:extLst>
          </p:cNvPr>
          <p:cNvSpPr/>
          <p:nvPr/>
        </p:nvSpPr>
        <p:spPr>
          <a:xfrm>
            <a:off x="2418159" y="40496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Publicación</a:t>
            </a:r>
            <a:endParaRPr lang="en-US" sz="22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F5F616E-336F-4530-8EB5-64E3908CB8FD}"/>
              </a:ext>
            </a:extLst>
          </p:cNvPr>
          <p:cNvSpPr/>
          <p:nvPr/>
        </p:nvSpPr>
        <p:spPr>
          <a:xfrm>
            <a:off x="2418159" y="4545211"/>
            <a:ext cx="60024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Primera aparición en Harvard Business Review.</a:t>
            </a:r>
            <a:endParaRPr lang="en-US" sz="1850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6F81A6A7-77AF-4AC6-B37E-65A09227DF24}"/>
              </a:ext>
            </a:extLst>
          </p:cNvPr>
          <p:cNvSpPr/>
          <p:nvPr/>
        </p:nvSpPr>
        <p:spPr>
          <a:xfrm>
            <a:off x="1460004" y="6043970"/>
            <a:ext cx="718066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241841CD-6E0B-4BD9-8CB1-D8C47A27D580}"/>
              </a:ext>
            </a:extLst>
          </p:cNvPr>
          <p:cNvSpPr/>
          <p:nvPr/>
        </p:nvSpPr>
        <p:spPr>
          <a:xfrm>
            <a:off x="951964" y="579001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5397B5A8-AF00-4216-AB1A-096ABE962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15" y="5847993"/>
            <a:ext cx="337899" cy="422434"/>
          </a:xfrm>
          <a:prstGeom prst="rect">
            <a:avLst/>
          </a:prstGeom>
        </p:spPr>
      </p:pic>
      <p:sp>
        <p:nvSpPr>
          <p:cNvPr id="17" name="Text 12">
            <a:extLst>
              <a:ext uri="{FF2B5EF4-FFF2-40B4-BE49-F238E27FC236}">
                <a16:creationId xmlns:a16="http://schemas.microsoft.com/office/drawing/2014/main" id="{77963D2E-A6B4-4346-82F2-F75F4CC75379}"/>
              </a:ext>
            </a:extLst>
          </p:cNvPr>
          <p:cNvSpPr/>
          <p:nvPr/>
        </p:nvSpPr>
        <p:spPr>
          <a:xfrm>
            <a:off x="2418159" y="58722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Innovación</a:t>
            </a:r>
            <a:endParaRPr lang="en-US" sz="2200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11D9049B-D988-405E-930D-D4F1D2CC4F1F}"/>
              </a:ext>
            </a:extLst>
          </p:cNvPr>
          <p:cNvSpPr/>
          <p:nvPr/>
        </p:nvSpPr>
        <p:spPr>
          <a:xfrm>
            <a:off x="2418159" y="6367820"/>
            <a:ext cx="60024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Respuesta a la excesiva dependencia de métricas puramente financieras.</a:t>
            </a:r>
            <a:endParaRPr lang="en-US" sz="185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BAA2FA5-D955-408A-9091-2330AC970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1933" y="2841171"/>
            <a:ext cx="3202013" cy="26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439409C-8F20-41F0-AE5A-ED8397D4A5B9}"/>
              </a:ext>
            </a:extLst>
          </p:cNvPr>
          <p:cNvSpPr/>
          <p:nvPr/>
        </p:nvSpPr>
        <p:spPr>
          <a:xfrm>
            <a:off x="837724" y="1427798"/>
            <a:ext cx="981765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Fundamentos del Balanced Scorecard</a:t>
            </a:r>
            <a:endParaRPr lang="en-US" sz="440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65CDE554-2BBF-4CAB-9C94-7EE50E39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38" y="2610564"/>
            <a:ext cx="2137529" cy="1357193"/>
          </a:xfrm>
          <a:prstGeom prst="rect">
            <a:avLst/>
          </a:prstGeom>
        </p:spPr>
      </p:pic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2C6744B1-EC90-4CBE-8509-7EAAAF33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88" y="3246358"/>
            <a:ext cx="336590" cy="420767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CECC444C-CFA5-42C3-94FA-CCA87CD6F10B}"/>
              </a:ext>
            </a:extLst>
          </p:cNvPr>
          <p:cNvSpPr/>
          <p:nvPr/>
        </p:nvSpPr>
        <p:spPr>
          <a:xfrm>
            <a:off x="5384482" y="2849880"/>
            <a:ext cx="291322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Alineación Estratégica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0ABB353-AF05-4DA1-B0F9-A3095DBC74AD}"/>
              </a:ext>
            </a:extLst>
          </p:cNvPr>
          <p:cNvSpPr/>
          <p:nvPr/>
        </p:nvSpPr>
        <p:spPr>
          <a:xfrm>
            <a:off x="5384482" y="3345418"/>
            <a:ext cx="482203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Conecta actividades operativas con visión global</a:t>
            </a:r>
            <a:endParaRPr lang="en-US" sz="185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111835CD-CEB0-4A3F-A19E-C06E88349403}"/>
              </a:ext>
            </a:extLst>
          </p:cNvPr>
          <p:cNvSpPr/>
          <p:nvPr/>
        </p:nvSpPr>
        <p:spPr>
          <a:xfrm>
            <a:off x="5204936" y="3982402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5D5C5E27-A8D0-42D9-8397-98CDFE183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4027527"/>
            <a:ext cx="4275058" cy="1357193"/>
          </a:xfrm>
          <a:prstGeom prst="rect">
            <a:avLst/>
          </a:prstGeom>
        </p:spPr>
      </p:pic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830277FE-D19A-48C4-A472-94976141E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988" y="4495681"/>
            <a:ext cx="336590" cy="420767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8F683AFA-BEC1-487E-83AA-F230E842A442}"/>
              </a:ext>
            </a:extLst>
          </p:cNvPr>
          <p:cNvSpPr/>
          <p:nvPr/>
        </p:nvSpPr>
        <p:spPr>
          <a:xfrm>
            <a:off x="6453187" y="4266843"/>
            <a:ext cx="32788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Equilibrio de Indicadores</a:t>
            </a:r>
            <a:endParaRPr lang="en-US" sz="220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3FB03CCA-614F-4D10-ADBA-12D6BB6763CF}"/>
              </a:ext>
            </a:extLst>
          </p:cNvPr>
          <p:cNvSpPr/>
          <p:nvPr/>
        </p:nvSpPr>
        <p:spPr>
          <a:xfrm>
            <a:off x="6453187" y="4762381"/>
            <a:ext cx="359675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Métricas financieras y no financieras</a:t>
            </a:r>
            <a:endParaRPr lang="en-US" sz="1850" dirty="0"/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06CF0448-04B3-482C-A045-0A4EBD1F4E5B}"/>
              </a:ext>
            </a:extLst>
          </p:cNvPr>
          <p:cNvSpPr/>
          <p:nvPr/>
        </p:nvSpPr>
        <p:spPr>
          <a:xfrm>
            <a:off x="6273641" y="5399365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8AF65F25-5727-4B49-999A-A3107985F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09" y="5444490"/>
            <a:ext cx="6412587" cy="1357193"/>
          </a:xfrm>
          <a:prstGeom prst="rect">
            <a:avLst/>
          </a:prstGeom>
        </p:spPr>
      </p:pic>
      <p:pic>
        <p:nvPicPr>
          <p:cNvPr id="16" name="Image 5" descr="preencoded.png">
            <a:extLst>
              <a:ext uri="{FF2B5EF4-FFF2-40B4-BE49-F238E27FC236}">
                <a16:creationId xmlns:a16="http://schemas.microsoft.com/office/drawing/2014/main" id="{2D5561B4-FA09-4A65-A692-D76E7463C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107" y="5912644"/>
            <a:ext cx="336590" cy="420767"/>
          </a:xfrm>
          <a:prstGeom prst="rect">
            <a:avLst/>
          </a:prstGeom>
        </p:spPr>
      </p:pic>
      <p:sp>
        <p:nvSpPr>
          <p:cNvPr id="17" name="Text 7">
            <a:extLst>
              <a:ext uri="{FF2B5EF4-FFF2-40B4-BE49-F238E27FC236}">
                <a16:creationId xmlns:a16="http://schemas.microsoft.com/office/drawing/2014/main" id="{644F647F-5740-47B1-A62C-8248D7B08331}"/>
              </a:ext>
            </a:extLst>
          </p:cNvPr>
          <p:cNvSpPr/>
          <p:nvPr/>
        </p:nvSpPr>
        <p:spPr>
          <a:xfrm>
            <a:off x="7522012" y="5683806"/>
            <a:ext cx="331767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Medición del Desempeño</a:t>
            </a:r>
            <a:endParaRPr lang="en-US" sz="220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4E0890D3-EACE-4B76-8BAF-322BEBD2639F}"/>
              </a:ext>
            </a:extLst>
          </p:cNvPr>
          <p:cNvSpPr/>
          <p:nvPr/>
        </p:nvSpPr>
        <p:spPr>
          <a:xfrm>
            <a:off x="7522012" y="6179344"/>
            <a:ext cx="483155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Cuantifica objetivos derivados de misión y visión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6358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AD36DF7-674C-42C2-9571-A18EBF77183E}"/>
              </a:ext>
            </a:extLst>
          </p:cNvPr>
          <p:cNvSpPr/>
          <p:nvPr/>
        </p:nvSpPr>
        <p:spPr>
          <a:xfrm>
            <a:off x="613172" y="777835"/>
            <a:ext cx="853082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Perspectivas</a:t>
            </a:r>
            <a:r>
              <a:rPr lang="en-US" sz="44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 del BSC</a:t>
            </a:r>
            <a:endParaRPr lang="en-US" sz="4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955CABB-594D-4BE5-A0DC-E74A57AF880D}"/>
              </a:ext>
            </a:extLst>
          </p:cNvPr>
          <p:cNvSpPr/>
          <p:nvPr/>
        </p:nvSpPr>
        <p:spPr>
          <a:xfrm>
            <a:off x="2148562" y="24056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Financiera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7F8EAFF-6570-450D-BB76-749FD3CD42EF}"/>
              </a:ext>
            </a:extLst>
          </p:cNvPr>
          <p:cNvSpPr/>
          <p:nvPr/>
        </p:nvSpPr>
        <p:spPr>
          <a:xfrm>
            <a:off x="659923" y="2901156"/>
            <a:ext cx="449913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s-E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Resume las consecuencias económicas, indica si la estrategia está contribuyendo a la mejora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ECBB0A7A-C315-43F2-B670-23A4CE71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21" y="2219404"/>
            <a:ext cx="3627358" cy="3627358"/>
          </a:xfrm>
          <a:prstGeom prst="rect">
            <a:avLst/>
          </a:prstGeom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6B847E21-CED8-4C0D-B04D-0251EFC437C5}"/>
              </a:ext>
            </a:extLst>
          </p:cNvPr>
          <p:cNvSpPr/>
          <p:nvPr/>
        </p:nvSpPr>
        <p:spPr>
          <a:xfrm>
            <a:off x="5603756" y="2499439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3E7D4"/>
          </a:solidFill>
          <a:ln/>
        </p:spPr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52E78238-8ECC-4DB5-AE72-DB438C82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00" y="2630289"/>
            <a:ext cx="269200" cy="336590"/>
          </a:xfrm>
          <a:prstGeom prst="rect">
            <a:avLst/>
          </a:prstGeom>
        </p:spPr>
      </p:pic>
      <p:sp>
        <p:nvSpPr>
          <p:cNvPr id="10" name="Text 4">
            <a:extLst>
              <a:ext uri="{FF2B5EF4-FFF2-40B4-BE49-F238E27FC236}">
                <a16:creationId xmlns:a16="http://schemas.microsoft.com/office/drawing/2014/main" id="{CB74AD88-F6AE-46BD-B827-604B65A5E523}"/>
              </a:ext>
            </a:extLst>
          </p:cNvPr>
          <p:cNvSpPr/>
          <p:nvPr/>
        </p:nvSpPr>
        <p:spPr>
          <a:xfrm>
            <a:off x="9310053" y="24056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Cliente</a:t>
            </a:r>
            <a:endParaRPr lang="en-US" sz="22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6A9AC049-8521-4656-B735-B8940212D079}"/>
              </a:ext>
            </a:extLst>
          </p:cNvPr>
          <p:cNvSpPr/>
          <p:nvPr/>
        </p:nvSpPr>
        <p:spPr>
          <a:xfrm>
            <a:off x="9310053" y="2901156"/>
            <a:ext cx="430482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Miden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aspectos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relacionados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con la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propuesta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de valor,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satisfacción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fidelidad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retención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rentabilidad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de los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clientes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600" dirty="0"/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1B3E32AC-5655-4BFC-AE92-8BADED549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721" y="2219404"/>
            <a:ext cx="3627358" cy="3627358"/>
          </a:xfrm>
          <a:prstGeom prst="rect">
            <a:avLst/>
          </a:prstGeom>
        </p:spPr>
      </p:pic>
      <p:sp>
        <p:nvSpPr>
          <p:cNvPr id="13" name="Shape 6">
            <a:extLst>
              <a:ext uri="{FF2B5EF4-FFF2-40B4-BE49-F238E27FC236}">
                <a16:creationId xmlns:a16="http://schemas.microsoft.com/office/drawing/2014/main" id="{329CE228-7FA3-43D2-872B-A4F6696AE946}"/>
              </a:ext>
            </a:extLst>
          </p:cNvPr>
          <p:cNvSpPr/>
          <p:nvPr/>
        </p:nvSpPr>
        <p:spPr>
          <a:xfrm>
            <a:off x="8072517" y="2499439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3E7D4"/>
          </a:solidFill>
          <a:ln/>
        </p:spPr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2AF82F1A-6662-4A77-B387-3D77D4192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061" y="2630289"/>
            <a:ext cx="269200" cy="33659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EB361D54-F481-48EC-BD09-EABBBB632C48}"/>
              </a:ext>
            </a:extLst>
          </p:cNvPr>
          <p:cNvSpPr/>
          <p:nvPr/>
        </p:nvSpPr>
        <p:spPr>
          <a:xfrm>
            <a:off x="9231114" y="43988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Procesos Internos</a:t>
            </a:r>
            <a:endParaRPr lang="en-US" sz="2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021D4CB-2357-467E-B3BD-BBAB49097167}"/>
              </a:ext>
            </a:extLst>
          </p:cNvPr>
          <p:cNvSpPr/>
          <p:nvPr/>
        </p:nvSpPr>
        <p:spPr>
          <a:xfrm>
            <a:off x="9231114" y="4755674"/>
            <a:ext cx="4304824" cy="1595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s-E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Mide el cumplimiento de metas financieras  a través de la mejora de procesos, la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optimización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operativa y la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eficiencia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organizacional.</a:t>
            </a:r>
            <a:endParaRPr lang="en-US" sz="1600" dirty="0"/>
          </a:p>
        </p:txBody>
      </p:sp>
      <p:pic>
        <p:nvPicPr>
          <p:cNvPr id="17" name="Image 4" descr="preencoded.png">
            <a:extLst>
              <a:ext uri="{FF2B5EF4-FFF2-40B4-BE49-F238E27FC236}">
                <a16:creationId xmlns:a16="http://schemas.microsoft.com/office/drawing/2014/main" id="{437EF9AF-806C-48CE-806D-A2DDC9B3A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3721" y="2219404"/>
            <a:ext cx="3627358" cy="3627358"/>
          </a:xfrm>
          <a:prstGeom prst="rect">
            <a:avLst/>
          </a:prstGeom>
        </p:spPr>
      </p:pic>
      <p:sp>
        <p:nvSpPr>
          <p:cNvPr id="18" name="Shape 9">
            <a:extLst>
              <a:ext uri="{FF2B5EF4-FFF2-40B4-BE49-F238E27FC236}">
                <a16:creationId xmlns:a16="http://schemas.microsoft.com/office/drawing/2014/main" id="{54F53ABA-62AB-4528-956C-101ACDFE89E0}"/>
              </a:ext>
            </a:extLst>
          </p:cNvPr>
          <p:cNvSpPr/>
          <p:nvPr/>
        </p:nvSpPr>
        <p:spPr>
          <a:xfrm>
            <a:off x="8072517" y="4968200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3E7D4"/>
          </a:solidFill>
          <a:ln/>
        </p:spPr>
      </p:sp>
      <p:pic>
        <p:nvPicPr>
          <p:cNvPr id="19" name="Image 5" descr="preencoded.png">
            <a:extLst>
              <a:ext uri="{FF2B5EF4-FFF2-40B4-BE49-F238E27FC236}">
                <a16:creationId xmlns:a16="http://schemas.microsoft.com/office/drawing/2014/main" id="{B5CA4318-20DE-4C0B-B9AF-3FFCBC06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061" y="5099050"/>
            <a:ext cx="269200" cy="336590"/>
          </a:xfrm>
          <a:prstGeom prst="rect">
            <a:avLst/>
          </a:prstGeom>
        </p:spPr>
      </p:pic>
      <p:sp>
        <p:nvSpPr>
          <p:cNvPr id="20" name="Text 10">
            <a:extLst>
              <a:ext uri="{FF2B5EF4-FFF2-40B4-BE49-F238E27FC236}">
                <a16:creationId xmlns:a16="http://schemas.microsoft.com/office/drawing/2014/main" id="{EEBA5241-DEC8-41C2-8144-26ADDF20657B}"/>
              </a:ext>
            </a:extLst>
          </p:cNvPr>
          <p:cNvSpPr/>
          <p:nvPr/>
        </p:nvSpPr>
        <p:spPr>
          <a:xfrm>
            <a:off x="1496219" y="4398843"/>
            <a:ext cx="346852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Aprendizaje y Crecimiento</a:t>
            </a:r>
            <a:endParaRPr lang="en-US" sz="2200" dirty="0"/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549DD977-C1BC-49EF-B46A-7655C724294D}"/>
              </a:ext>
            </a:extLst>
          </p:cNvPr>
          <p:cNvSpPr/>
          <p:nvPr/>
        </p:nvSpPr>
        <p:spPr>
          <a:xfrm>
            <a:off x="152400" y="4894382"/>
            <a:ext cx="5006656" cy="1595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s-E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Identifica estructura necesaria para crear crecimiento a largo plazo.  Mide: 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Capital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humano</a:t>
            </a:r>
            <a:r>
              <a:rPr lang="es-E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, sistemas de información, procedimientos, </a:t>
            </a:r>
            <a:r>
              <a:rPr lang="en-US" sz="1600" dirty="0" err="1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conocimiento</a:t>
            </a:r>
            <a:r>
              <a:rPr lang="en-US" sz="160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 e innovación.</a:t>
            </a:r>
            <a:endParaRPr lang="en-US" sz="1600" dirty="0"/>
          </a:p>
        </p:txBody>
      </p:sp>
      <p:pic>
        <p:nvPicPr>
          <p:cNvPr id="22" name="Image 6" descr="preencoded.png">
            <a:extLst>
              <a:ext uri="{FF2B5EF4-FFF2-40B4-BE49-F238E27FC236}">
                <a16:creationId xmlns:a16="http://schemas.microsoft.com/office/drawing/2014/main" id="{52CEF779-C9EB-43C6-AD3E-1890B8B4B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3721" y="2219404"/>
            <a:ext cx="3627358" cy="3627358"/>
          </a:xfrm>
          <a:prstGeom prst="rect">
            <a:avLst/>
          </a:prstGeom>
        </p:spPr>
      </p:pic>
      <p:sp>
        <p:nvSpPr>
          <p:cNvPr id="23" name="Shape 12">
            <a:extLst>
              <a:ext uri="{FF2B5EF4-FFF2-40B4-BE49-F238E27FC236}">
                <a16:creationId xmlns:a16="http://schemas.microsoft.com/office/drawing/2014/main" id="{2A68B364-9B44-4F87-86FB-3DE9FC658558}"/>
              </a:ext>
            </a:extLst>
          </p:cNvPr>
          <p:cNvSpPr/>
          <p:nvPr/>
        </p:nvSpPr>
        <p:spPr>
          <a:xfrm>
            <a:off x="5603756" y="4968200"/>
            <a:ext cx="598408" cy="598408"/>
          </a:xfrm>
          <a:prstGeom prst="roundRect">
            <a:avLst>
              <a:gd name="adj" fmla="val 1526526"/>
            </a:avLst>
          </a:prstGeom>
          <a:solidFill>
            <a:srgbClr val="F3E7D4"/>
          </a:solidFill>
          <a:ln/>
        </p:spPr>
      </p:sp>
      <p:pic>
        <p:nvPicPr>
          <p:cNvPr id="24" name="Image 7" descr="preencoded.png">
            <a:extLst>
              <a:ext uri="{FF2B5EF4-FFF2-40B4-BE49-F238E27FC236}">
                <a16:creationId xmlns:a16="http://schemas.microsoft.com/office/drawing/2014/main" id="{553626CA-6603-4DEF-B91A-C438339B4F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8300" y="5099050"/>
            <a:ext cx="269200" cy="3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07A4D06-8303-4E87-963C-111E7E013C1B}"/>
              </a:ext>
            </a:extLst>
          </p:cNvPr>
          <p:cNvSpPr/>
          <p:nvPr/>
        </p:nvSpPr>
        <p:spPr>
          <a:xfrm>
            <a:off x="937538" y="785693"/>
            <a:ext cx="5971262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</a:t>
            </a:r>
            <a:r>
              <a:rPr lang="en-US" sz="42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 </a:t>
            </a:r>
            <a:r>
              <a:rPr lang="en-US" sz="42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Financiera</a:t>
            </a:r>
            <a:endParaRPr lang="en-US" sz="42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7326D374-2C9A-4871-BE2F-A36FADB4BA9C}"/>
              </a:ext>
            </a:extLst>
          </p:cNvPr>
          <p:cNvSpPr/>
          <p:nvPr/>
        </p:nvSpPr>
        <p:spPr>
          <a:xfrm>
            <a:off x="5814338" y="1921431"/>
            <a:ext cx="3660219" cy="2516981"/>
          </a:xfrm>
          <a:prstGeom prst="roundRect">
            <a:avLst>
              <a:gd name="adj" fmla="val 1359"/>
            </a:avLst>
          </a:prstGeom>
          <a:noFill/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708B0CD-47CF-49A0-BF11-6ED2CF250178}"/>
              </a:ext>
            </a:extLst>
          </p:cNvPr>
          <p:cNvSpPr/>
          <p:nvPr/>
        </p:nvSpPr>
        <p:spPr>
          <a:xfrm>
            <a:off x="6042223" y="2149316"/>
            <a:ext cx="3204448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Indicadores Tradicionales</a:t>
            </a:r>
            <a:endParaRPr lang="en-US" sz="21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8A7F038-56D0-442E-B3CB-3E43D38214F9}"/>
              </a:ext>
            </a:extLst>
          </p:cNvPr>
          <p:cNvSpPr/>
          <p:nvPr/>
        </p:nvSpPr>
        <p:spPr>
          <a:xfrm>
            <a:off x="6042223" y="2956560"/>
            <a:ext cx="3204448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ROI (Retorno sobre Inversión)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1690496-FF17-463F-979D-7F1E6CDBE72E}"/>
              </a:ext>
            </a:extLst>
          </p:cNvPr>
          <p:cNvSpPr/>
          <p:nvPr/>
        </p:nvSpPr>
        <p:spPr>
          <a:xfrm>
            <a:off x="6042223" y="3401139"/>
            <a:ext cx="3204448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Flujo de caja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E02F0CC-A244-49DD-877D-FDDEFE681FCF}"/>
              </a:ext>
            </a:extLst>
          </p:cNvPr>
          <p:cNvSpPr/>
          <p:nvPr/>
        </p:nvSpPr>
        <p:spPr>
          <a:xfrm>
            <a:off x="6042223" y="3845719"/>
            <a:ext cx="3204448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Beneficio operativo</a:t>
            </a:r>
            <a:endParaRPr lang="en-US" sz="175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122F6AC7-95B3-44A5-9D86-C4737BC4836E}"/>
              </a:ext>
            </a:extLst>
          </p:cNvPr>
          <p:cNvSpPr/>
          <p:nvPr/>
        </p:nvSpPr>
        <p:spPr>
          <a:xfrm>
            <a:off x="9702443" y="1921431"/>
            <a:ext cx="3660219" cy="2516981"/>
          </a:xfrm>
          <a:prstGeom prst="roundRect">
            <a:avLst>
              <a:gd name="adj" fmla="val 1359"/>
            </a:avLst>
          </a:prstGeom>
          <a:noFill/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667CB508-E821-4FB7-881F-D693349FB461}"/>
              </a:ext>
            </a:extLst>
          </p:cNvPr>
          <p:cNvSpPr/>
          <p:nvPr/>
        </p:nvSpPr>
        <p:spPr>
          <a:xfrm>
            <a:off x="9930328" y="2149316"/>
            <a:ext cx="2682121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Crecimiento</a:t>
            </a:r>
            <a:endParaRPr lang="en-US" sz="21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9E252EF-E4BA-47F4-9749-AB707DB57F35}"/>
              </a:ext>
            </a:extLst>
          </p:cNvPr>
          <p:cNvSpPr/>
          <p:nvPr/>
        </p:nvSpPr>
        <p:spPr>
          <a:xfrm>
            <a:off x="9930328" y="2621280"/>
            <a:ext cx="3204448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Aumento de ingresos</a:t>
            </a:r>
            <a:endParaRPr lang="en-US" sz="17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0F41FEF-274F-4D3E-B177-4CEB98920C3A}"/>
              </a:ext>
            </a:extLst>
          </p:cNvPr>
          <p:cNvSpPr/>
          <p:nvPr/>
        </p:nvSpPr>
        <p:spPr>
          <a:xfrm>
            <a:off x="9930328" y="3065859"/>
            <a:ext cx="3204448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Diversificación de fuentes</a:t>
            </a:r>
            <a:endParaRPr lang="en-US" sz="17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80D32236-9144-46DF-BA65-DA14D7AED6C3}"/>
              </a:ext>
            </a:extLst>
          </p:cNvPr>
          <p:cNvSpPr/>
          <p:nvPr/>
        </p:nvSpPr>
        <p:spPr>
          <a:xfrm>
            <a:off x="9930328" y="3510439"/>
            <a:ext cx="3204448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Expansión de mercados</a:t>
            </a:r>
            <a:endParaRPr lang="en-US" sz="1750" dirty="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7A34A30-B300-4213-8756-5AFE2EA12249}"/>
              </a:ext>
            </a:extLst>
          </p:cNvPr>
          <p:cNvSpPr/>
          <p:nvPr/>
        </p:nvSpPr>
        <p:spPr>
          <a:xfrm>
            <a:off x="5814338" y="4666298"/>
            <a:ext cx="7548324" cy="2181701"/>
          </a:xfrm>
          <a:prstGeom prst="roundRect">
            <a:avLst>
              <a:gd name="adj" fmla="val 1567"/>
            </a:avLst>
          </a:prstGeom>
          <a:noFill/>
          <a:ln/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8DA907EF-0686-460B-A0B3-2E67BB6E0922}"/>
              </a:ext>
            </a:extLst>
          </p:cNvPr>
          <p:cNvSpPr/>
          <p:nvPr/>
        </p:nvSpPr>
        <p:spPr>
          <a:xfrm>
            <a:off x="6042223" y="4894183"/>
            <a:ext cx="2682121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Eficiencia</a:t>
            </a:r>
            <a:endParaRPr lang="en-US" sz="21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55579F4-426B-4D4E-A93C-A425AF5858DC}"/>
              </a:ext>
            </a:extLst>
          </p:cNvPr>
          <p:cNvSpPr/>
          <p:nvPr/>
        </p:nvSpPr>
        <p:spPr>
          <a:xfrm>
            <a:off x="6042223" y="5366147"/>
            <a:ext cx="709255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Reducción de costes</a:t>
            </a:r>
            <a:endParaRPr lang="en-US" sz="175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55A35D28-C397-4232-8893-29CAA18D5552}"/>
              </a:ext>
            </a:extLst>
          </p:cNvPr>
          <p:cNvSpPr/>
          <p:nvPr/>
        </p:nvSpPr>
        <p:spPr>
          <a:xfrm>
            <a:off x="6042223" y="5810726"/>
            <a:ext cx="709255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Mejora de productividad</a:t>
            </a:r>
            <a:endParaRPr lang="en-US" sz="17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45006CAB-7378-448B-A4E6-C2FB63D0F67A}"/>
              </a:ext>
            </a:extLst>
          </p:cNvPr>
          <p:cNvSpPr/>
          <p:nvPr/>
        </p:nvSpPr>
        <p:spPr>
          <a:xfrm>
            <a:off x="6042223" y="6255306"/>
            <a:ext cx="7092553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Utilización óptima de activos</a:t>
            </a:r>
            <a:endParaRPr lang="en-US" sz="175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E2CC05C-5981-4850-9042-197AD3BAA67D}"/>
              </a:ext>
            </a:extLst>
          </p:cNvPr>
          <p:cNvSpPr/>
          <p:nvPr/>
        </p:nvSpPr>
        <p:spPr>
          <a:xfrm>
            <a:off x="1643270" y="2621280"/>
            <a:ext cx="2928730" cy="29976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accent6"/>
                </a:solidFill>
              </a:rPr>
              <a:t>$</a:t>
            </a:r>
            <a:endParaRPr lang="es-419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A66C670-1838-4831-879C-53E3A386CD5D}"/>
              </a:ext>
            </a:extLst>
          </p:cNvPr>
          <p:cNvSpPr/>
          <p:nvPr/>
        </p:nvSpPr>
        <p:spPr>
          <a:xfrm>
            <a:off x="3727629" y="645398"/>
            <a:ext cx="7318296" cy="634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4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 del </a:t>
            </a:r>
            <a:r>
              <a:rPr lang="en-US" sz="44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Cliente</a:t>
            </a:r>
            <a:endParaRPr lang="en-US" sz="44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FFF4673-A2BA-4F1E-A512-DEC591541F30}"/>
              </a:ext>
            </a:extLst>
          </p:cNvPr>
          <p:cNvGrpSpPr/>
          <p:nvPr/>
        </p:nvGrpSpPr>
        <p:grpSpPr>
          <a:xfrm>
            <a:off x="5416113" y="2092365"/>
            <a:ext cx="7633574" cy="5104804"/>
            <a:chOff x="5416113" y="2092365"/>
            <a:chExt cx="7633574" cy="5104804"/>
          </a:xfrm>
        </p:grpSpPr>
        <p:sp>
          <p:nvSpPr>
            <p:cNvPr id="3" name="Shape 1">
              <a:extLst>
                <a:ext uri="{FF2B5EF4-FFF2-40B4-BE49-F238E27FC236}">
                  <a16:creationId xmlns:a16="http://schemas.microsoft.com/office/drawing/2014/main" id="{CECF1048-D03E-44E0-A748-032DDA25A9B8}"/>
                </a:ext>
              </a:extLst>
            </p:cNvPr>
            <p:cNvSpPr/>
            <p:nvPr/>
          </p:nvSpPr>
          <p:spPr>
            <a:xfrm>
              <a:off x="5416113" y="2092365"/>
              <a:ext cx="485537" cy="485537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4" name="Image 1" descr="preencoded.png">
              <a:extLst>
                <a:ext uri="{FF2B5EF4-FFF2-40B4-BE49-F238E27FC236}">
                  <a16:creationId xmlns:a16="http://schemas.microsoft.com/office/drawing/2014/main" id="{D2E36D65-CD1D-47A6-9370-4D5971EE0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6601" y="2144752"/>
              <a:ext cx="304562" cy="380762"/>
            </a:xfrm>
            <a:prstGeom prst="rect">
              <a:avLst/>
            </a:prstGeom>
          </p:spPr>
        </p:pic>
        <p:sp>
          <p:nvSpPr>
            <p:cNvPr id="5" name="Text 2">
              <a:extLst>
                <a:ext uri="{FF2B5EF4-FFF2-40B4-BE49-F238E27FC236}">
                  <a16:creationId xmlns:a16="http://schemas.microsoft.com/office/drawing/2014/main" id="{1370AA76-888F-403B-8794-42C80291300A}"/>
                </a:ext>
              </a:extLst>
            </p:cNvPr>
            <p:cNvSpPr/>
            <p:nvPr/>
          </p:nvSpPr>
          <p:spPr>
            <a:xfrm>
              <a:off x="6117392" y="2166541"/>
              <a:ext cx="3071813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Segmentación Estratégica</a:t>
              </a:r>
              <a:endParaRPr lang="en-US" sz="1950" dirty="0"/>
            </a:p>
          </p:txBody>
        </p:sp>
        <p:sp>
          <p:nvSpPr>
            <p:cNvPr id="6" name="Text 3">
              <a:extLst>
                <a:ext uri="{FF2B5EF4-FFF2-40B4-BE49-F238E27FC236}">
                  <a16:creationId xmlns:a16="http://schemas.microsoft.com/office/drawing/2014/main" id="{0CE54A04-894B-41E3-B6B1-50E031DF276D}"/>
                </a:ext>
              </a:extLst>
            </p:cNvPr>
            <p:cNvSpPr/>
            <p:nvPr/>
          </p:nvSpPr>
          <p:spPr>
            <a:xfrm>
              <a:off x="6117392" y="2613263"/>
              <a:ext cx="6932295" cy="6905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Identificación de segmentos clave y propuestas de valor diferenciadas para cada uno.</a:t>
              </a:r>
              <a:endParaRPr lang="en-US" sz="1650" dirty="0"/>
            </a:p>
          </p:txBody>
        </p:sp>
        <p:sp>
          <p:nvSpPr>
            <p:cNvPr id="7" name="Shape 4">
              <a:extLst>
                <a:ext uri="{FF2B5EF4-FFF2-40B4-BE49-F238E27FC236}">
                  <a16:creationId xmlns:a16="http://schemas.microsoft.com/office/drawing/2014/main" id="{A1A13048-E9EC-4404-B5DC-B45795B790F7}"/>
                </a:ext>
              </a:extLst>
            </p:cNvPr>
            <p:cNvSpPr/>
            <p:nvPr/>
          </p:nvSpPr>
          <p:spPr>
            <a:xfrm>
              <a:off x="5416113" y="3735427"/>
              <a:ext cx="485537" cy="485537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8" name="Image 2" descr="preencoded.png">
              <a:extLst>
                <a:ext uri="{FF2B5EF4-FFF2-40B4-BE49-F238E27FC236}">
                  <a16:creationId xmlns:a16="http://schemas.microsoft.com/office/drawing/2014/main" id="{13DFEC49-EA34-490C-BFF0-FFCE298FA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601" y="3787815"/>
              <a:ext cx="304562" cy="380762"/>
            </a:xfrm>
            <a:prstGeom prst="rect">
              <a:avLst/>
            </a:prstGeom>
          </p:spPr>
        </p:pic>
        <p:sp>
          <p:nvSpPr>
            <p:cNvPr id="9" name="Text 5">
              <a:extLst>
                <a:ext uri="{FF2B5EF4-FFF2-40B4-BE49-F238E27FC236}">
                  <a16:creationId xmlns:a16="http://schemas.microsoft.com/office/drawing/2014/main" id="{D588016C-9CFE-4D61-A90D-50FCC3DD80AE}"/>
                </a:ext>
              </a:extLst>
            </p:cNvPr>
            <p:cNvSpPr/>
            <p:nvPr/>
          </p:nvSpPr>
          <p:spPr>
            <a:xfrm>
              <a:off x="6117392" y="3809603"/>
              <a:ext cx="2538770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Fidelización</a:t>
              </a:r>
              <a:endParaRPr lang="en-US" sz="1950" dirty="0"/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FD2B73D2-423A-4CEA-98E0-46BB38C1EA90}"/>
                </a:ext>
              </a:extLst>
            </p:cNvPr>
            <p:cNvSpPr/>
            <p:nvPr/>
          </p:nvSpPr>
          <p:spPr>
            <a:xfrm>
              <a:off x="6117392" y="4256326"/>
              <a:ext cx="6932295" cy="345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Medición de satisfacción, retención y lealtad de clientes actuales.</a:t>
              </a:r>
              <a:endParaRPr lang="en-US" sz="1650" dirty="0"/>
            </a:p>
          </p:txBody>
        </p:sp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5E77AA76-329E-49DA-8BDE-08C3CCD05418}"/>
                </a:ext>
              </a:extLst>
            </p:cNvPr>
            <p:cNvSpPr/>
            <p:nvPr/>
          </p:nvSpPr>
          <p:spPr>
            <a:xfrm>
              <a:off x="5416113" y="5033208"/>
              <a:ext cx="485537" cy="485537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12" name="Image 3" descr="preencoded.png">
              <a:extLst>
                <a:ext uri="{FF2B5EF4-FFF2-40B4-BE49-F238E27FC236}">
                  <a16:creationId xmlns:a16="http://schemas.microsoft.com/office/drawing/2014/main" id="{141420F0-2C31-46C3-A1B2-FC9BE2C12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6601" y="5085596"/>
              <a:ext cx="304562" cy="380762"/>
            </a:xfrm>
            <a:prstGeom prst="rect">
              <a:avLst/>
            </a:prstGeom>
          </p:spPr>
        </p:pic>
        <p:sp>
          <p:nvSpPr>
            <p:cNvPr id="13" name="Text 8">
              <a:extLst>
                <a:ext uri="{FF2B5EF4-FFF2-40B4-BE49-F238E27FC236}">
                  <a16:creationId xmlns:a16="http://schemas.microsoft.com/office/drawing/2014/main" id="{DEBDB463-661B-4437-B6AD-F79C81DD57AD}"/>
                </a:ext>
              </a:extLst>
            </p:cNvPr>
            <p:cNvSpPr/>
            <p:nvPr/>
          </p:nvSpPr>
          <p:spPr>
            <a:xfrm>
              <a:off x="6117392" y="5107384"/>
              <a:ext cx="2538770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Adquisición</a:t>
              </a:r>
              <a:endParaRPr lang="en-US" sz="1950" dirty="0"/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E153D7B2-E863-4682-9EC2-E85ED8D4ED50}"/>
                </a:ext>
              </a:extLst>
            </p:cNvPr>
            <p:cNvSpPr/>
            <p:nvPr/>
          </p:nvSpPr>
          <p:spPr>
            <a:xfrm>
              <a:off x="6117392" y="5554107"/>
              <a:ext cx="6932295" cy="345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Estrategias para captar nuevos clientes y penetrar segmentos emergentes.</a:t>
              </a:r>
              <a:endParaRPr lang="en-US" sz="1650" dirty="0"/>
            </a:p>
          </p:txBody>
        </p:sp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96EA16E4-A142-49CC-A555-4E4E70C0359C}"/>
                </a:ext>
              </a:extLst>
            </p:cNvPr>
            <p:cNvSpPr/>
            <p:nvPr/>
          </p:nvSpPr>
          <p:spPr>
            <a:xfrm>
              <a:off x="5416113" y="6330990"/>
              <a:ext cx="485537" cy="485537"/>
            </a:xfrm>
            <a:prstGeom prst="roundRect">
              <a:avLst>
                <a:gd name="adj" fmla="val 6667"/>
              </a:avLst>
            </a:prstGeom>
            <a:solidFill>
              <a:srgbClr val="F3E7D4"/>
            </a:solidFill>
            <a:ln/>
          </p:spPr>
        </p:sp>
        <p:pic>
          <p:nvPicPr>
            <p:cNvPr id="16" name="Image 4" descr="preencoded.png">
              <a:extLst>
                <a:ext uri="{FF2B5EF4-FFF2-40B4-BE49-F238E27FC236}">
                  <a16:creationId xmlns:a16="http://schemas.microsoft.com/office/drawing/2014/main" id="{A2BF48BB-B374-4971-B650-C27A62634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6601" y="6383377"/>
              <a:ext cx="304562" cy="380762"/>
            </a:xfrm>
            <a:prstGeom prst="rect">
              <a:avLst/>
            </a:prstGeom>
          </p:spPr>
        </p:pic>
        <p:sp>
          <p:nvSpPr>
            <p:cNvPr id="17" name="Text 11">
              <a:extLst>
                <a:ext uri="{FF2B5EF4-FFF2-40B4-BE49-F238E27FC236}">
                  <a16:creationId xmlns:a16="http://schemas.microsoft.com/office/drawing/2014/main" id="{2788D947-ACF9-41AA-A32E-E74F8CBB284B}"/>
                </a:ext>
              </a:extLst>
            </p:cNvPr>
            <p:cNvSpPr/>
            <p:nvPr/>
          </p:nvSpPr>
          <p:spPr>
            <a:xfrm>
              <a:off x="6117392" y="6405166"/>
              <a:ext cx="2855476" cy="31730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95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Rentabilidad por Cliente</a:t>
              </a:r>
              <a:endParaRPr lang="en-US" sz="1950" dirty="0"/>
            </a:p>
          </p:txBody>
        </p:sp>
        <p:sp>
          <p:nvSpPr>
            <p:cNvPr id="18" name="Text 12">
              <a:extLst>
                <a:ext uri="{FF2B5EF4-FFF2-40B4-BE49-F238E27FC236}">
                  <a16:creationId xmlns:a16="http://schemas.microsoft.com/office/drawing/2014/main" id="{2449311F-3DC1-42EC-9F6A-3141C04EB728}"/>
                </a:ext>
              </a:extLst>
            </p:cNvPr>
            <p:cNvSpPr/>
            <p:nvPr/>
          </p:nvSpPr>
          <p:spPr>
            <a:xfrm>
              <a:off x="6117392" y="6851888"/>
              <a:ext cx="6932295" cy="345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6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Análisis de márgenes y contribución por segmento de mercado.</a:t>
              </a:r>
              <a:endParaRPr lang="en-US" sz="1650" dirty="0"/>
            </a:p>
          </p:txBody>
        </p:sp>
      </p:grpSp>
      <p:sp>
        <p:nvSpPr>
          <p:cNvPr id="20" name="Shape 7">
            <a:extLst>
              <a:ext uri="{FF2B5EF4-FFF2-40B4-BE49-F238E27FC236}">
                <a16:creationId xmlns:a16="http://schemas.microsoft.com/office/drawing/2014/main" id="{6D4E1B64-8837-4BB4-8987-0BB384F4FEE1}"/>
              </a:ext>
            </a:extLst>
          </p:cNvPr>
          <p:cNvSpPr/>
          <p:nvPr/>
        </p:nvSpPr>
        <p:spPr>
          <a:xfrm>
            <a:off x="1376246" y="2945790"/>
            <a:ext cx="2621331" cy="2139806"/>
          </a:xfrm>
          <a:prstGeom prst="roundRect">
            <a:avLst>
              <a:gd name="adj" fmla="val 6667"/>
            </a:avLst>
          </a:prstGeom>
          <a:solidFill>
            <a:srgbClr val="F3E7D4"/>
          </a:solidFill>
          <a:ln/>
        </p:spPr>
      </p:sp>
      <p:pic>
        <p:nvPicPr>
          <p:cNvPr id="21" name="Image 3" descr="preencoded.png">
            <a:extLst>
              <a:ext uri="{FF2B5EF4-FFF2-40B4-BE49-F238E27FC236}">
                <a16:creationId xmlns:a16="http://schemas.microsoft.com/office/drawing/2014/main" id="{F70E1C08-6995-4C87-919D-1829D9956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109" y="3487944"/>
            <a:ext cx="808059" cy="10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5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885CCF2-C07E-4369-ADBC-36B12A0D56CC}"/>
              </a:ext>
            </a:extLst>
          </p:cNvPr>
          <p:cNvSpPr/>
          <p:nvPr/>
        </p:nvSpPr>
        <p:spPr>
          <a:xfrm>
            <a:off x="888524" y="840105"/>
            <a:ext cx="1082635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 de </a:t>
            </a:r>
            <a:r>
              <a:rPr lang="en-US" sz="44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Procesos</a:t>
            </a:r>
            <a:r>
              <a:rPr lang="en-US" sz="44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 </a:t>
            </a:r>
            <a:r>
              <a:rPr lang="en-US" sz="44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Internos</a:t>
            </a:r>
            <a:endParaRPr lang="en-US" sz="4400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18B44BD9-B83F-4FB0-8028-80F8594E6830}"/>
              </a:ext>
            </a:extLst>
          </p:cNvPr>
          <p:cNvGrpSpPr/>
          <p:nvPr/>
        </p:nvGrpSpPr>
        <p:grpSpPr>
          <a:xfrm>
            <a:off x="431323" y="2439114"/>
            <a:ext cx="12954953" cy="4534138"/>
            <a:chOff x="837724" y="2439114"/>
            <a:chExt cx="12954953" cy="4534138"/>
          </a:xfrm>
        </p:grpSpPr>
        <p:sp>
          <p:nvSpPr>
            <p:cNvPr id="3" name="Text 1">
              <a:extLst>
                <a:ext uri="{FF2B5EF4-FFF2-40B4-BE49-F238E27FC236}">
                  <a16:creationId xmlns:a16="http://schemas.microsoft.com/office/drawing/2014/main" id="{8C23EB4A-3CC5-4D17-A30A-B52937D2B930}"/>
                </a:ext>
              </a:extLst>
            </p:cNvPr>
            <p:cNvSpPr/>
            <p:nvPr/>
          </p:nvSpPr>
          <p:spPr>
            <a:xfrm>
              <a:off x="1872972" y="2756297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Innovación</a:t>
              </a:r>
              <a:endParaRPr lang="en-US" sz="2200" dirty="0"/>
            </a:p>
          </p:txBody>
        </p:sp>
        <p:sp>
          <p:nvSpPr>
            <p:cNvPr id="4" name="Text 2">
              <a:extLst>
                <a:ext uri="{FF2B5EF4-FFF2-40B4-BE49-F238E27FC236}">
                  <a16:creationId xmlns:a16="http://schemas.microsoft.com/office/drawing/2014/main" id="{535F0E18-F167-4C02-B124-A871AEA248CA}"/>
                </a:ext>
              </a:extLst>
            </p:cNvPr>
            <p:cNvSpPr/>
            <p:nvPr/>
          </p:nvSpPr>
          <p:spPr>
            <a:xfrm>
              <a:off x="837724" y="3251835"/>
              <a:ext cx="3851434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r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Identificación de necesidades emergentes y desarrollo de soluciones innovadoras</a:t>
              </a:r>
              <a:endParaRPr lang="en-US" sz="1850" dirty="0"/>
            </a:p>
          </p:txBody>
        </p:sp>
        <p:pic>
          <p:nvPicPr>
            <p:cNvPr id="5" name="Image 0" descr="preencoded.png">
              <a:extLst>
                <a:ext uri="{FF2B5EF4-FFF2-40B4-BE49-F238E27FC236}">
                  <a16:creationId xmlns:a16="http://schemas.microsoft.com/office/drawing/2014/main" id="{F5C94ED7-713B-43C6-8B95-83B1144E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8131" y="2439114"/>
              <a:ext cx="4534138" cy="4534138"/>
            </a:xfrm>
            <a:prstGeom prst="rect">
              <a:avLst/>
            </a:prstGeom>
          </p:spPr>
        </p:pic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76FB24D3-9036-4FFF-85C5-93D345063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16" y="3183969"/>
              <a:ext cx="358140" cy="447675"/>
            </a:xfrm>
            <a:prstGeom prst="rect">
              <a:avLst/>
            </a:prstGeom>
          </p:spPr>
        </p:pic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740B0A0E-FCDF-4605-8A4F-6018664DB89B}"/>
                </a:ext>
              </a:extLst>
            </p:cNvPr>
            <p:cNvSpPr/>
            <p:nvPr/>
          </p:nvSpPr>
          <p:spPr>
            <a:xfrm>
              <a:off x="9941243" y="2947868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Operaciones</a:t>
              </a:r>
              <a:endParaRPr lang="en-US" sz="2200" dirty="0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FA400D62-2688-4B9F-B0AF-34B3D17C2477}"/>
                </a:ext>
              </a:extLst>
            </p:cNvPr>
            <p:cNvSpPr/>
            <p:nvPr/>
          </p:nvSpPr>
          <p:spPr>
            <a:xfrm>
              <a:off x="9941243" y="3443407"/>
              <a:ext cx="3851434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Producción eficiente y entrega puntual de productos y servicios</a:t>
              </a:r>
              <a:endParaRPr lang="en-US" sz="1850" dirty="0"/>
            </a:p>
          </p:txBody>
        </p:sp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A2857B2C-5D4D-420F-8C2B-3444D34EE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8131" y="2439114"/>
              <a:ext cx="4534138" cy="4534138"/>
            </a:xfrm>
            <a:prstGeom prst="rect">
              <a:avLst/>
            </a:prstGeom>
          </p:spPr>
        </p:pic>
        <p:pic>
          <p:nvPicPr>
            <p:cNvPr id="10" name="Image 3" descr="preencoded.png">
              <a:extLst>
                <a:ext uri="{FF2B5EF4-FFF2-40B4-BE49-F238E27FC236}">
                  <a16:creationId xmlns:a16="http://schemas.microsoft.com/office/drawing/2014/main" id="{494FE3CB-48EB-4C4F-9DB4-15DED94EA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4388" y="3569732"/>
              <a:ext cx="358140" cy="447675"/>
            </a:xfrm>
            <a:prstGeom prst="rect">
              <a:avLst/>
            </a:prstGeom>
          </p:spPr>
        </p:pic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700CEE59-1B11-49A6-AEB3-4FBF70C12C2C}"/>
                </a:ext>
              </a:extLst>
            </p:cNvPr>
            <p:cNvSpPr/>
            <p:nvPr/>
          </p:nvSpPr>
          <p:spPr>
            <a:xfrm>
              <a:off x="9941243" y="5394365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Servicio Postventa</a:t>
              </a:r>
              <a:endParaRPr lang="en-US" sz="2200" dirty="0"/>
            </a:p>
          </p:txBody>
        </p:sp>
        <p:sp>
          <p:nvSpPr>
            <p:cNvPr id="12" name="Text 6">
              <a:extLst>
                <a:ext uri="{FF2B5EF4-FFF2-40B4-BE49-F238E27FC236}">
                  <a16:creationId xmlns:a16="http://schemas.microsoft.com/office/drawing/2014/main" id="{6EE1618C-B0C9-48A1-9709-5C794AB206C8}"/>
                </a:ext>
              </a:extLst>
            </p:cNvPr>
            <p:cNvSpPr/>
            <p:nvPr/>
          </p:nvSpPr>
          <p:spPr>
            <a:xfrm>
              <a:off x="9941243" y="5889903"/>
              <a:ext cx="3851434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Soporte continuo y resolución de problemas para clientes existentes</a:t>
              </a:r>
              <a:endParaRPr lang="en-US" sz="1850" dirty="0"/>
            </a:p>
          </p:txBody>
        </p:sp>
        <p:pic>
          <p:nvPicPr>
            <p:cNvPr id="13" name="Image 4" descr="preencoded.png">
              <a:extLst>
                <a:ext uri="{FF2B5EF4-FFF2-40B4-BE49-F238E27FC236}">
                  <a16:creationId xmlns:a16="http://schemas.microsoft.com/office/drawing/2014/main" id="{7F5A3318-155B-4997-8B02-1EB545AF6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8131" y="2439114"/>
              <a:ext cx="4534138" cy="4534138"/>
            </a:xfrm>
            <a:prstGeom prst="rect">
              <a:avLst/>
            </a:prstGeom>
          </p:spPr>
        </p:pic>
        <p:pic>
          <p:nvPicPr>
            <p:cNvPr id="14" name="Image 5" descr="preencoded.png">
              <a:extLst>
                <a:ext uri="{FF2B5EF4-FFF2-40B4-BE49-F238E27FC236}">
                  <a16:creationId xmlns:a16="http://schemas.microsoft.com/office/drawing/2014/main" id="{505A0FCF-A4D8-4DB1-8CAF-2B2EFB16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8625" y="5780603"/>
              <a:ext cx="358140" cy="447675"/>
            </a:xfrm>
            <a:prstGeom prst="rect">
              <a:avLst/>
            </a:prstGeom>
          </p:spPr>
        </p:pic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89E68D8B-CEA0-40C0-A850-C6558F161780}"/>
                </a:ext>
              </a:extLst>
            </p:cNvPr>
            <p:cNvSpPr/>
            <p:nvPr/>
          </p:nvSpPr>
          <p:spPr>
            <a:xfrm>
              <a:off x="1872972" y="5394365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3A3630"/>
                  </a:solidFill>
                  <a:ea typeface="Lora" pitchFamily="34" charset="-122"/>
                  <a:cs typeface="Lora" pitchFamily="34" charset="-120"/>
                </a:rPr>
                <a:t>Cadena de Valor</a:t>
              </a:r>
              <a:endParaRPr lang="en-US" sz="2200" dirty="0"/>
            </a:p>
          </p:txBody>
        </p:sp>
        <p:sp>
          <p:nvSpPr>
            <p:cNvPr id="16" name="Text 8">
              <a:extLst>
                <a:ext uri="{FF2B5EF4-FFF2-40B4-BE49-F238E27FC236}">
                  <a16:creationId xmlns:a16="http://schemas.microsoft.com/office/drawing/2014/main" id="{A42F54CC-4278-4921-A032-A5E029F38B0E}"/>
                </a:ext>
              </a:extLst>
            </p:cNvPr>
            <p:cNvSpPr/>
            <p:nvPr/>
          </p:nvSpPr>
          <p:spPr>
            <a:xfrm>
              <a:off x="837724" y="5889903"/>
              <a:ext cx="3851434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r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3A3630"/>
                  </a:solidFill>
                  <a:ea typeface="Source Sans Pro" pitchFamily="34" charset="-122"/>
                  <a:cs typeface="Source Sans Pro" pitchFamily="34" charset="-120"/>
                </a:rPr>
                <a:t>Optimización integrada de todos los procesos empresariales clave</a:t>
              </a:r>
              <a:endParaRPr lang="en-US" sz="1850" dirty="0"/>
            </a:p>
          </p:txBody>
        </p:sp>
        <p:pic>
          <p:nvPicPr>
            <p:cNvPr id="17" name="Image 6" descr="preencoded.png">
              <a:extLst>
                <a:ext uri="{FF2B5EF4-FFF2-40B4-BE49-F238E27FC236}">
                  <a16:creationId xmlns:a16="http://schemas.microsoft.com/office/drawing/2014/main" id="{60D7E3D1-C0A5-417E-AFC5-CC5894C27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8131" y="2439114"/>
              <a:ext cx="4534138" cy="4534138"/>
            </a:xfrm>
            <a:prstGeom prst="rect">
              <a:avLst/>
            </a:prstGeom>
          </p:spPr>
        </p:pic>
        <p:pic>
          <p:nvPicPr>
            <p:cNvPr id="18" name="Image 7" descr="preencoded.png">
              <a:extLst>
                <a:ext uri="{FF2B5EF4-FFF2-40B4-BE49-F238E27FC236}">
                  <a16:creationId xmlns:a16="http://schemas.microsoft.com/office/drawing/2014/main" id="{CA5D89D0-CBF4-46CC-98FA-CCF460ED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37753" y="5394841"/>
              <a:ext cx="358140" cy="44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6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DD9897A0-FC85-41D5-8F04-DBB3EFF0CF9B}"/>
              </a:ext>
            </a:extLst>
          </p:cNvPr>
          <p:cNvSpPr/>
          <p:nvPr/>
        </p:nvSpPr>
        <p:spPr>
          <a:xfrm>
            <a:off x="607258" y="635199"/>
            <a:ext cx="9645015" cy="52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4000" dirty="0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Perspectiva de Aprendizaje y </a:t>
            </a:r>
            <a:r>
              <a:rPr lang="en-US" sz="4000" dirty="0" err="1">
                <a:solidFill>
                  <a:srgbClr val="38512F"/>
                </a:solidFill>
                <a:ea typeface="Lora" pitchFamily="34" charset="-122"/>
                <a:cs typeface="Lora" pitchFamily="34" charset="-120"/>
              </a:rPr>
              <a:t>Crecimiento</a:t>
            </a:r>
            <a:endParaRPr lang="en-US" sz="4000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F2816DA6-D092-4C90-8C1D-25B6D20C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58" y="2041922"/>
            <a:ext cx="885587" cy="1062752"/>
          </a:xfrm>
          <a:prstGeom prst="rect">
            <a:avLst/>
          </a:prstGeom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266E3A47-FAFA-4B8C-8142-1B8CC941C377}"/>
              </a:ext>
            </a:extLst>
          </p:cNvPr>
          <p:cNvSpPr/>
          <p:nvPr/>
        </p:nvSpPr>
        <p:spPr>
          <a:xfrm>
            <a:off x="7549674" y="2218968"/>
            <a:ext cx="2083951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Capital Humano</a:t>
            </a:r>
            <a:endParaRPr lang="en-US" sz="16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FE85409E-F534-4174-86FB-E781675F8BFD}"/>
              </a:ext>
            </a:extLst>
          </p:cNvPr>
          <p:cNvSpPr/>
          <p:nvPr/>
        </p:nvSpPr>
        <p:spPr>
          <a:xfrm>
            <a:off x="7549674" y="2585561"/>
            <a:ext cx="5607526" cy="390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Desarrollo de competencias, conocimientos y valores organizacionales.</a:t>
            </a:r>
            <a:endParaRPr lang="en-US" sz="1350" dirty="0"/>
          </a:p>
        </p:txBody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A5B1C777-99E3-430A-A13E-AB41E12F0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58" y="3104674"/>
            <a:ext cx="885587" cy="1062752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15A79E7C-1BBA-4B26-9997-85B25D5FEBE2}"/>
              </a:ext>
            </a:extLst>
          </p:cNvPr>
          <p:cNvSpPr/>
          <p:nvPr/>
        </p:nvSpPr>
        <p:spPr>
          <a:xfrm>
            <a:off x="7549674" y="3281720"/>
            <a:ext cx="2389227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Sistemas de Información</a:t>
            </a:r>
            <a:endParaRPr lang="en-US" sz="160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3E411D0B-421C-4F4A-BBFC-579CD05B154A}"/>
              </a:ext>
            </a:extLst>
          </p:cNvPr>
          <p:cNvSpPr/>
          <p:nvPr/>
        </p:nvSpPr>
        <p:spPr>
          <a:xfrm>
            <a:off x="7549674" y="3648313"/>
            <a:ext cx="5607526" cy="390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Infraestructura tecnológica que soporta la toma de decisiones.</a:t>
            </a:r>
            <a:endParaRPr lang="en-US" sz="1350" dirty="0"/>
          </a:p>
        </p:txBody>
      </p:sp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47D15861-F1CF-4E2D-B27A-85D426A5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58" y="4167426"/>
            <a:ext cx="885587" cy="1062752"/>
          </a:xfrm>
          <a:prstGeom prst="rect">
            <a:avLst/>
          </a:prstGeom>
        </p:spPr>
      </p:pic>
      <p:sp>
        <p:nvSpPr>
          <p:cNvPr id="20" name="Text 5">
            <a:extLst>
              <a:ext uri="{FF2B5EF4-FFF2-40B4-BE49-F238E27FC236}">
                <a16:creationId xmlns:a16="http://schemas.microsoft.com/office/drawing/2014/main" id="{8809E37D-8E8B-40B3-BA9F-91BDE438BAC2}"/>
              </a:ext>
            </a:extLst>
          </p:cNvPr>
          <p:cNvSpPr/>
          <p:nvPr/>
        </p:nvSpPr>
        <p:spPr>
          <a:xfrm>
            <a:off x="7549674" y="4344472"/>
            <a:ext cx="2083951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Clima Organizacional</a:t>
            </a:r>
            <a:endParaRPr lang="en-US" sz="1600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EB4634EF-08A6-48E5-8CCB-2373153F4725}"/>
              </a:ext>
            </a:extLst>
          </p:cNvPr>
          <p:cNvSpPr/>
          <p:nvPr/>
        </p:nvSpPr>
        <p:spPr>
          <a:xfrm>
            <a:off x="7549674" y="4711065"/>
            <a:ext cx="5607526" cy="390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Cultura, liderazgo y alineación del personal con la estrategia.</a:t>
            </a:r>
            <a:endParaRPr lang="en-US" sz="1350" dirty="0"/>
          </a:p>
        </p:txBody>
      </p:sp>
      <p:pic>
        <p:nvPicPr>
          <p:cNvPr id="22" name="Image 4" descr="preencoded.png">
            <a:extLst>
              <a:ext uri="{FF2B5EF4-FFF2-40B4-BE49-F238E27FC236}">
                <a16:creationId xmlns:a16="http://schemas.microsoft.com/office/drawing/2014/main" id="{762B31A7-1167-49B5-8F33-5F36039F1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458" y="5230178"/>
            <a:ext cx="885587" cy="1062752"/>
          </a:xfrm>
          <a:prstGeom prst="rect">
            <a:avLst/>
          </a:prstGeom>
        </p:spPr>
      </p:pic>
      <p:sp>
        <p:nvSpPr>
          <p:cNvPr id="23" name="Text 7">
            <a:extLst>
              <a:ext uri="{FF2B5EF4-FFF2-40B4-BE49-F238E27FC236}">
                <a16:creationId xmlns:a16="http://schemas.microsoft.com/office/drawing/2014/main" id="{B957F8DA-B50B-4AEC-A19B-E54545BFD743}"/>
              </a:ext>
            </a:extLst>
          </p:cNvPr>
          <p:cNvSpPr/>
          <p:nvPr/>
        </p:nvSpPr>
        <p:spPr>
          <a:xfrm>
            <a:off x="7549674" y="5407223"/>
            <a:ext cx="2528054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3A3630"/>
                </a:solidFill>
                <a:ea typeface="Lora" pitchFamily="34" charset="-122"/>
                <a:cs typeface="Lora" pitchFamily="34" charset="-120"/>
              </a:rPr>
              <a:t>Gestión del Conocimiento</a:t>
            </a:r>
            <a:endParaRPr lang="en-US" sz="1600" dirty="0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9D1CA6A8-B401-42A3-85C9-E80EBD9A0F4D}"/>
              </a:ext>
            </a:extLst>
          </p:cNvPr>
          <p:cNvSpPr/>
          <p:nvPr/>
        </p:nvSpPr>
        <p:spPr>
          <a:xfrm>
            <a:off x="7549674" y="5773817"/>
            <a:ext cx="5607526" cy="390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rPr>
              <a:t>Captura y distribución efectiva del conocimiento organizacional.</a:t>
            </a:r>
            <a:endParaRPr lang="en-US" sz="1350" dirty="0"/>
          </a:p>
        </p:txBody>
      </p:sp>
      <p:pic>
        <p:nvPicPr>
          <p:cNvPr id="1026" name="Picture 2" descr="HRIS: Digitalización y mejorar la ...">
            <a:extLst>
              <a:ext uri="{FF2B5EF4-FFF2-40B4-BE49-F238E27FC236}">
                <a16:creationId xmlns:a16="http://schemas.microsoft.com/office/drawing/2014/main" id="{5B8303E8-DBEB-4171-B60C-64890751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8" y="3147457"/>
            <a:ext cx="4343797" cy="244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7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BA92667-E997-429C-88C6-E0867DEC5518}"/>
              </a:ext>
            </a:extLst>
          </p:cNvPr>
          <p:cNvSpPr txBox="1">
            <a:spLocks/>
          </p:cNvSpPr>
          <p:nvPr/>
        </p:nvSpPr>
        <p:spPr>
          <a:xfrm>
            <a:off x="848360" y="771842"/>
            <a:ext cx="9718040" cy="58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4100"/>
              </a:lnSpc>
              <a:buNone/>
              <a:defRPr sz="4000">
                <a:solidFill>
                  <a:srgbClr val="38512F"/>
                </a:solidFill>
                <a:ea typeface="Lora" pitchFamily="34" charset="-122"/>
                <a:cs typeface="Lora" pitchFamily="34" charset="-120"/>
              </a:defRPr>
            </a:lvl1pPr>
          </a:lstStyle>
          <a:p>
            <a:r>
              <a:rPr lang="es-CO" dirty="0"/>
              <a:t>Atributos del BSC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1346CEBA-2CBF-48F3-ACAB-900E9F0CE656}"/>
              </a:ext>
            </a:extLst>
          </p:cNvPr>
          <p:cNvSpPr txBox="1">
            <a:spLocks/>
          </p:cNvSpPr>
          <p:nvPr/>
        </p:nvSpPr>
        <p:spPr>
          <a:xfrm>
            <a:off x="507668" y="2434901"/>
            <a:ext cx="5031741" cy="3409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indent="0">
              <a:lnSpc>
                <a:spcPts val="3000"/>
              </a:lnSpc>
              <a:buNone/>
              <a:defRPr sz="1850">
                <a:solidFill>
                  <a:srgbClr val="3A3630"/>
                </a:solidFill>
                <a:ea typeface="Source Sans Pro" pitchFamily="34" charset="-122"/>
                <a:cs typeface="Source Sans Pro" pitchFamily="34" charset="-120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O" dirty="0">
                <a:latin typeface="+mn-lt"/>
              </a:rPr>
              <a:t>Simplicidad en la presentación</a:t>
            </a:r>
          </a:p>
          <a:p>
            <a:pPr lvl="2"/>
            <a:r>
              <a:rPr lang="es-CO" dirty="0">
                <a:latin typeface="+mn-lt"/>
              </a:rPr>
              <a:t>1 sola página</a:t>
            </a:r>
          </a:p>
          <a:p>
            <a:pPr lvl="2"/>
            <a:r>
              <a:rPr lang="es-CO" dirty="0">
                <a:latin typeface="+mn-lt"/>
              </a:rPr>
              <a:t>Entre 10 y 20 métricas</a:t>
            </a:r>
          </a:p>
          <a:p>
            <a:pPr lvl="2"/>
            <a:r>
              <a:rPr lang="es-CO" dirty="0">
                <a:latin typeface="+mn-lt"/>
              </a:rPr>
              <a:t>Evitar lenguaje técnico</a:t>
            </a:r>
          </a:p>
          <a:p>
            <a:pPr lvl="1"/>
            <a:r>
              <a:rPr lang="es-CO" dirty="0">
                <a:latin typeface="+mn-lt"/>
              </a:rPr>
              <a:t>Seguir el estándar corporativo para la definición de métricas </a:t>
            </a:r>
          </a:p>
          <a:p>
            <a:pPr lvl="1"/>
            <a:r>
              <a:rPr lang="es-CO" dirty="0">
                <a:latin typeface="+mn-lt"/>
              </a:rPr>
              <a:t>Drill </a:t>
            </a:r>
            <a:r>
              <a:rPr lang="es-CO" dirty="0" err="1">
                <a:latin typeface="+mn-lt"/>
              </a:rPr>
              <a:t>down</a:t>
            </a:r>
            <a:r>
              <a:rPr lang="es-CO" dirty="0">
                <a:latin typeface="+mn-lt"/>
              </a:rPr>
              <a:t> para análisis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0ABC1D-3E18-404C-A7DF-5E11E04E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56" y="2434901"/>
            <a:ext cx="7017776" cy="31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2477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_upb_1.potx" id="{6F97EE25-1A88-4186-957C-C79052EF0577}" vid="{B25BDF3E-8451-4A41-9199-652A1DE8802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plantilla_upb_1</Template>
  <TotalTime>141</TotalTime>
  <Words>936</Words>
  <Application>Microsoft Office PowerPoint</Application>
  <PresentationFormat>Personalizado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Flama Condensed Light</vt:lpstr>
      <vt:lpstr>Lora</vt:lpstr>
      <vt:lpstr>Source Sans Pro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3</cp:revision>
  <dcterms:created xsi:type="dcterms:W3CDTF">2025-05-08T23:30:52Z</dcterms:created>
  <dcterms:modified xsi:type="dcterms:W3CDTF">2025-05-09T22:41:32Z</dcterms:modified>
</cp:coreProperties>
</file>