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54" r:id="rId2"/>
    <p:sldId id="430" r:id="rId3"/>
    <p:sldId id="432" r:id="rId4"/>
    <p:sldId id="434" r:id="rId5"/>
    <p:sldId id="426" r:id="rId6"/>
    <p:sldId id="427" r:id="rId7"/>
    <p:sldId id="428" r:id="rId8"/>
    <p:sldId id="433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" userId="0dfa9112-9251-4882-b472-cf2dfcee09d1" providerId="ADAL" clId="{06E7DAEE-A768-4529-805C-929AB6E77D58}"/>
    <pc:docChg chg="addSld delSld modSld">
      <pc:chgData name="Cesar Augusto" userId="0dfa9112-9251-4882-b472-cf2dfcee09d1" providerId="ADAL" clId="{06E7DAEE-A768-4529-805C-929AB6E77D58}" dt="2024-05-03T22:47:26.582" v="1"/>
      <pc:docMkLst>
        <pc:docMk/>
      </pc:docMkLst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978785359" sldId="438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3241400806" sldId="438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2907897016" sldId="439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4119148238" sldId="439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201777500" sldId="440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4188669015" sldId="440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2056538059" sldId="441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3251641448" sldId="441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3775277847" sldId="442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4057058426" sldId="442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1342220889" sldId="443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2268595186" sldId="443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345746815" sldId="444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1958020853" sldId="444"/>
        </pc:sldMkLst>
      </pc:sldChg>
    </pc:docChg>
  </pc:docChgLst>
  <pc:docChgLst>
    <pc:chgData name="Cesar Augusto Lopez Gallego" userId="0dfa9112-9251-4882-b472-cf2dfcee09d1" providerId="ADAL" clId="{863352F8-B5E9-465A-B67F-ED30B4B75B91}"/>
    <pc:docChg chg="undo custSel addSld delSld modSld">
      <pc:chgData name="Cesar Augusto Lopez Gallego" userId="0dfa9112-9251-4882-b472-cf2dfcee09d1" providerId="ADAL" clId="{863352F8-B5E9-465A-B67F-ED30B4B75B91}" dt="2024-10-17T01:01:23.450" v="2302" actId="47"/>
      <pc:docMkLst>
        <pc:docMk/>
      </pc:docMkLst>
      <pc:sldChg chg="modSp mod">
        <pc:chgData name="Cesar Augusto Lopez Gallego" userId="0dfa9112-9251-4882-b472-cf2dfcee09d1" providerId="ADAL" clId="{863352F8-B5E9-465A-B67F-ED30B4B75B91}" dt="2024-10-03T11:19:15.474" v="230" actId="14100"/>
        <pc:sldMkLst>
          <pc:docMk/>
          <pc:sldMk cId="3115945460" sldId="426"/>
        </pc:sldMkLst>
        <pc:spChg chg="mod">
          <ac:chgData name="Cesar Augusto Lopez Gallego" userId="0dfa9112-9251-4882-b472-cf2dfcee09d1" providerId="ADAL" clId="{863352F8-B5E9-465A-B67F-ED30B4B75B91}" dt="2024-10-03T11:19:15.474" v="230" actId="14100"/>
          <ac:spMkLst>
            <pc:docMk/>
            <pc:sldMk cId="3115945460" sldId="426"/>
            <ac:spMk id="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863352F8-B5E9-465A-B67F-ED30B4B75B91}" dt="2024-10-03T11:19:47.791" v="236" actId="1076"/>
        <pc:sldMkLst>
          <pc:docMk/>
          <pc:sldMk cId="3221831594" sldId="430"/>
        </pc:sldMkLst>
        <pc:spChg chg="mod">
          <ac:chgData name="Cesar Augusto Lopez Gallego" userId="0dfa9112-9251-4882-b472-cf2dfcee09d1" providerId="ADAL" clId="{863352F8-B5E9-465A-B67F-ED30B4B75B91}" dt="2024-10-03T11:19:39.001" v="232" actId="1076"/>
          <ac:spMkLst>
            <pc:docMk/>
            <pc:sldMk cId="3221831594" sldId="430"/>
            <ac:spMk id="2" creationId="{00000000-0000-0000-0000-000000000000}"/>
          </ac:spMkLst>
        </pc:spChg>
        <pc:picChg chg="mod">
          <ac:chgData name="Cesar Augusto Lopez Gallego" userId="0dfa9112-9251-4882-b472-cf2dfcee09d1" providerId="ADAL" clId="{863352F8-B5E9-465A-B67F-ED30B4B75B91}" dt="2024-10-03T11:19:47.791" v="236" actId="1076"/>
          <ac:picMkLst>
            <pc:docMk/>
            <pc:sldMk cId="3221831594" sldId="430"/>
            <ac:picMk id="4" creationId="{00000000-0000-0000-0000-000000000000}"/>
          </ac:picMkLst>
        </pc:picChg>
        <pc:picChg chg="mod">
          <ac:chgData name="Cesar Augusto Lopez Gallego" userId="0dfa9112-9251-4882-b472-cf2dfcee09d1" providerId="ADAL" clId="{863352F8-B5E9-465A-B67F-ED30B4B75B91}" dt="2024-10-03T11:19:45.743" v="235" actId="1076"/>
          <ac:picMkLst>
            <pc:docMk/>
            <pc:sldMk cId="3221831594" sldId="430"/>
            <ac:picMk id="5" creationId="{00000000-0000-0000-0000-000000000000}"/>
          </ac:picMkLst>
        </pc:picChg>
        <pc:picChg chg="mod">
          <ac:chgData name="Cesar Augusto Lopez Gallego" userId="0dfa9112-9251-4882-b472-cf2dfcee09d1" providerId="ADAL" clId="{863352F8-B5E9-465A-B67F-ED30B4B75B91}" dt="2024-10-03T11:19:41.242" v="233" actId="1076"/>
          <ac:picMkLst>
            <pc:docMk/>
            <pc:sldMk cId="3221831594" sldId="430"/>
            <ac:picMk id="6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863352F8-B5E9-465A-B67F-ED30B4B75B91}" dt="2024-10-03T11:18:57.690" v="227" actId="1076"/>
        <pc:sldMkLst>
          <pc:docMk/>
          <pc:sldMk cId="1142927237" sldId="432"/>
        </pc:sldMkLst>
        <pc:spChg chg="mod">
          <ac:chgData name="Cesar Augusto Lopez Gallego" userId="0dfa9112-9251-4882-b472-cf2dfcee09d1" providerId="ADAL" clId="{863352F8-B5E9-465A-B67F-ED30B4B75B91}" dt="2024-10-03T11:18:57.690" v="227" actId="1076"/>
          <ac:spMkLst>
            <pc:docMk/>
            <pc:sldMk cId="1142927237" sldId="432"/>
            <ac:spMk id="3" creationId="{00000000-0000-0000-0000-000000000000}"/>
          </ac:spMkLst>
        </pc:spChg>
      </pc:sldChg>
      <pc:sldChg chg="addSp delSp modSp mod modAnim">
        <pc:chgData name="Cesar Augusto Lopez Gallego" userId="0dfa9112-9251-4882-b472-cf2dfcee09d1" providerId="ADAL" clId="{863352F8-B5E9-465A-B67F-ED30B4B75B91}" dt="2024-10-03T21:31:23.895" v="1839"/>
        <pc:sldMkLst>
          <pc:docMk/>
          <pc:sldMk cId="1604723112" sldId="433"/>
        </pc:sldMkLst>
        <pc:spChg chg="add mod">
          <ac:chgData name="Cesar Augusto Lopez Gallego" userId="0dfa9112-9251-4882-b472-cf2dfcee09d1" providerId="ADAL" clId="{863352F8-B5E9-465A-B67F-ED30B4B75B91}" dt="2024-10-03T13:27:16.565" v="1798" actId="1076"/>
          <ac:spMkLst>
            <pc:docMk/>
            <pc:sldMk cId="1604723112" sldId="433"/>
            <ac:spMk id="3" creationId="{BF5123A6-CC8E-4145-82A4-201906537595}"/>
          </ac:spMkLst>
        </pc:spChg>
        <pc:spChg chg="mod">
          <ac:chgData name="Cesar Augusto Lopez Gallego" userId="0dfa9112-9251-4882-b472-cf2dfcee09d1" providerId="ADAL" clId="{863352F8-B5E9-465A-B67F-ED30B4B75B91}" dt="2024-10-03T13:26:52.956" v="1792" actId="1076"/>
          <ac:spMkLst>
            <pc:docMk/>
            <pc:sldMk cId="1604723112" sldId="433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1:30:56.821" v="1836" actId="1076"/>
          <ac:spMkLst>
            <pc:docMk/>
            <pc:sldMk cId="1604723112" sldId="433"/>
            <ac:spMk id="12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11:22:18.788" v="262" actId="1076"/>
          <ac:spMkLst>
            <pc:docMk/>
            <pc:sldMk cId="1604723112" sldId="433"/>
            <ac:spMk id="14" creationId="{00000000-0000-0000-0000-000000000000}"/>
          </ac:spMkLst>
        </pc:spChg>
        <pc:spChg chg="del">
          <ac:chgData name="Cesar Augusto Lopez Gallego" userId="0dfa9112-9251-4882-b472-cf2dfcee09d1" providerId="ADAL" clId="{863352F8-B5E9-465A-B67F-ED30B4B75B91}" dt="2024-10-03T11:08:27.951" v="88" actId="478"/>
          <ac:spMkLst>
            <pc:docMk/>
            <pc:sldMk cId="1604723112" sldId="433"/>
            <ac:spMk id="16" creationId="{00000000-0000-0000-0000-000000000000}"/>
          </ac:spMkLst>
        </pc:spChg>
        <pc:spChg chg="add mod">
          <ac:chgData name="Cesar Augusto Lopez Gallego" userId="0dfa9112-9251-4882-b472-cf2dfcee09d1" providerId="ADAL" clId="{863352F8-B5E9-465A-B67F-ED30B4B75B91}" dt="2024-10-03T13:27:19.200" v="1799" actId="1076"/>
          <ac:spMkLst>
            <pc:docMk/>
            <pc:sldMk cId="1604723112" sldId="433"/>
            <ac:spMk id="17" creationId="{E6754CEC-D2AF-412A-BA20-0D9EDD0F6E47}"/>
          </ac:spMkLst>
        </pc:spChg>
        <pc:spChg chg="add mod">
          <ac:chgData name="Cesar Augusto Lopez Gallego" userId="0dfa9112-9251-4882-b472-cf2dfcee09d1" providerId="ADAL" clId="{863352F8-B5E9-465A-B67F-ED30B4B75B91}" dt="2024-10-03T13:27:08.967" v="1797" actId="1076"/>
          <ac:spMkLst>
            <pc:docMk/>
            <pc:sldMk cId="1604723112" sldId="433"/>
            <ac:spMk id="18" creationId="{4DD10027-E789-402E-8FF8-37BFEF4B6868}"/>
          </ac:spMkLst>
        </pc:spChg>
        <pc:picChg chg="mod">
          <ac:chgData name="Cesar Augusto Lopez Gallego" userId="0dfa9112-9251-4882-b472-cf2dfcee09d1" providerId="ADAL" clId="{863352F8-B5E9-465A-B67F-ED30B4B75B91}" dt="2024-10-03T13:26:50.742" v="1791" actId="1076"/>
          <ac:picMkLst>
            <pc:docMk/>
            <pc:sldMk cId="1604723112" sldId="433"/>
            <ac:picMk id="9" creationId="{00000000-0000-0000-0000-000000000000}"/>
          </ac:picMkLst>
        </pc:picChg>
        <pc:picChg chg="mod">
          <ac:chgData name="Cesar Augusto Lopez Gallego" userId="0dfa9112-9251-4882-b472-cf2dfcee09d1" providerId="ADAL" clId="{863352F8-B5E9-465A-B67F-ED30B4B75B91}" dt="2024-10-03T11:22:10.417" v="260" actId="1076"/>
          <ac:picMkLst>
            <pc:docMk/>
            <pc:sldMk cId="1604723112" sldId="433"/>
            <ac:picMk id="11" creationId="{00000000-0000-0000-0000-000000000000}"/>
          </ac:picMkLst>
        </pc:picChg>
        <pc:picChg chg="add del mod">
          <ac:chgData name="Cesar Augusto Lopez Gallego" userId="0dfa9112-9251-4882-b472-cf2dfcee09d1" providerId="ADAL" clId="{863352F8-B5E9-465A-B67F-ED30B4B75B91}" dt="2024-10-03T11:21:34.957" v="251" actId="478"/>
          <ac:picMkLst>
            <pc:docMk/>
            <pc:sldMk cId="1604723112" sldId="433"/>
            <ac:picMk id="13" creationId="{D8FAE338-B134-4B2F-81AD-1A97AA890827}"/>
          </ac:picMkLst>
        </pc:picChg>
        <pc:picChg chg="del mod">
          <ac:chgData name="Cesar Augusto Lopez Gallego" userId="0dfa9112-9251-4882-b472-cf2dfcee09d1" providerId="ADAL" clId="{863352F8-B5E9-465A-B67F-ED30B4B75B91}" dt="2024-10-03T11:21:29.295" v="249" actId="478"/>
          <ac:picMkLst>
            <pc:docMk/>
            <pc:sldMk cId="1604723112" sldId="433"/>
            <ac:picMk id="15" creationId="{00000000-0000-0000-0000-000000000000}"/>
          </ac:picMkLst>
        </pc:picChg>
        <pc:cxnChg chg="add mod">
          <ac:chgData name="Cesar Augusto Lopez Gallego" userId="0dfa9112-9251-4882-b472-cf2dfcee09d1" providerId="ADAL" clId="{863352F8-B5E9-465A-B67F-ED30B4B75B91}" dt="2024-10-03T13:27:04.402" v="1796" actId="1076"/>
          <ac:cxnSpMkLst>
            <pc:docMk/>
            <pc:sldMk cId="1604723112" sldId="433"/>
            <ac:cxnSpMk id="7" creationId="{69A4F9B9-AC55-4264-BEA5-018FD40E42ED}"/>
          </ac:cxnSpMkLst>
        </pc:cxnChg>
        <pc:cxnChg chg="add mod">
          <ac:chgData name="Cesar Augusto Lopez Gallego" userId="0dfa9112-9251-4882-b472-cf2dfcee09d1" providerId="ADAL" clId="{863352F8-B5E9-465A-B67F-ED30B4B75B91}" dt="2024-10-03T13:27:01.191" v="1795" actId="1076"/>
          <ac:cxnSpMkLst>
            <pc:docMk/>
            <pc:sldMk cId="1604723112" sldId="433"/>
            <ac:cxnSpMk id="19" creationId="{B0700E81-5822-43B5-B821-E857AC39153A}"/>
          </ac:cxnSpMkLst>
        </pc:cxnChg>
        <pc:cxnChg chg="add mod">
          <ac:chgData name="Cesar Augusto Lopez Gallego" userId="0dfa9112-9251-4882-b472-cf2dfcee09d1" providerId="ADAL" clId="{863352F8-B5E9-465A-B67F-ED30B4B75B91}" dt="2024-10-03T13:26:57.959" v="1794" actId="14100"/>
          <ac:cxnSpMkLst>
            <pc:docMk/>
            <pc:sldMk cId="1604723112" sldId="433"/>
            <ac:cxnSpMk id="22" creationId="{9CA754F7-728D-4178-90AF-23CAF1748517}"/>
          </ac:cxnSpMkLst>
        </pc:cxnChg>
      </pc:sldChg>
      <pc:sldChg chg="addSp modSp mod">
        <pc:chgData name="Cesar Augusto Lopez Gallego" userId="0dfa9112-9251-4882-b472-cf2dfcee09d1" providerId="ADAL" clId="{863352F8-B5E9-465A-B67F-ED30B4B75B91}" dt="2024-10-03T21:30:37.844" v="1835" actId="1076"/>
        <pc:sldMkLst>
          <pc:docMk/>
          <pc:sldMk cId="1224004985" sldId="434"/>
        </pc:sldMkLst>
        <pc:spChg chg="mod">
          <ac:chgData name="Cesar Augusto Lopez Gallego" userId="0dfa9112-9251-4882-b472-cf2dfcee09d1" providerId="ADAL" clId="{863352F8-B5E9-465A-B67F-ED30B4B75B91}" dt="2024-10-03T11:18:44.804" v="226" actId="1076"/>
          <ac:spMkLst>
            <pc:docMk/>
            <pc:sldMk cId="1224004985" sldId="434"/>
            <ac:spMk id="3" creationId="{00000000-0000-0000-0000-000000000000}"/>
          </ac:spMkLst>
        </pc:spChg>
        <pc:picChg chg="add mod">
          <ac:chgData name="Cesar Augusto Lopez Gallego" userId="0dfa9112-9251-4882-b472-cf2dfcee09d1" providerId="ADAL" clId="{863352F8-B5E9-465A-B67F-ED30B4B75B91}" dt="2024-10-03T21:30:37.844" v="1835" actId="1076"/>
          <ac:picMkLst>
            <pc:docMk/>
            <pc:sldMk cId="1224004985" sldId="434"/>
            <ac:picMk id="5" creationId="{66439D3F-9975-4480-9956-E78B42FCB0F3}"/>
          </ac:picMkLst>
        </pc:picChg>
      </pc:sldChg>
      <pc:sldChg chg="delSp modSp mod">
        <pc:chgData name="Cesar Augusto Lopez Gallego" userId="0dfa9112-9251-4882-b472-cf2dfcee09d1" providerId="ADAL" clId="{863352F8-B5E9-465A-B67F-ED30B4B75B91}" dt="2024-10-03T22:14:27.163" v="2298" actId="14100"/>
        <pc:sldMkLst>
          <pc:docMk/>
          <pc:sldMk cId="1546938597" sldId="436"/>
        </pc:sldMkLst>
        <pc:spChg chg="mod">
          <ac:chgData name="Cesar Augusto Lopez Gallego" userId="0dfa9112-9251-4882-b472-cf2dfcee09d1" providerId="ADAL" clId="{863352F8-B5E9-465A-B67F-ED30B4B75B91}" dt="2024-10-03T13:29:10.726" v="1804"/>
          <ac:spMkLst>
            <pc:docMk/>
            <pc:sldMk cId="1546938597" sldId="436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14:27.163" v="2298" actId="14100"/>
          <ac:spMkLst>
            <pc:docMk/>
            <pc:sldMk cId="1546938597" sldId="436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14:19.647" v="2296" actId="14100"/>
          <ac:spMkLst>
            <pc:docMk/>
            <pc:sldMk cId="1546938597" sldId="436"/>
            <ac:spMk id="6" creationId="{00000000-0000-0000-0000-000000000000}"/>
          </ac:spMkLst>
        </pc:spChg>
        <pc:spChg chg="del">
          <ac:chgData name="Cesar Augusto Lopez Gallego" userId="0dfa9112-9251-4882-b472-cf2dfcee09d1" providerId="ADAL" clId="{863352F8-B5E9-465A-B67F-ED30B4B75B91}" dt="2024-10-03T13:30:01.575" v="1812" actId="478"/>
          <ac:spMkLst>
            <pc:docMk/>
            <pc:sldMk cId="1546938597" sldId="436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07:32.928" v="2014" actId="1076"/>
          <ac:spMkLst>
            <pc:docMk/>
            <pc:sldMk cId="1546938597" sldId="436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07:22.122" v="2010" actId="14100"/>
          <ac:spMkLst>
            <pc:docMk/>
            <pc:sldMk cId="1546938597" sldId="436"/>
            <ac:spMk id="12" creationId="{00000000-0000-0000-0000-000000000000}"/>
          </ac:spMkLst>
        </pc:spChg>
      </pc:sldChg>
      <pc:sldChg chg="del">
        <pc:chgData name="Cesar Augusto Lopez Gallego" userId="0dfa9112-9251-4882-b472-cf2dfcee09d1" providerId="ADAL" clId="{863352F8-B5E9-465A-B67F-ED30B4B75B91}" dt="2024-10-02T15:50:55.495" v="0" actId="47"/>
        <pc:sldMkLst>
          <pc:docMk/>
          <pc:sldMk cId="3215705724" sldId="455"/>
        </pc:sldMkLst>
      </pc:sldChg>
      <pc:sldChg chg="add del">
        <pc:chgData name="Cesar Augusto Lopez Gallego" userId="0dfa9112-9251-4882-b472-cf2dfcee09d1" providerId="ADAL" clId="{863352F8-B5E9-465A-B67F-ED30B4B75B91}" dt="2024-10-03T11:04:46.740" v="6" actId="47"/>
        <pc:sldMkLst>
          <pc:docMk/>
          <pc:sldMk cId="748932604" sldId="456"/>
        </pc:sldMkLst>
      </pc:sldChg>
      <pc:sldChg chg="add del">
        <pc:chgData name="Cesar Augusto Lopez Gallego" userId="0dfa9112-9251-4882-b472-cf2dfcee09d1" providerId="ADAL" clId="{863352F8-B5E9-465A-B67F-ED30B4B75B91}" dt="2024-10-03T11:04:47.600" v="7" actId="47"/>
        <pc:sldMkLst>
          <pc:docMk/>
          <pc:sldMk cId="2216958092" sldId="457"/>
        </pc:sldMkLst>
      </pc:sldChg>
      <pc:sldChg chg="delSp add del mod">
        <pc:chgData name="Cesar Augusto Lopez Gallego" userId="0dfa9112-9251-4882-b472-cf2dfcee09d1" providerId="ADAL" clId="{863352F8-B5E9-465A-B67F-ED30B4B75B91}" dt="2024-10-03T23:07:23.964" v="2301" actId="47"/>
        <pc:sldMkLst>
          <pc:docMk/>
          <pc:sldMk cId="2289137790" sldId="458"/>
        </pc:sldMkLst>
        <pc:picChg chg="del">
          <ac:chgData name="Cesar Augusto Lopez Gallego" userId="0dfa9112-9251-4882-b472-cf2dfcee09d1" providerId="ADAL" clId="{863352F8-B5E9-465A-B67F-ED30B4B75B91}" dt="2024-10-02T15:51:15.920" v="3" actId="478"/>
          <ac:picMkLst>
            <pc:docMk/>
            <pc:sldMk cId="2289137790" sldId="458"/>
            <ac:picMk id="6" creationId="{193C7EB5-EAB4-4DE3-BFD6-BC631DFE11AE}"/>
          </ac:picMkLst>
        </pc:picChg>
      </pc:sldChg>
      <pc:sldChg chg="addSp delSp modSp new del mod modClrScheme chgLayout">
        <pc:chgData name="Cesar Augusto Lopez Gallego" userId="0dfa9112-9251-4882-b472-cf2dfcee09d1" providerId="ADAL" clId="{863352F8-B5E9-465A-B67F-ED30B4B75B91}" dt="2024-10-17T01:01:23.450" v="2302" actId="47"/>
        <pc:sldMkLst>
          <pc:docMk/>
          <pc:sldMk cId="1795617303" sldId="459"/>
        </pc:sldMkLst>
        <pc:spChg chg="del mod ord">
          <ac:chgData name="Cesar Augusto Lopez Gallego" userId="0dfa9112-9251-4882-b472-cf2dfcee09d1" providerId="ADAL" clId="{863352F8-B5E9-465A-B67F-ED30B4B75B91}" dt="2024-10-03T22:18:36.718" v="2300" actId="700"/>
          <ac:spMkLst>
            <pc:docMk/>
            <pc:sldMk cId="1795617303" sldId="459"/>
            <ac:spMk id="2" creationId="{8133AB19-10E2-483C-A290-BB83B732BE99}"/>
          </ac:spMkLst>
        </pc:spChg>
        <pc:spChg chg="del">
          <ac:chgData name="Cesar Augusto Lopez Gallego" userId="0dfa9112-9251-4882-b472-cf2dfcee09d1" providerId="ADAL" clId="{863352F8-B5E9-465A-B67F-ED30B4B75B91}" dt="2024-10-03T22:18:36.718" v="2300" actId="700"/>
          <ac:spMkLst>
            <pc:docMk/>
            <pc:sldMk cId="1795617303" sldId="459"/>
            <ac:spMk id="3" creationId="{6D0CB2ED-C89A-480B-97FC-AD31A6491023}"/>
          </ac:spMkLst>
        </pc:spChg>
        <pc:spChg chg="add mod ord">
          <ac:chgData name="Cesar Augusto Lopez Gallego" userId="0dfa9112-9251-4882-b472-cf2dfcee09d1" providerId="ADAL" clId="{863352F8-B5E9-465A-B67F-ED30B4B75B91}" dt="2024-10-03T22:18:36.718" v="2300" actId="700"/>
          <ac:spMkLst>
            <pc:docMk/>
            <pc:sldMk cId="1795617303" sldId="459"/>
            <ac:spMk id="4" creationId="{7B242B99-5F3E-4C59-89A6-BDC9F52F5587}"/>
          </ac:spMkLst>
        </pc:spChg>
      </pc:sldChg>
      <pc:sldChg chg="del">
        <pc:chgData name="Cesar Augusto Lopez Gallego" userId="0dfa9112-9251-4882-b472-cf2dfcee09d1" providerId="ADAL" clId="{863352F8-B5E9-465A-B67F-ED30B4B75B91}" dt="2024-10-02T15:50:55.495" v="0" actId="47"/>
        <pc:sldMkLst>
          <pc:docMk/>
          <pc:sldMk cId="2794913438" sldId="459"/>
        </pc:sldMkLst>
      </pc:sldChg>
      <pc:sldChg chg="del">
        <pc:chgData name="Cesar Augusto Lopez Gallego" userId="0dfa9112-9251-4882-b472-cf2dfcee09d1" providerId="ADAL" clId="{863352F8-B5E9-465A-B67F-ED30B4B75B91}" dt="2024-10-02T15:50:55.495" v="0" actId="47"/>
        <pc:sldMkLst>
          <pc:docMk/>
          <pc:sldMk cId="1998060375" sldId="460"/>
        </pc:sldMkLst>
      </pc:sldChg>
      <pc:sldMasterChg chg="delSldLayout">
        <pc:chgData name="Cesar Augusto Lopez Gallego" userId="0dfa9112-9251-4882-b472-cf2dfcee09d1" providerId="ADAL" clId="{863352F8-B5E9-465A-B67F-ED30B4B75B91}" dt="2024-10-17T01:01:23.450" v="2302" actId="47"/>
        <pc:sldMasterMkLst>
          <pc:docMk/>
          <pc:sldMasterMk cId="1714769998" sldId="2147483660"/>
        </pc:sldMasterMkLst>
        <pc:sldLayoutChg chg="del">
          <pc:chgData name="Cesar Augusto Lopez Gallego" userId="0dfa9112-9251-4882-b472-cf2dfcee09d1" providerId="ADAL" clId="{863352F8-B5E9-465A-B67F-ED30B4B75B91}" dt="2024-10-17T01:01:23.450" v="2302" actId="47"/>
          <pc:sldLayoutMkLst>
            <pc:docMk/>
            <pc:sldMasterMk cId="1714769998" sldId="2147483660"/>
            <pc:sldLayoutMk cId="3986101683" sldId="2147483684"/>
          </pc:sldLayoutMkLst>
        </pc:sldLayoutChg>
      </pc:sldMasterChg>
    </pc:docChg>
  </pc:docChgLst>
  <pc:docChgLst>
    <pc:chgData name="Cesar Augusto Lopez Gallego" userId="0dfa9112-9251-4882-b472-cf2dfcee09d1" providerId="ADAL" clId="{06E7DAEE-A768-4529-805C-929AB6E77D58}"/>
    <pc:docChg chg="modSld">
      <pc:chgData name="Cesar Augusto Lopez Gallego" userId="0dfa9112-9251-4882-b472-cf2dfcee09d1" providerId="ADAL" clId="{06E7DAEE-A768-4529-805C-929AB6E77D58}" dt="2024-04-18T21:02:29.248" v="15" actId="20577"/>
      <pc:docMkLst>
        <pc:docMk/>
      </pc:docMkLst>
      <pc:sldChg chg="modSp mod">
        <pc:chgData name="Cesar Augusto Lopez Gallego" userId="0dfa9112-9251-4882-b472-cf2dfcee09d1" providerId="ADAL" clId="{06E7DAEE-A768-4529-805C-929AB6E77D58}" dt="2024-04-18T21:02:29.248" v="15" actId="20577"/>
        <pc:sldMkLst>
          <pc:docMk/>
          <pc:sldMk cId="2499722224" sldId="454"/>
        </pc:sldMkLst>
        <pc:spChg chg="mod">
          <ac:chgData name="Cesar Augusto Lopez Gallego" userId="0dfa9112-9251-4882-b472-cf2dfcee09d1" providerId="ADAL" clId="{06E7DAEE-A768-4529-805C-929AB6E77D58}" dt="2024-04-18T21:02:29.248" v="15" actId="20577"/>
          <ac:spMkLst>
            <pc:docMk/>
            <pc:sldMk cId="2499722224" sldId="454"/>
            <ac:spMk id="6" creationId="{DA83D4BB-FE71-44ED-A40C-A2EA7D259C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849E-016E-42F0-8ABB-364CAD932BB7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56870-987F-4C53-813E-51CE27F3D9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57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mazon.com" TargetMode="External"/><Relationship Id="rId3" Type="http://schemas.openxmlformats.org/officeDocument/2006/relationships/hyperlink" Target="https://en.wikipedia.org/wiki/Compaq" TargetMode="External"/><Relationship Id="rId7" Type="http://schemas.openxmlformats.org/officeDocument/2006/relationships/hyperlink" Target="https://en.wikipedia.org/wiki/Drugstore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n_Microsystems" TargetMode="External"/><Relationship Id="rId11" Type="http://schemas.openxmlformats.org/officeDocument/2006/relationships/hyperlink" Target="https://en.wikipedia.org/wiki/Google" TargetMode="External"/><Relationship Id="rId5" Type="http://schemas.openxmlformats.org/officeDocument/2006/relationships/hyperlink" Target="https://en.wikipedia.org/wiki/NortonLifeLock" TargetMode="External"/><Relationship Id="rId10" Type="http://schemas.openxmlformats.org/officeDocument/2006/relationships/hyperlink" Target="https://en.wikipedia.org/wiki/Macromedia" TargetMode="External"/><Relationship Id="rId4" Type="http://schemas.openxmlformats.org/officeDocument/2006/relationships/hyperlink" Target="https://en.wikipedia.org/wiki/Netscape_Communications_Corporation" TargetMode="External"/><Relationship Id="rId9" Type="http://schemas.openxmlformats.org/officeDocument/2006/relationships/hyperlink" Target="https://en.wikipedia.org/wiki/Intui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VC Venture Capital: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of venture capital funding to some of the most successful technology companies in the world including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aq"/>
              </a:rPr>
              <a:t>Compaq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tscape Communications Corporation"/>
              </a:rPr>
              <a:t>Netscape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ortonLifeLock"/>
              </a:rPr>
              <a:t>Symantec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n Microsystems"/>
              </a:rPr>
              <a:t>Sun Microsystems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rugstore.com"/>
              </a:rPr>
              <a:t>drugstore.com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mazon.com"/>
              </a:rPr>
              <a:t>Amazon.com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Intuit"/>
              </a:rPr>
              <a:t>Intuit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Macromedia"/>
              </a:rPr>
              <a:t>Macromedia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Google"/>
              </a:rPr>
              <a:t>Google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26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(Como los objetivos se establecen trimestralmente, usted sabe rápidamente qué se puede lograr y qué es probable que falle, lo que le permite hacer planes en consecuencia).</a:t>
            </a: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7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indicador para medir la lealtad del cliente y una marca comercial registrada basándose en recomendaciones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¿Cuán probable es que recomiende el producto o servicio a un familiar o amigo?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67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indicador para medir la lealtad del cliente y una marca comercial registrada basándose en recomendaciones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¿Cuán probable es que recomiende el producto o servicio a un familiar o amigo?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21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910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0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162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55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06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76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60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71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3834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6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874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25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1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30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312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388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894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57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51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7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34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24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0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A83D4BB-FE71-44ED-A40C-A2EA7D25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Visualización de Indicadores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66C4547-3727-46E0-AC97-01D2D7070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72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12197" y="2273776"/>
            <a:ext cx="5480853" cy="1716334"/>
          </a:xfrm>
        </p:spPr>
        <p:txBody>
          <a:bodyPr>
            <a:noAutofit/>
          </a:bodyPr>
          <a:lstStyle/>
          <a:p>
            <a:r>
              <a:rPr lang="es-ES" sz="3177" b="1" dirty="0"/>
              <a:t>Introducción a los Indicadores para medir aspectos del comercio electrónico</a:t>
            </a:r>
            <a:endParaRPr lang="es-CO" sz="3177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76" y="1217588"/>
            <a:ext cx="3597088" cy="4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77006" cy="1325563"/>
          </a:xfrm>
        </p:spPr>
        <p:txBody>
          <a:bodyPr/>
          <a:lstStyle/>
          <a:p>
            <a:r>
              <a:rPr lang="es-ES" dirty="0"/>
              <a:t>Qué es un </a:t>
            </a:r>
            <a:r>
              <a:rPr lang="es-ES" dirty="0" err="1"/>
              <a:t>Funnel</a:t>
            </a:r>
            <a:r>
              <a:rPr lang="es-ES" dirty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9"/>
            <a:ext cx="4371965" cy="4558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Funnel</a:t>
            </a: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Funnel</a:t>
            </a:r>
            <a:r>
              <a:rPr lang="es-ES" dirty="0"/>
              <a:t> es un tipo de método analítico que muestra los pasos importantes del </a:t>
            </a:r>
            <a:r>
              <a:rPr lang="es-ES" dirty="0" err="1"/>
              <a:t>journey</a:t>
            </a:r>
            <a:r>
              <a:rPr lang="es-ES" dirty="0"/>
              <a:t> del cliente</a:t>
            </a:r>
          </a:p>
          <a:p>
            <a:r>
              <a:rPr lang="es-ES" dirty="0"/>
              <a:t>Ayuda a comprender el porcentaje de usuarios que permanecen o abandonan en un paso determinado</a:t>
            </a:r>
          </a:p>
          <a:p>
            <a:pPr marL="0" indent="0">
              <a:buNone/>
            </a:pPr>
            <a:r>
              <a:rPr lang="es-CO" sz="2559" i="1" dirty="0"/>
              <a:t>Fuente: </a:t>
            </a:r>
            <a:r>
              <a:rPr lang="es-CO" sz="2559" i="1" dirty="0" err="1"/>
              <a:t>Tomi</a:t>
            </a:r>
            <a:r>
              <a:rPr lang="es-CO" sz="2559" i="1" dirty="0"/>
              <a:t> Mester, data36.com</a:t>
            </a:r>
            <a:endParaRPr lang="es-CO" sz="2559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Funnel</a:t>
            </a:r>
            <a:r>
              <a:rPr lang="es-ES" dirty="0"/>
              <a:t> de Ventas</a:t>
            </a:r>
          </a:p>
          <a:p>
            <a:r>
              <a:rPr lang="es-ES" dirty="0"/>
              <a:t>Camino que recorre un cliente desde que te conoce por primera vez hasta que te acaba comprando por primera, segunda o n veces.</a:t>
            </a:r>
          </a:p>
          <a:p>
            <a:pPr marL="0" indent="0">
              <a:buNone/>
            </a:pPr>
            <a:r>
              <a:rPr lang="es-CO" sz="2559" i="1" dirty="0"/>
              <a:t>Fuente: Alfonso Prim, innokabi.com</a:t>
            </a:r>
            <a:endParaRPr lang="es-CO" sz="2559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89" y="2211928"/>
            <a:ext cx="2855985" cy="310798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61522" y="5319911"/>
            <a:ext cx="3575018" cy="309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412" i="1" dirty="0" err="1">
                <a:solidFill>
                  <a:srgbClr val="333333"/>
                </a:solidFill>
                <a:latin typeface="Lato"/>
              </a:rPr>
              <a:t>Dave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McClure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AARRR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Simplest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Funnel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model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182574" y="2338421"/>
            <a:ext cx="3195006" cy="451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en la </a:t>
            </a: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landing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 page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180297" y="2910489"/>
            <a:ext cx="3195006" cy="451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comienzan a ver el producto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180297" y="3518802"/>
            <a:ext cx="3195006" cy="4512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vuelven al </a:t>
            </a: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website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 general o al del producto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80296" y="4139529"/>
            <a:ext cx="3195006" cy="451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realizan compras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180296" y="4750468"/>
            <a:ext cx="3195006" cy="4512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recomiendan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789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qué usan un </a:t>
            </a:r>
            <a:r>
              <a:rPr lang="es-ES" dirty="0" err="1"/>
              <a:t>funnel</a:t>
            </a:r>
            <a:r>
              <a:rPr lang="es-ES" dirty="0"/>
              <a:t> de ventas</a:t>
            </a:r>
            <a:endParaRPr lang="es-CO" dirty="0"/>
          </a:p>
        </p:txBody>
      </p:sp>
      <p:sp>
        <p:nvSpPr>
          <p:cNvPr id="4" name="Anillo 3"/>
          <p:cNvSpPr/>
          <p:nvPr/>
        </p:nvSpPr>
        <p:spPr>
          <a:xfrm>
            <a:off x="838201" y="2119622"/>
            <a:ext cx="2533896" cy="2570895"/>
          </a:xfrm>
          <a:prstGeom prst="donut">
            <a:avLst>
              <a:gd name="adj" fmla="val 94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Vender</a:t>
            </a:r>
          </a:p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(definir: cliente ideal, propuesta de valor, escala de valor)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Anillo 4"/>
          <p:cNvSpPr/>
          <p:nvPr/>
        </p:nvSpPr>
        <p:spPr>
          <a:xfrm>
            <a:off x="3532173" y="2119622"/>
            <a:ext cx="2570896" cy="2570896"/>
          </a:xfrm>
          <a:prstGeom prst="donut">
            <a:avLst>
              <a:gd name="adj" fmla="val 95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Vender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downsells</a:t>
            </a:r>
            <a:endParaRPr lang="es-ES" sz="1588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(Ofrecer productos similares más baratos, a los  clientes que no compran)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nillo 5"/>
          <p:cNvSpPr/>
          <p:nvPr/>
        </p:nvSpPr>
        <p:spPr>
          <a:xfrm>
            <a:off x="6304165" y="2119622"/>
            <a:ext cx="2570896" cy="2570896"/>
          </a:xfrm>
          <a:prstGeom prst="donut">
            <a:avLst>
              <a:gd name="adj" fmla="val 95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Vender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upsells</a:t>
            </a:r>
            <a:endParaRPr lang="es-ES" sz="1588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(Volver a vender a clientes que ya compraron)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Anillo 6"/>
          <p:cNvSpPr/>
          <p:nvPr/>
        </p:nvSpPr>
        <p:spPr>
          <a:xfrm>
            <a:off x="8995848" y="2131020"/>
            <a:ext cx="2570896" cy="2570896"/>
          </a:xfrm>
          <a:prstGeom prst="donut">
            <a:avLst>
              <a:gd name="adj" fmla="val 95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Mejorar el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engagement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77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68456" cy="1325563"/>
          </a:xfrm>
        </p:spPr>
        <p:txBody>
          <a:bodyPr/>
          <a:lstStyle/>
          <a:p>
            <a:r>
              <a:rPr lang="es-ES" dirty="0"/>
              <a:t>Términos claves en </a:t>
            </a:r>
            <a:r>
              <a:rPr lang="es-ES" dirty="0" err="1"/>
              <a:t>funnels</a:t>
            </a:r>
            <a:r>
              <a:rPr lang="es-ES" dirty="0"/>
              <a:t> de comercio digital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30940" cy="4351338"/>
          </a:xfrm>
        </p:spPr>
        <p:txBody>
          <a:bodyPr>
            <a:normAutofit fontScale="77500" lnSpcReduction="20000"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Leads</a:t>
            </a:r>
            <a:r>
              <a:rPr lang="es-CO" dirty="0"/>
              <a:t> : Usuario convertido en suscriptor</a:t>
            </a:r>
          </a:p>
          <a:p>
            <a:r>
              <a:rPr lang="es-ES" sz="2824" b="1" dirty="0" err="1">
                <a:solidFill>
                  <a:srgbClr val="FF0000"/>
                </a:solidFill>
              </a:rPr>
              <a:t>LeadMagnet</a:t>
            </a:r>
            <a:r>
              <a:rPr lang="es-ES" dirty="0"/>
              <a:t>: Imán de atracción para que usuarios se conviertan en suscriptores</a:t>
            </a:r>
          </a:p>
          <a:p>
            <a:r>
              <a:rPr lang="es-ES" sz="2824" b="1" dirty="0">
                <a:solidFill>
                  <a:srgbClr val="FF0000"/>
                </a:solidFill>
              </a:rPr>
              <a:t>Lead </a:t>
            </a:r>
            <a:r>
              <a:rPr lang="es-ES" sz="2824" b="1" dirty="0" err="1">
                <a:solidFill>
                  <a:srgbClr val="FF0000"/>
                </a:solidFill>
              </a:rPr>
              <a:t>Scoring</a:t>
            </a:r>
            <a:r>
              <a:rPr lang="es-ES" dirty="0"/>
              <a:t>: Puntuación de los leads en función de la proximidad a la venta</a:t>
            </a:r>
          </a:p>
          <a:p>
            <a:r>
              <a:rPr lang="es-ES" sz="2824" b="1" dirty="0">
                <a:solidFill>
                  <a:srgbClr val="FF0000"/>
                </a:solidFill>
              </a:rPr>
              <a:t>Lead </a:t>
            </a:r>
            <a:r>
              <a:rPr lang="es-ES" sz="2824" b="1" dirty="0" err="1">
                <a:solidFill>
                  <a:srgbClr val="FF0000"/>
                </a:solidFill>
              </a:rPr>
              <a:t>nurturing</a:t>
            </a:r>
            <a:r>
              <a:rPr lang="es-ES" dirty="0"/>
              <a:t>: proceso de maduración a los leads para acercarlos a la venta</a:t>
            </a:r>
          </a:p>
          <a:p>
            <a:r>
              <a:rPr lang="es-ES" sz="2824" b="1" dirty="0" err="1">
                <a:solidFill>
                  <a:srgbClr val="FF0000"/>
                </a:solidFill>
              </a:rPr>
              <a:t>Landing</a:t>
            </a:r>
            <a:r>
              <a:rPr lang="es-ES" sz="2824" b="1" dirty="0">
                <a:solidFill>
                  <a:srgbClr val="FF0000"/>
                </a:solidFill>
              </a:rPr>
              <a:t> page</a:t>
            </a:r>
            <a:r>
              <a:rPr lang="es-ES" dirty="0"/>
              <a:t>: página del comercio</a:t>
            </a:r>
          </a:p>
          <a:p>
            <a:r>
              <a:rPr lang="es-ES" sz="2824" b="1" dirty="0" err="1">
                <a:solidFill>
                  <a:srgbClr val="FF0000"/>
                </a:solidFill>
              </a:rPr>
              <a:t>Squeeze</a:t>
            </a:r>
            <a:r>
              <a:rPr lang="es-ES" sz="2824" b="1" dirty="0">
                <a:solidFill>
                  <a:srgbClr val="FF0000"/>
                </a:solidFill>
              </a:rPr>
              <a:t> page</a:t>
            </a:r>
            <a:r>
              <a:rPr lang="es-ES" dirty="0"/>
              <a:t>: página para convertir usuarios a leads</a:t>
            </a:r>
          </a:p>
          <a:p>
            <a:endParaRPr lang="es-CO" b="1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743489" y="1825625"/>
            <a:ext cx="5319565" cy="3917864"/>
          </a:xfrm>
          <a:prstGeom prst="rect">
            <a:avLst/>
          </a:prstGeom>
        </p:spPr>
        <p:txBody>
          <a:bodyPr vert="horz" lIns="80682" tIns="40341" rIns="80682" bIns="40341" rtlCol="0">
            <a:normAutofit/>
          </a:bodyPr>
          <a:lstStyle/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>
                <a:solidFill>
                  <a:srgbClr val="FF0000"/>
                </a:solidFill>
                <a:latin typeface="Calibri" panose="020F0502020204030204"/>
              </a:rPr>
              <a:t>Conversión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cuando consigues que un usuario lleve a cabo la acción que querías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Upsell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ofrece producto más caro a los compradores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Downsell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ofrece producto más barato a los leads que no compran el producto principal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>
                <a:solidFill>
                  <a:srgbClr val="FF0000"/>
                </a:solidFill>
                <a:latin typeface="Calibri" panose="020F0502020204030204"/>
              </a:rPr>
              <a:t>OTO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oferta de una sola vez, tiempo corto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Bump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Oferta extra que aparece en la página de pago de un producto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Evergreen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Oferta atemporal que no caduca</a:t>
            </a:r>
            <a:endParaRPr lang="es-CO" sz="211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80184" y="6027601"/>
            <a:ext cx="1777923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Fuente: Innokabi.com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164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Métricas para </a:t>
            </a:r>
            <a:r>
              <a:rPr lang="es-ES" dirty="0" err="1"/>
              <a:t>funels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Coste por lead (CPL): ¿Cuánto te cuesta conseguir cada nuevo lead?</a:t>
            </a:r>
          </a:p>
          <a:p>
            <a:r>
              <a:rPr lang="es-ES" dirty="0"/>
              <a:t>Número de leads: Cantidad de leads que consigues por período</a:t>
            </a:r>
          </a:p>
          <a:p>
            <a:r>
              <a:rPr lang="es-ES" dirty="0"/>
              <a:t>Conversión de tu </a:t>
            </a:r>
            <a:r>
              <a:rPr lang="es-ES" dirty="0" err="1"/>
              <a:t>squeeze</a:t>
            </a:r>
            <a:r>
              <a:rPr lang="es-ES" dirty="0"/>
              <a:t> page: (Leads conseguidos/Total visitas </a:t>
            </a:r>
            <a:r>
              <a:rPr lang="es-ES" dirty="0" err="1"/>
              <a:t>Squeeze</a:t>
            </a:r>
            <a:r>
              <a:rPr lang="es-ES" dirty="0"/>
              <a:t> Page) X100.</a:t>
            </a:r>
          </a:p>
          <a:p>
            <a:r>
              <a:rPr lang="es-ES" dirty="0"/>
              <a:t>Tasa de apertura de emails: el porcentaje de personas que abren tus emails.</a:t>
            </a:r>
          </a:p>
          <a:p>
            <a:r>
              <a:rPr lang="es-ES" dirty="0"/>
              <a:t>Tasa de clics: porcentaje de suscriptores que hacen clic en los enlaces de tus correos.</a:t>
            </a:r>
          </a:p>
          <a:p>
            <a:r>
              <a:rPr lang="es-ES" dirty="0"/>
              <a:t>Número de ventas: Ventas por mes gracias a tu embudo.</a:t>
            </a:r>
          </a:p>
          <a:p>
            <a:r>
              <a:rPr lang="es-ES" dirty="0"/>
              <a:t>Conversión de tu página de ventas: cuánta gente te compra una vez que visita tu página de ventas. 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080184" y="6027601"/>
            <a:ext cx="1777923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Fuente: Innokabi.com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570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30" dirty="0"/>
              <a:t>Ejemplo: </a:t>
            </a:r>
            <a:r>
              <a:rPr lang="es-ES" sz="3530" dirty="0" err="1"/>
              <a:t>Funel</a:t>
            </a:r>
            <a:r>
              <a:rPr lang="es-ES" sz="3530" dirty="0"/>
              <a:t> en PowerBI</a:t>
            </a:r>
            <a:endParaRPr lang="es-CO" sz="3530" dirty="0"/>
          </a:p>
        </p:txBody>
      </p:sp>
      <p:grpSp>
        <p:nvGrpSpPr>
          <p:cNvPr id="9" name="Grupo 8"/>
          <p:cNvGrpSpPr/>
          <p:nvPr/>
        </p:nvGrpSpPr>
        <p:grpSpPr>
          <a:xfrm>
            <a:off x="1002103" y="1606817"/>
            <a:ext cx="4578589" cy="3207557"/>
            <a:chOff x="756778" y="2400289"/>
            <a:chExt cx="5281565" cy="393657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778" y="2400289"/>
              <a:ext cx="5281565" cy="393657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2768605" y="2709028"/>
              <a:ext cx="1712952" cy="41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3433"/>
              <a:r>
                <a:rPr lang="es-ES" sz="1588" dirty="0">
                  <a:solidFill>
                    <a:prstClr val="black"/>
                  </a:solidFill>
                  <a:latin typeface="Calibri" panose="020F0502020204030204"/>
                </a:rPr>
                <a:t>Todas las visitas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83053" y="3652346"/>
              <a:ext cx="1859994" cy="41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3433"/>
              <a:r>
                <a:rPr lang="es-ES" sz="1588" dirty="0">
                  <a:solidFill>
                    <a:prstClr val="black"/>
                  </a:solidFill>
                  <a:latin typeface="Calibri" panose="020F0502020204030204"/>
                </a:rPr>
                <a:t>Vieron Productos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738768" y="4461562"/>
              <a:ext cx="1703114" cy="41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3433"/>
              <a:r>
                <a:rPr lang="es-ES" sz="1588" dirty="0">
                  <a:solidFill>
                    <a:prstClr val="black"/>
                  </a:solidFill>
                  <a:latin typeface="Calibri" panose="020F0502020204030204"/>
                </a:rPr>
                <a:t>Cargaron  Carro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044775" y="5161402"/>
              <a:ext cx="987579" cy="41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03433"/>
              <a:r>
                <a:rPr lang="es-ES" sz="1588" dirty="0">
                  <a:solidFill>
                    <a:prstClr val="white"/>
                  </a:solidFill>
                  <a:latin typeface="Calibri" panose="020F0502020204030204"/>
                </a:rPr>
                <a:t>Pagaron</a:t>
              </a:r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6507354" y="1171040"/>
            <a:ext cx="213840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Paso 1. Cargar los datos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113" y="1657306"/>
            <a:ext cx="2680295" cy="71982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113" y="2703009"/>
            <a:ext cx="2395355" cy="101517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61911" y="5172600"/>
            <a:ext cx="3791007" cy="90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Paso 2. En la vista de datos, Agregar columna </a:t>
            </a:r>
            <a:r>
              <a:rPr lang="es-ES" sz="2118" b="1" dirty="0" err="1">
                <a:solidFill>
                  <a:srgbClr val="FF0000"/>
                </a:solidFill>
                <a:latin typeface="Calibri" panose="020F0502020204030204"/>
              </a:rPr>
              <a:t>Metrica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 usando la función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Switch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252917" y="5025248"/>
            <a:ext cx="7503004" cy="1558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3433"/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Metrica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= SWITCH(TRUE (), </a:t>
            </a:r>
          </a:p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Datos[Fase de compra] = "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ALL_VISITS","Todas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las visitas",</a:t>
            </a:r>
          </a:p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Datos[Fase de compra] = "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PROD_VIEW","Visitas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que vieron productos",</a:t>
            </a:r>
          </a:p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Datos[Fase de compra] = "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ADD_TO_CART","Visitas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que adicionaron al carro",</a:t>
            </a:r>
          </a:p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Datos[Fase de compra] = "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CHECKOUT","Visitas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que Pagaron",</a:t>
            </a:r>
          </a:p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"")</a:t>
            </a:r>
          </a:p>
        </p:txBody>
      </p:sp>
    </p:spTree>
    <p:extLst>
      <p:ext uri="{BB962C8B-B14F-4D97-AF65-F5344CB8AC3E}">
        <p14:creationId xmlns:p14="http://schemas.microsoft.com/office/powerpoint/2010/main" val="226859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11949" y="1955522"/>
            <a:ext cx="2099101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Paso 3. dibujar el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Funel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96" y="1735291"/>
            <a:ext cx="629096" cy="6290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32" y="1558947"/>
            <a:ext cx="1794294" cy="9817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867" y="1111104"/>
            <a:ext cx="2421020" cy="16888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444" y="3151796"/>
            <a:ext cx="1802094" cy="20720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11948" y="3778503"/>
            <a:ext cx="20793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Paso 4. Personalizar Cambiar colores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72671" y="499597"/>
            <a:ext cx="10515600" cy="1325563"/>
          </a:xfrm>
          <a:prstGeom prst="rect">
            <a:avLst/>
          </a:prstGeom>
        </p:spPr>
        <p:txBody>
          <a:bodyPr vert="horz" lIns="80682" tIns="40341" rIns="80682" bIns="40341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22"/>
            <a:r>
              <a:rPr lang="es-ES" sz="3530">
                <a:solidFill>
                  <a:prstClr val="black"/>
                </a:solidFill>
                <a:latin typeface="Calibri Light" panose="020F0302020204030204"/>
              </a:rPr>
              <a:t>Ejemplo: Funel en PowerBI</a:t>
            </a:r>
            <a:endParaRPr lang="es-CO" sz="353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74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8949" y="1122363"/>
            <a:ext cx="9144000" cy="2387600"/>
          </a:xfrm>
        </p:spPr>
        <p:txBody>
          <a:bodyPr/>
          <a:lstStyle/>
          <a:p>
            <a:r>
              <a:rPr lang="es-ES" dirty="0"/>
              <a:t>Medición por </a:t>
            </a:r>
            <a:r>
              <a:rPr lang="es-ES" dirty="0" err="1"/>
              <a:t>OKRs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30" y="5471441"/>
            <a:ext cx="1869910" cy="7265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707" y="5471441"/>
            <a:ext cx="746499" cy="6671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363" y="2305443"/>
            <a:ext cx="2137172" cy="14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3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OKRs</a:t>
            </a:r>
            <a:r>
              <a:rPr lang="es-ES" dirty="0"/>
              <a:t> - 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75044"/>
            <a:ext cx="10515600" cy="990024"/>
          </a:xfrm>
        </p:spPr>
        <p:txBody>
          <a:bodyPr/>
          <a:lstStyle/>
          <a:p>
            <a:r>
              <a:rPr lang="es-ES" dirty="0"/>
              <a:t>Creados en Intel, se comenzaron a usar en la década de los 90. Lo han usado empresas como Google, LinkedIn, entre otras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556" y="4135314"/>
            <a:ext cx="1227044" cy="14875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173" y="4072280"/>
            <a:ext cx="1218640" cy="161364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23370" y="5757625"/>
            <a:ext cx="170777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Andy Grove (CEO) 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00701" y="5757624"/>
            <a:ext cx="148771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John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Doerr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(VC)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886" y="2848195"/>
            <a:ext cx="1403111" cy="9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los OKR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22679" y="2281802"/>
            <a:ext cx="7459834" cy="3194324"/>
          </a:xfrm>
        </p:spPr>
        <p:txBody>
          <a:bodyPr>
            <a:normAutofit/>
          </a:bodyPr>
          <a:lstStyle/>
          <a:p>
            <a:r>
              <a:rPr lang="es-ES" sz="2000" dirty="0"/>
              <a:t>Obligan a una organización a ser ambiciosa pero clara con sus objetivos.</a:t>
            </a:r>
          </a:p>
          <a:p>
            <a:r>
              <a:rPr lang="es-ES" sz="2000" dirty="0"/>
              <a:t>Requiere medición y por tanto son tangibles.</a:t>
            </a:r>
          </a:p>
          <a:p>
            <a:r>
              <a:rPr lang="es-ES" sz="2000" dirty="0"/>
              <a:t>Ayudan a los empleados a comprender cómo sus acciones ayudan a la organización a lograr sus ambiciones.</a:t>
            </a:r>
          </a:p>
          <a:p>
            <a:r>
              <a:rPr lang="es-ES" sz="2000" dirty="0"/>
              <a:t>Son abiertos y transparentes, lo que fomenta una mejor colaboración y comunicación en toda la organización.</a:t>
            </a:r>
          </a:p>
          <a:p>
            <a:r>
              <a:rPr lang="es-ES" sz="2000" dirty="0"/>
              <a:t>Proporcionan un marco para un fracaso rápido que conduce a un éxito acelerado. 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439D3F-9975-4480-9956-E78B42FC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71" y="2408434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OKRs</a:t>
            </a:r>
            <a:r>
              <a:rPr lang="es-ES" dirty="0"/>
              <a:t> - Método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41842" y="1747546"/>
            <a:ext cx="8066009" cy="41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Consiste en establecer unos objetivos (O) y luego dividirlos en resultados claves (KR)</a:t>
            </a:r>
          </a:p>
          <a:p>
            <a:pPr marL="0" indent="0">
              <a:buNone/>
            </a:pPr>
            <a:r>
              <a:rPr lang="es-ES" dirty="0"/>
              <a:t>Debajo de los resultados claves hay una lista de tareas que se necesitan para construir el resultado</a:t>
            </a:r>
          </a:p>
          <a:p>
            <a:pPr marL="0" indent="0">
              <a:buNone/>
            </a:pPr>
            <a:endParaRPr lang="es-ES" dirty="0"/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Definir los objetivos: muy corto, claro, aspiracional y alcanzable. Que rete al equipo y motive. No use jerga ni cifras o números.</a:t>
            </a:r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Definir los Key </a:t>
            </a:r>
            <a:r>
              <a:rPr lang="es-ES" dirty="0" err="1"/>
              <a:t>Results</a:t>
            </a:r>
            <a:r>
              <a:rPr lang="es-ES" dirty="0"/>
              <a:t>: Son las métricas que miden el progreso hacia el objetivo. Entre 2 – 5 resultados claves.</a:t>
            </a:r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Represente el relacionamiento de los OKR y la estrategia del negocio. Se puede usar jerarquía o cascada. </a:t>
            </a:r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Evalúe el resultado de los equipos y las unidades de negocio involucradas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594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30" dirty="0"/>
              <a:t>OKR Cascada</a:t>
            </a:r>
            <a:endParaRPr lang="es-CO" sz="353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81" y="2069099"/>
            <a:ext cx="11625383" cy="40397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47441" y="6011729"/>
            <a:ext cx="2483757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Fuente: executestrategy.net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986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25" y="357696"/>
            <a:ext cx="8711044" cy="59364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986276" cy="1325563"/>
          </a:xfrm>
        </p:spPr>
        <p:txBody>
          <a:bodyPr>
            <a:normAutofit/>
          </a:bodyPr>
          <a:lstStyle/>
          <a:p>
            <a:r>
              <a:rPr lang="es-ES" sz="3530" dirty="0"/>
              <a:t>OKR - Jerarquía</a:t>
            </a:r>
            <a:endParaRPr lang="es-CO" sz="3530" dirty="0"/>
          </a:p>
        </p:txBody>
      </p:sp>
      <p:sp>
        <p:nvSpPr>
          <p:cNvPr id="5" name="CuadroTexto 4"/>
          <p:cNvSpPr txBox="1"/>
          <p:nvPr/>
        </p:nvSpPr>
        <p:spPr>
          <a:xfrm>
            <a:off x="5977081" y="6343512"/>
            <a:ext cx="1909946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Fuente: Blog Alan Ward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028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625" y="1975920"/>
            <a:ext cx="979945" cy="79732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32822" y="2119222"/>
            <a:ext cx="382521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La Oficina de Datos define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OKRs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para atacar esta necesidad :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636" y="556500"/>
            <a:ext cx="2440989" cy="17184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94429" y="968846"/>
            <a:ext cx="4785941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Una de las necesidades del comité directivo para una compañía es: </a:t>
            </a:r>
          </a:p>
          <a:p>
            <a:pPr defTabSz="403433"/>
            <a: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  <a:t>Mejorar la Calidad de los Datos</a:t>
            </a:r>
            <a:endParaRPr lang="es-CO" sz="1588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4" name="Flecha abajo 13"/>
          <p:cNvSpPr/>
          <p:nvPr/>
        </p:nvSpPr>
        <p:spPr>
          <a:xfrm rot="16200000">
            <a:off x="5676929" y="1179164"/>
            <a:ext cx="367553" cy="65436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endParaRPr lang="es-CO" sz="15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5123A6-CC8E-4145-82A4-201906537595}"/>
              </a:ext>
            </a:extLst>
          </p:cNvPr>
          <p:cNvSpPr txBox="1"/>
          <p:nvPr/>
        </p:nvSpPr>
        <p:spPr>
          <a:xfrm>
            <a:off x="3847653" y="3608361"/>
            <a:ext cx="4099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b="1" i="1" dirty="0">
                <a:solidFill>
                  <a:srgbClr val="FF0000"/>
                </a:solidFill>
                <a:effectLst/>
              </a:rPr>
              <a:t>Objetivo 2: Optimizar el Proceso de Limpieza de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KR1: Al final del próximo semestre, reducir el tiempo promedio para limpiar y validar datos en un 25%.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 2: Implementar herramientas automatizadas para la limpieza que cubra al menos el 80% de los datos involucrados en los indicadores estratégicos, para el primer Q del año .</a:t>
            </a:r>
          </a:p>
          <a:p>
            <a:endParaRPr lang="es-ES" sz="1600" dirty="0">
              <a:latin typeface="var(--font-fk-grotesk)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754CEC-D2AF-412A-BA20-0D9EDD0F6E47}"/>
              </a:ext>
            </a:extLst>
          </p:cNvPr>
          <p:cNvSpPr txBox="1"/>
          <p:nvPr/>
        </p:nvSpPr>
        <p:spPr>
          <a:xfrm>
            <a:off x="213562" y="3608361"/>
            <a:ext cx="3483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FF0000"/>
                </a:solidFill>
                <a:effectLst/>
              </a:rPr>
              <a:t>Objetivo 1: Aumentar la Precisión de los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KR1: Reducir el porcentaje de errores en los registros de datos a menos del 3% para el 3er Q del año.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KR2: Implementar un proceso de validación de datos que cubra al menos el 90% de las fuentes críticas.</a:t>
            </a:r>
            <a:endParaRPr lang="es-ES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DD10027-E789-402E-8FF8-37BFEF4B6868}"/>
              </a:ext>
            </a:extLst>
          </p:cNvPr>
          <p:cNvSpPr txBox="1"/>
          <p:nvPr/>
        </p:nvSpPr>
        <p:spPr>
          <a:xfrm>
            <a:off x="8077688" y="3630683"/>
            <a:ext cx="39606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1" dirty="0">
                <a:solidFill>
                  <a:srgbClr val="FF0000"/>
                </a:solidFill>
                <a:effectLst/>
              </a:rPr>
              <a:t>Objetivo 3: Establecer reglas de calidad en el diccionario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KR1: Incrementar la proporción de atributos privados que tienen definida las reglas de calidad, para los dominios críticos en un 60% para los próximos 3 meses.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KR2: </a:t>
            </a:r>
            <a:r>
              <a:rPr lang="es-ES" sz="1600" dirty="0"/>
              <a:t>Al finalizar el año, el 90% las reglas de calidad definidas deben quedar implementadas en los sistemas ERP y el portal B2C, para al menos 3 dominios de datos</a:t>
            </a:r>
            <a:r>
              <a:rPr lang="es-ES" sz="1600" b="0" i="0" dirty="0">
                <a:effectLst/>
              </a:rPr>
              <a:t>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9A4F9B9-AC55-4264-BEA5-018FD40E42ED}"/>
              </a:ext>
            </a:extLst>
          </p:cNvPr>
          <p:cNvCxnSpPr>
            <a:cxnSpLocks/>
          </p:cNvCxnSpPr>
          <p:nvPr/>
        </p:nvCxnSpPr>
        <p:spPr>
          <a:xfrm flipH="1">
            <a:off x="2306548" y="2718399"/>
            <a:ext cx="2661007" cy="6909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0700E81-5822-43B5-B821-E857AC39153A}"/>
              </a:ext>
            </a:extLst>
          </p:cNvPr>
          <p:cNvCxnSpPr>
            <a:cxnSpLocks/>
          </p:cNvCxnSpPr>
          <p:nvPr/>
        </p:nvCxnSpPr>
        <p:spPr>
          <a:xfrm>
            <a:off x="5742133" y="2919037"/>
            <a:ext cx="1" cy="6086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CA754F7-728D-4178-90AF-23CAF1748517}"/>
              </a:ext>
            </a:extLst>
          </p:cNvPr>
          <p:cNvCxnSpPr>
            <a:cxnSpLocks/>
          </p:cNvCxnSpPr>
          <p:nvPr/>
        </p:nvCxnSpPr>
        <p:spPr>
          <a:xfrm>
            <a:off x="6522970" y="2784723"/>
            <a:ext cx="2323079" cy="6813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23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30" dirty="0"/>
              <a:t>Ejemplo: Desarrollo del elemento de medición</a:t>
            </a:r>
            <a:endParaRPr lang="es-CO" sz="3530" dirty="0"/>
          </a:p>
        </p:txBody>
      </p:sp>
      <p:sp>
        <p:nvSpPr>
          <p:cNvPr id="4" name="Elipse 3"/>
          <p:cNvSpPr/>
          <p:nvPr/>
        </p:nvSpPr>
        <p:spPr>
          <a:xfrm>
            <a:off x="3314214" y="1448642"/>
            <a:ext cx="5563573" cy="12599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 fontAlgn="t"/>
            <a:b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  <a:t>Objetivo:  </a:t>
            </a:r>
          </a:p>
          <a:p>
            <a:pPr algn="ctr" defTabSz="403433" fontAlgn="t"/>
            <a:endParaRPr lang="es-ES" sz="1588" b="1" dirty="0">
              <a:solidFill>
                <a:srgbClr val="FF0000"/>
              </a:solidFill>
              <a:latin typeface="Calibri" panose="020F0502020204030204"/>
            </a:endParaRPr>
          </a:p>
          <a:p>
            <a:pPr algn="ctr" defTabSz="403433" fontAlgn="t"/>
            <a: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  <a:t>Objetivo 3: Establecer reglas de calidad en el diccionario de datos</a:t>
            </a:r>
          </a:p>
          <a:p>
            <a:pPr algn="ctr" defTabSz="403433"/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93853" y="3182250"/>
            <a:ext cx="4664467" cy="315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403433"/>
            <a:r>
              <a:rPr lang="es-ES" sz="1412" b="1" dirty="0">
                <a:solidFill>
                  <a:srgbClr val="5B9BD5"/>
                </a:solidFill>
                <a:latin typeface="Calibri" panose="020F0502020204030204"/>
              </a:rPr>
              <a:t>KR1:Incrementar la proporción de atributos privados que tienen definida las reglas de calidad, para los dominios críticos en un 60% para los próximos 3 meses.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endParaRPr lang="es-ES" sz="1412" dirty="0">
              <a:solidFill>
                <a:prstClr val="black"/>
              </a:solidFill>
              <a:latin typeface="Calibri" panose="020F0502020204030204"/>
            </a:endParaRP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s-ES" sz="1400" b="0" i="0" dirty="0">
                <a:effectLst/>
                <a:latin typeface="__fkGroteskNeue_598ab8"/>
              </a:rPr>
              <a:t>Reunir a los representantes del negocio de desarrollo y de calidad para identificar y listar los atributos privados.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Documentar con los interesados del negocio y los representantes de la oficina de datos, las reglas específicas para cada atributo.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: Organizar talleres o sesiones de formación sobre las reglas de calidad definidas.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003091" y="3182250"/>
            <a:ext cx="5041627" cy="31569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403433"/>
            <a:r>
              <a:rPr lang="es-ES" sz="1412" b="1" dirty="0">
                <a:solidFill>
                  <a:srgbClr val="FFC000"/>
                </a:solidFill>
                <a:latin typeface="Calibri" panose="020F0502020204030204"/>
              </a:rPr>
              <a:t>KR2: Al finalizar el año, el 90% las reglas de calidad definidas deben quedar implementadas en los sistemas ERP y el portal B2C, para al menos 3 dominios de datos.</a:t>
            </a:r>
            <a:endParaRPr lang="es-ES" sz="1412" dirty="0">
              <a:solidFill>
                <a:prstClr val="black"/>
              </a:solidFill>
              <a:latin typeface="Calibri" panose="020F0502020204030204"/>
            </a:endParaRP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endParaRPr lang="es-ES" sz="1412" dirty="0">
              <a:solidFill>
                <a:prstClr val="black"/>
              </a:solidFill>
              <a:latin typeface="Calibri" panose="020F0502020204030204"/>
            </a:endParaRP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Junto con los representantes del negocio, llevar a cabo la definición de los 3 dominios de datos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Identificar las brechas en la implementación de las reglas de calidad en los sistemas ERP y el portal B2C actuales.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Desarrollar un plan detallado para implementar las reglas de calidad en los sistemas.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Configurar y ajustar los sistemas ERP y B2C según las reglas definidas.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Realizar pruebas con usuarios finales para validar la implementación.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lecha curvada hacia arriba 8"/>
          <p:cNvSpPr/>
          <p:nvPr/>
        </p:nvSpPr>
        <p:spPr>
          <a:xfrm rot="15554661">
            <a:off x="9133930" y="1843137"/>
            <a:ext cx="1217754" cy="9040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endParaRPr lang="es-CO" sz="15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lecha curvada hacia abajo 11"/>
          <p:cNvSpPr/>
          <p:nvPr/>
        </p:nvSpPr>
        <p:spPr>
          <a:xfrm rot="16511849">
            <a:off x="1929591" y="2028828"/>
            <a:ext cx="1220803" cy="8266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endParaRPr lang="es-CO" sz="1588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693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1431</Words>
  <Application>Microsoft Office PowerPoint</Application>
  <PresentationFormat>Panorámica</PresentationFormat>
  <Paragraphs>126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__fkGroteskNeue_598ab8</vt:lpstr>
      <vt:lpstr>Arial</vt:lpstr>
      <vt:lpstr>Arial Narrow</vt:lpstr>
      <vt:lpstr>Calibri</vt:lpstr>
      <vt:lpstr>Calibri Light</vt:lpstr>
      <vt:lpstr>Flama Condensed Light</vt:lpstr>
      <vt:lpstr>Lato</vt:lpstr>
      <vt:lpstr>var(--font-fk-grotesk)</vt:lpstr>
      <vt:lpstr>1_Tema de Office</vt:lpstr>
      <vt:lpstr>Visualización de Indicadores</vt:lpstr>
      <vt:lpstr>Medición por OKRs</vt:lpstr>
      <vt:lpstr>OKRs - Introducción</vt:lpstr>
      <vt:lpstr>Beneficios de los OKR</vt:lpstr>
      <vt:lpstr>OKRs - Método</vt:lpstr>
      <vt:lpstr>OKR Cascada</vt:lpstr>
      <vt:lpstr>OKR - Jerarquía</vt:lpstr>
      <vt:lpstr>Ejemplo</vt:lpstr>
      <vt:lpstr>Ejemplo: Desarrollo del elemento de medición</vt:lpstr>
      <vt:lpstr>Introducción a los Indicadores para medir aspectos del comercio electrónico</vt:lpstr>
      <vt:lpstr>Qué es un Funnel?</vt:lpstr>
      <vt:lpstr>Para qué usan un funnel de ventas</vt:lpstr>
      <vt:lpstr>Términos claves en funnels de comercio digital</vt:lpstr>
      <vt:lpstr>Métricas para funels</vt:lpstr>
      <vt:lpstr>Ejemplo: Funel en PowerBI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Tableros Indicadores</dc:title>
  <dc:creator>Cesar Augusto Lopez Gallego</dc:creator>
  <cp:lastModifiedBy>Cesar Augusto Lopez Gallego</cp:lastModifiedBy>
  <cp:revision>6</cp:revision>
  <dcterms:created xsi:type="dcterms:W3CDTF">2024-04-18T21:02:00Z</dcterms:created>
  <dcterms:modified xsi:type="dcterms:W3CDTF">2024-10-17T01:21:19Z</dcterms:modified>
</cp:coreProperties>
</file>