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3"/>
  </p:notesMasterIdLst>
  <p:sldIdLst>
    <p:sldId id="257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36" r:id="rId12"/>
    <p:sldId id="369" r:id="rId13"/>
    <p:sldId id="374" r:id="rId14"/>
    <p:sldId id="419" r:id="rId15"/>
    <p:sldId id="420" r:id="rId16"/>
    <p:sldId id="412" r:id="rId17"/>
    <p:sldId id="320" r:id="rId18"/>
    <p:sldId id="540" r:id="rId19"/>
    <p:sldId id="538" r:id="rId20"/>
    <p:sldId id="541" r:id="rId21"/>
    <p:sldId id="539" r:id="rId22"/>
    <p:sldId id="542" r:id="rId23"/>
    <p:sldId id="543" r:id="rId24"/>
    <p:sldId id="544" r:id="rId25"/>
    <p:sldId id="553" r:id="rId26"/>
    <p:sldId id="554" r:id="rId27"/>
    <p:sldId id="354" r:id="rId28"/>
    <p:sldId id="355" r:id="rId29"/>
    <p:sldId id="380" r:id="rId30"/>
    <p:sldId id="556" r:id="rId31"/>
    <p:sldId id="557" r:id="rId32"/>
    <p:sldId id="558" r:id="rId33"/>
    <p:sldId id="560" r:id="rId34"/>
    <p:sldId id="559" r:id="rId35"/>
    <p:sldId id="537" r:id="rId36"/>
    <p:sldId id="334" r:id="rId37"/>
    <p:sldId id="358" r:id="rId38"/>
    <p:sldId id="360" r:id="rId39"/>
    <p:sldId id="361" r:id="rId40"/>
    <p:sldId id="333" r:id="rId41"/>
    <p:sldId id="569" r:id="rId42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3690" autoAdjust="0"/>
  </p:normalViewPr>
  <p:slideViewPr>
    <p:cSldViewPr snapToGrid="0">
      <p:cViewPr varScale="1">
        <p:scale>
          <a:sx n="60" d="100"/>
          <a:sy n="60" d="100"/>
        </p:scale>
        <p:origin x="76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52D1551F-EFFE-4F26-A72A-DE7F6A8B5952}"/>
    <pc:docChg chg="undo custSel addSld delSld modSld sldOrd">
      <pc:chgData name="Cesar Augusto Lopez Gallego" userId="0dfa9112-9251-4882-b472-cf2dfcee09d1" providerId="ADAL" clId="{52D1551F-EFFE-4F26-A72A-DE7F6A8B5952}" dt="2024-09-27T22:18:02.721" v="8579" actId="404"/>
      <pc:docMkLst>
        <pc:docMk/>
      </pc:docMkLst>
      <pc:sldChg chg="modSp mod">
        <pc:chgData name="Cesar Augusto Lopez Gallego" userId="0dfa9112-9251-4882-b472-cf2dfcee09d1" providerId="ADAL" clId="{52D1551F-EFFE-4F26-A72A-DE7F6A8B5952}" dt="2024-09-26T18:57:30.293" v="120" actId="20577"/>
        <pc:sldMkLst>
          <pc:docMk/>
          <pc:sldMk cId="2704432805" sldId="265"/>
        </pc:sldMkLst>
        <pc:spChg chg="mod">
          <ac:chgData name="Cesar Augusto Lopez Gallego" userId="0dfa9112-9251-4882-b472-cf2dfcee09d1" providerId="ADAL" clId="{52D1551F-EFFE-4F26-A72A-DE7F6A8B5952}" dt="2024-09-26T18:57:30.293" v="120" actId="20577"/>
          <ac:spMkLst>
            <pc:docMk/>
            <pc:sldMk cId="2704432805" sldId="265"/>
            <ac:spMk id="2" creationId="{00000000-0000-0000-0000-000000000000}"/>
          </ac:spMkLst>
        </pc:spChg>
      </pc:sldChg>
      <pc:sldChg chg="addSp modSp mod ord">
        <pc:chgData name="Cesar Augusto Lopez Gallego" userId="0dfa9112-9251-4882-b472-cf2dfcee09d1" providerId="ADAL" clId="{52D1551F-EFFE-4F26-A72A-DE7F6A8B5952}" dt="2024-09-27T19:31:21.376" v="5046" actId="1076"/>
        <pc:sldMkLst>
          <pc:docMk/>
          <pc:sldMk cId="1380833048" sldId="269"/>
        </pc:sldMkLst>
        <pc:picChg chg="add mod">
          <ac:chgData name="Cesar Augusto Lopez Gallego" userId="0dfa9112-9251-4882-b472-cf2dfcee09d1" providerId="ADAL" clId="{52D1551F-EFFE-4F26-A72A-DE7F6A8B5952}" dt="2024-09-27T19:31:21.376" v="5046" actId="1076"/>
          <ac:picMkLst>
            <pc:docMk/>
            <pc:sldMk cId="1380833048" sldId="269"/>
            <ac:picMk id="7" creationId="{6BF77018-C256-4A1D-87D0-823EBA49C012}"/>
          </ac:picMkLst>
        </pc:picChg>
      </pc:sldChg>
      <pc:sldChg chg="modSp mod">
        <pc:chgData name="Cesar Augusto Lopez Gallego" userId="0dfa9112-9251-4882-b472-cf2dfcee09d1" providerId="ADAL" clId="{52D1551F-EFFE-4F26-A72A-DE7F6A8B5952}" dt="2024-09-27T20:06:56.950" v="5643" actId="1076"/>
        <pc:sldMkLst>
          <pc:docMk/>
          <pc:sldMk cId="1047055315" sldId="270"/>
        </pc:sldMkLst>
        <pc:spChg chg="mod">
          <ac:chgData name="Cesar Augusto Lopez Gallego" userId="0dfa9112-9251-4882-b472-cf2dfcee09d1" providerId="ADAL" clId="{52D1551F-EFFE-4F26-A72A-DE7F6A8B5952}" dt="2024-09-27T20:06:56.950" v="5643" actId="1076"/>
          <ac:spMkLst>
            <pc:docMk/>
            <pc:sldMk cId="1047055315" sldId="270"/>
            <ac:spMk id="3" creationId="{0C03875B-0A5A-4617-A8D4-20562549F81A}"/>
          </ac:spMkLst>
        </pc:spChg>
        <pc:spChg chg="mod">
          <ac:chgData name="Cesar Augusto Lopez Gallego" userId="0dfa9112-9251-4882-b472-cf2dfcee09d1" providerId="ADAL" clId="{52D1551F-EFFE-4F26-A72A-DE7F6A8B5952}" dt="2024-09-26T21:07:02.575" v="697" actId="20577"/>
          <ac:spMkLst>
            <pc:docMk/>
            <pc:sldMk cId="1047055315" sldId="270"/>
            <ac:spMk id="4" creationId="{CF5D9BDF-798C-4E48-8907-FBE2FAE24733}"/>
          </ac:spMkLst>
        </pc:spChg>
      </pc:sldChg>
      <pc:sldChg chg="modSp mod">
        <pc:chgData name="Cesar Augusto Lopez Gallego" userId="0dfa9112-9251-4882-b472-cf2dfcee09d1" providerId="ADAL" clId="{52D1551F-EFFE-4F26-A72A-DE7F6A8B5952}" dt="2024-09-27T18:34:18.686" v="4617" actId="14100"/>
        <pc:sldMkLst>
          <pc:docMk/>
          <pc:sldMk cId="865203197" sldId="271"/>
        </pc:sldMkLst>
        <pc:spChg chg="mod">
          <ac:chgData name="Cesar Augusto Lopez Gallego" userId="0dfa9112-9251-4882-b472-cf2dfcee09d1" providerId="ADAL" clId="{52D1551F-EFFE-4F26-A72A-DE7F6A8B5952}" dt="2024-09-27T18:34:18.686" v="4617" actId="14100"/>
          <ac:spMkLst>
            <pc:docMk/>
            <pc:sldMk cId="865203197" sldId="271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7T18:34:06.199" v="4616" actId="20577"/>
          <ac:spMkLst>
            <pc:docMk/>
            <pc:sldMk cId="865203197" sldId="271"/>
            <ac:spMk id="7" creationId="{30DCFE4E-9255-46A9-8FC8-32D77C0AD07F}"/>
          </ac:spMkLst>
        </pc:spChg>
      </pc:sldChg>
      <pc:sldChg chg="addSp delSp modSp del mod ord">
        <pc:chgData name="Cesar Augusto Lopez Gallego" userId="0dfa9112-9251-4882-b472-cf2dfcee09d1" providerId="ADAL" clId="{52D1551F-EFFE-4F26-A72A-DE7F6A8B5952}" dt="2024-09-27T19:30:01.349" v="5037" actId="2696"/>
        <pc:sldMkLst>
          <pc:docMk/>
          <pc:sldMk cId="3085825156" sldId="273"/>
        </pc:sldMkLst>
        <pc:spChg chg="mod">
          <ac:chgData name="Cesar Augusto Lopez Gallego" userId="0dfa9112-9251-4882-b472-cf2dfcee09d1" providerId="ADAL" clId="{52D1551F-EFFE-4F26-A72A-DE7F6A8B5952}" dt="2024-09-26T21:49:54.159" v="904" actId="20577"/>
          <ac:spMkLst>
            <pc:docMk/>
            <pc:sldMk cId="3085825156" sldId="273"/>
            <ac:spMk id="2" creationId="{C68C0548-7122-4966-B07C-D0D8B27E499D}"/>
          </ac:spMkLst>
        </pc:spChg>
        <pc:spChg chg="mod">
          <ac:chgData name="Cesar Augusto Lopez Gallego" userId="0dfa9112-9251-4882-b472-cf2dfcee09d1" providerId="ADAL" clId="{52D1551F-EFFE-4F26-A72A-DE7F6A8B5952}" dt="2024-09-26T19:00:24.980" v="147" actId="13822"/>
          <ac:spMkLst>
            <pc:docMk/>
            <pc:sldMk cId="3085825156" sldId="273"/>
            <ac:spMk id="8" creationId="{6D1FDA22-DDE5-44FB-9259-B66335F715EA}"/>
          </ac:spMkLst>
        </pc:spChg>
        <pc:picChg chg="add del">
          <ac:chgData name="Cesar Augusto Lopez Gallego" userId="0dfa9112-9251-4882-b472-cf2dfcee09d1" providerId="ADAL" clId="{52D1551F-EFFE-4F26-A72A-DE7F6A8B5952}" dt="2024-09-26T21:50:26.834" v="906" actId="21"/>
          <ac:picMkLst>
            <pc:docMk/>
            <pc:sldMk cId="3085825156" sldId="273"/>
            <ac:picMk id="12" creationId="{24268B9F-5EF5-4ADC-BB0D-109571AFDA99}"/>
          </ac:picMkLst>
        </pc:picChg>
      </pc:sldChg>
      <pc:sldChg chg="modSp add mod setBg">
        <pc:chgData name="Cesar Augusto Lopez Gallego" userId="0dfa9112-9251-4882-b472-cf2dfcee09d1" providerId="ADAL" clId="{52D1551F-EFFE-4F26-A72A-DE7F6A8B5952}" dt="2024-09-27T19:30:13.258" v="5039" actId="108"/>
        <pc:sldMkLst>
          <pc:docMk/>
          <pc:sldMk cId="3245987986" sldId="273"/>
        </pc:sldMkLst>
        <pc:spChg chg="mod">
          <ac:chgData name="Cesar Augusto Lopez Gallego" userId="0dfa9112-9251-4882-b472-cf2dfcee09d1" providerId="ADAL" clId="{52D1551F-EFFE-4F26-A72A-DE7F6A8B5952}" dt="2024-09-27T19:30:13.258" v="5039" actId="108"/>
          <ac:spMkLst>
            <pc:docMk/>
            <pc:sldMk cId="3245987986" sldId="273"/>
            <ac:spMk id="8" creationId="{6D1FDA22-DDE5-44FB-9259-B66335F715EA}"/>
          </ac:spMkLst>
        </pc:spChg>
      </pc:sldChg>
      <pc:sldChg chg="del">
        <pc:chgData name="Cesar Augusto Lopez Gallego" userId="0dfa9112-9251-4882-b472-cf2dfcee09d1" providerId="ADAL" clId="{52D1551F-EFFE-4F26-A72A-DE7F6A8B5952}" dt="2024-09-26T22:24:01.298" v="1041" actId="47"/>
        <pc:sldMkLst>
          <pc:docMk/>
          <pc:sldMk cId="3118157009" sldId="280"/>
        </pc:sldMkLst>
      </pc:sldChg>
      <pc:sldChg chg="addSp delSp modSp mod modAnim">
        <pc:chgData name="Cesar Augusto Lopez Gallego" userId="0dfa9112-9251-4882-b472-cf2dfcee09d1" providerId="ADAL" clId="{52D1551F-EFFE-4F26-A72A-DE7F6A8B5952}" dt="2024-09-27T20:05:39.886" v="5623" actId="403"/>
        <pc:sldMkLst>
          <pc:docMk/>
          <pc:sldMk cId="1733780645" sldId="281"/>
        </pc:sldMkLst>
        <pc:spChg chg="del mod">
          <ac:chgData name="Cesar Augusto Lopez Gallego" userId="0dfa9112-9251-4882-b472-cf2dfcee09d1" providerId="ADAL" clId="{52D1551F-EFFE-4F26-A72A-DE7F6A8B5952}" dt="2024-09-26T16:10:43.038" v="46" actId="478"/>
          <ac:spMkLst>
            <pc:docMk/>
            <pc:sldMk cId="1733780645" sldId="281"/>
            <ac:spMk id="2" creationId="{00000000-0000-0000-0000-000000000000}"/>
          </ac:spMkLst>
        </pc:spChg>
        <pc:spChg chg="del">
          <ac:chgData name="Cesar Augusto Lopez Gallego" userId="0dfa9112-9251-4882-b472-cf2dfcee09d1" providerId="ADAL" clId="{52D1551F-EFFE-4F26-A72A-DE7F6A8B5952}" dt="2024-09-26T16:06:43.970" v="14" actId="21"/>
          <ac:spMkLst>
            <pc:docMk/>
            <pc:sldMk cId="1733780645" sldId="281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16:11:00.189" v="54" actId="20577"/>
          <ac:spMkLst>
            <pc:docMk/>
            <pc:sldMk cId="1733780645" sldId="281"/>
            <ac:spMk id="5" creationId="{00000000-0000-0000-0000-000000000000}"/>
          </ac:spMkLst>
        </pc:spChg>
        <pc:spChg chg="add del mod">
          <ac:chgData name="Cesar Augusto Lopez Gallego" userId="0dfa9112-9251-4882-b472-cf2dfcee09d1" providerId="ADAL" clId="{52D1551F-EFFE-4F26-A72A-DE7F6A8B5952}" dt="2024-09-26T16:08:16.988" v="23" actId="478"/>
          <ac:spMkLst>
            <pc:docMk/>
            <pc:sldMk cId="1733780645" sldId="281"/>
            <ac:spMk id="7" creationId="{6D18F59D-FD25-4ABE-BC8A-562F59AD33AA}"/>
          </ac:spMkLst>
        </pc:spChg>
        <pc:spChg chg="add del mod">
          <ac:chgData name="Cesar Augusto Lopez Gallego" userId="0dfa9112-9251-4882-b472-cf2dfcee09d1" providerId="ADAL" clId="{52D1551F-EFFE-4F26-A72A-DE7F6A8B5952}" dt="2024-09-26T16:10:46.461" v="47" actId="478"/>
          <ac:spMkLst>
            <pc:docMk/>
            <pc:sldMk cId="1733780645" sldId="281"/>
            <ac:spMk id="9" creationId="{22DC5EEF-4A01-4FC0-A4BB-9640FB48CE4E}"/>
          </ac:spMkLst>
        </pc:spChg>
        <pc:graphicFrameChg chg="mod modGraphic">
          <ac:chgData name="Cesar Augusto Lopez Gallego" userId="0dfa9112-9251-4882-b472-cf2dfcee09d1" providerId="ADAL" clId="{52D1551F-EFFE-4F26-A72A-DE7F6A8B5952}" dt="2024-09-27T20:05:39.886" v="5623" actId="403"/>
          <ac:graphicFrameMkLst>
            <pc:docMk/>
            <pc:sldMk cId="1733780645" sldId="281"/>
            <ac:graphicFrameMk id="4" creationId="{00000000-0000-0000-0000-000000000000}"/>
          </ac:graphicFrameMkLst>
        </pc:graphicFrameChg>
      </pc:sldChg>
      <pc:sldChg chg="addSp delSp modSp add del mod setBg">
        <pc:chgData name="Cesar Augusto Lopez Gallego" userId="0dfa9112-9251-4882-b472-cf2dfcee09d1" providerId="ADAL" clId="{52D1551F-EFFE-4F26-A72A-DE7F6A8B5952}" dt="2024-09-27T00:52:18.190" v="2689" actId="20577"/>
        <pc:sldMkLst>
          <pc:docMk/>
          <pc:sldMk cId="962686592" sldId="320"/>
        </pc:sldMkLst>
        <pc:spChg chg="mod">
          <ac:chgData name="Cesar Augusto Lopez Gallego" userId="0dfa9112-9251-4882-b472-cf2dfcee09d1" providerId="ADAL" clId="{52D1551F-EFFE-4F26-A72A-DE7F6A8B5952}" dt="2024-09-26T23:49:47.956" v="1766" actId="20577"/>
          <ac:spMkLst>
            <pc:docMk/>
            <pc:sldMk cId="962686592" sldId="320"/>
            <ac:spMk id="2" creationId="{00000000-0000-0000-0000-000000000000}"/>
          </ac:spMkLst>
        </pc:spChg>
        <pc:spChg chg="del mod">
          <ac:chgData name="Cesar Augusto Lopez Gallego" userId="0dfa9112-9251-4882-b472-cf2dfcee09d1" providerId="ADAL" clId="{52D1551F-EFFE-4F26-A72A-DE7F6A8B5952}" dt="2024-09-27T00:15:31.390" v="1930" actId="12084"/>
          <ac:spMkLst>
            <pc:docMk/>
            <pc:sldMk cId="962686592" sldId="320"/>
            <ac:spMk id="3" creationId="{00000000-0000-0000-0000-000000000000}"/>
          </ac:spMkLst>
        </pc:spChg>
        <pc:graphicFrameChg chg="add mod">
          <ac:chgData name="Cesar Augusto Lopez Gallego" userId="0dfa9112-9251-4882-b472-cf2dfcee09d1" providerId="ADAL" clId="{52D1551F-EFFE-4F26-A72A-DE7F6A8B5952}" dt="2024-09-27T00:52:18.190" v="2689" actId="20577"/>
          <ac:graphicFrameMkLst>
            <pc:docMk/>
            <pc:sldMk cId="962686592" sldId="320"/>
            <ac:graphicFrameMk id="4" creationId="{EF601702-EB51-4E01-B7D8-FE60F81F7404}"/>
          </ac:graphicFrameMkLst>
        </pc:graphicFrameChg>
        <pc:picChg chg="del">
          <ac:chgData name="Cesar Augusto Lopez Gallego" userId="0dfa9112-9251-4882-b472-cf2dfcee09d1" providerId="ADAL" clId="{52D1551F-EFFE-4F26-A72A-DE7F6A8B5952}" dt="2024-09-27T00:15:06.673" v="1928" actId="478"/>
          <ac:picMkLst>
            <pc:docMk/>
            <pc:sldMk cId="962686592" sldId="320"/>
            <ac:picMk id="8194" creationId="{00000000-0000-0000-0000-000000000000}"/>
          </ac:picMkLst>
        </pc:picChg>
      </pc:sldChg>
      <pc:sldChg chg="add del setBg">
        <pc:chgData name="Cesar Augusto Lopez Gallego" userId="0dfa9112-9251-4882-b472-cf2dfcee09d1" providerId="ADAL" clId="{52D1551F-EFFE-4F26-A72A-DE7F6A8B5952}" dt="2024-09-26T23:49:40.033" v="1762"/>
        <pc:sldMkLst>
          <pc:docMk/>
          <pc:sldMk cId="290696249" sldId="321"/>
        </pc:sldMkLst>
      </pc:sldChg>
      <pc:sldChg chg="addSp modSp mod">
        <pc:chgData name="Cesar Augusto Lopez Gallego" userId="0dfa9112-9251-4882-b472-cf2dfcee09d1" providerId="ADAL" clId="{52D1551F-EFFE-4F26-A72A-DE7F6A8B5952}" dt="2024-09-26T16:07:59.333" v="22" actId="14100"/>
        <pc:sldMkLst>
          <pc:docMk/>
          <pc:sldMk cId="162713318" sldId="328"/>
        </pc:sldMkLst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8" creationId="{00000000-0000-0000-0000-000000000000}"/>
          </ac:spMkLst>
        </pc:spChg>
        <pc:spChg chg="add mod">
          <ac:chgData name="Cesar Augusto Lopez Gallego" userId="0dfa9112-9251-4882-b472-cf2dfcee09d1" providerId="ADAL" clId="{52D1551F-EFFE-4F26-A72A-DE7F6A8B5952}" dt="2024-09-26T16:06:55.172" v="17" actId="14100"/>
          <ac:spMkLst>
            <pc:docMk/>
            <pc:sldMk cId="162713318" sldId="328"/>
            <ac:spMk id="12" creationId="{DB5FF505-4A63-42F6-AA2C-F692015AD043}"/>
          </ac:spMkLst>
        </pc:spChg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13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14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15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16:06:38.268" v="13" actId="1076"/>
          <ac:spMkLst>
            <pc:docMk/>
            <pc:sldMk cId="162713318" sldId="328"/>
            <ac:spMk id="16" creationId="{D6215DAA-CCB3-4177-97EB-494BA9730B14}"/>
          </ac:spMkLst>
        </pc:spChg>
        <pc:cxnChg chg="add mod">
          <ac:chgData name="Cesar Augusto Lopez Gallego" userId="0dfa9112-9251-4882-b472-cf2dfcee09d1" providerId="ADAL" clId="{52D1551F-EFFE-4F26-A72A-DE7F6A8B5952}" dt="2024-09-26T16:07:51.579" v="21" actId="13822"/>
          <ac:cxnSpMkLst>
            <pc:docMk/>
            <pc:sldMk cId="162713318" sldId="328"/>
            <ac:cxnSpMk id="9" creationId="{F86BAE95-3A30-4C0D-B362-6D602C551AB2}"/>
          </ac:cxnSpMkLst>
        </pc:cxnChg>
        <pc:cxnChg chg="add mod">
          <ac:chgData name="Cesar Augusto Lopez Gallego" userId="0dfa9112-9251-4882-b472-cf2dfcee09d1" providerId="ADAL" clId="{52D1551F-EFFE-4F26-A72A-DE7F6A8B5952}" dt="2024-09-26T16:07:59.333" v="22" actId="14100"/>
          <ac:cxnSpMkLst>
            <pc:docMk/>
            <pc:sldMk cId="162713318" sldId="328"/>
            <ac:cxnSpMk id="11" creationId="{F497BDAE-C4EB-4D91-959A-5C93EF2A7A05}"/>
          </ac:cxnSpMkLst>
        </pc:cxnChg>
      </pc:sldChg>
      <pc:sldChg chg="add">
        <pc:chgData name="Cesar Augusto Lopez Gallego" userId="0dfa9112-9251-4882-b472-cf2dfcee09d1" providerId="ADAL" clId="{52D1551F-EFFE-4F26-A72A-DE7F6A8B5952}" dt="2024-09-26T23:52:22.713" v="1768"/>
        <pc:sldMkLst>
          <pc:docMk/>
          <pc:sldMk cId="840172168" sldId="332"/>
        </pc:sldMkLst>
      </pc:sldChg>
      <pc:sldChg chg="add">
        <pc:chgData name="Cesar Augusto Lopez Gallego" userId="0dfa9112-9251-4882-b472-cf2dfcee09d1" providerId="ADAL" clId="{52D1551F-EFFE-4F26-A72A-DE7F6A8B5952}" dt="2024-09-26T23:52:22.713" v="1768"/>
        <pc:sldMkLst>
          <pc:docMk/>
          <pc:sldMk cId="3171733075" sldId="333"/>
        </pc:sldMkLst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1351156448" sldId="334"/>
        </pc:sldMkLst>
      </pc:sldChg>
      <pc:sldChg chg="add">
        <pc:chgData name="Cesar Augusto Lopez Gallego" userId="0dfa9112-9251-4882-b472-cf2dfcee09d1" providerId="ADAL" clId="{52D1551F-EFFE-4F26-A72A-DE7F6A8B5952}" dt="2024-09-26T23:52:22.713" v="1768"/>
        <pc:sldMkLst>
          <pc:docMk/>
          <pc:sldMk cId="3744232074" sldId="335"/>
        </pc:sldMkLst>
      </pc:sldChg>
      <pc:sldChg chg="add">
        <pc:chgData name="Cesar Augusto Lopez Gallego" userId="0dfa9112-9251-4882-b472-cf2dfcee09d1" providerId="ADAL" clId="{52D1551F-EFFE-4F26-A72A-DE7F6A8B5952}" dt="2024-09-26T23:52:22.713" v="1768"/>
        <pc:sldMkLst>
          <pc:docMk/>
          <pc:sldMk cId="2021338579" sldId="336"/>
        </pc:sldMkLst>
      </pc:sldChg>
      <pc:sldChg chg="add">
        <pc:chgData name="Cesar Augusto Lopez Gallego" userId="0dfa9112-9251-4882-b472-cf2dfcee09d1" providerId="ADAL" clId="{52D1551F-EFFE-4F26-A72A-DE7F6A8B5952}" dt="2024-09-26T23:52:22.713" v="1768"/>
        <pc:sldMkLst>
          <pc:docMk/>
          <pc:sldMk cId="3814073601" sldId="337"/>
        </pc:sldMkLst>
      </pc:sldChg>
      <pc:sldChg chg="add">
        <pc:chgData name="Cesar Augusto Lopez Gallego" userId="0dfa9112-9251-4882-b472-cf2dfcee09d1" providerId="ADAL" clId="{52D1551F-EFFE-4F26-A72A-DE7F6A8B5952}" dt="2024-09-26T23:52:22.713" v="1768"/>
        <pc:sldMkLst>
          <pc:docMk/>
          <pc:sldMk cId="1284878977" sldId="338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1926515695" sldId="354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3651801354" sldId="355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3861950748" sldId="356"/>
        </pc:sldMkLst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4258922479" sldId="357"/>
        </pc:sldMkLst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3877912092" sldId="358"/>
        </pc:sldMkLst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3040066219" sldId="359"/>
        </pc:sldMkLst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599210691" sldId="360"/>
        </pc:sldMkLst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3365401522" sldId="361"/>
        </pc:sldMkLst>
      </pc:sldChg>
      <pc:sldChg chg="addSp delSp add mod setBg">
        <pc:chgData name="Cesar Augusto Lopez Gallego" userId="0dfa9112-9251-4882-b472-cf2dfcee09d1" providerId="ADAL" clId="{52D1551F-EFFE-4F26-A72A-DE7F6A8B5952}" dt="2024-09-27T21:06:34.632" v="7155" actId="21"/>
        <pc:sldMkLst>
          <pc:docMk/>
          <pc:sldMk cId="3542947487" sldId="362"/>
        </pc:sldMkLst>
        <pc:picChg chg="add del">
          <ac:chgData name="Cesar Augusto Lopez Gallego" userId="0dfa9112-9251-4882-b472-cf2dfcee09d1" providerId="ADAL" clId="{52D1551F-EFFE-4F26-A72A-DE7F6A8B5952}" dt="2024-09-27T21:06:34.632" v="7155" actId="21"/>
          <ac:picMkLst>
            <pc:docMk/>
            <pc:sldMk cId="3542947487" sldId="362"/>
            <ac:picMk id="5" creationId="{5450306D-C5CD-4B5F-B911-2485F5987D13}"/>
          </ac:picMkLst>
        </pc:picChg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3902559013" sldId="364"/>
        </pc:sldMkLst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3692828356" sldId="366"/>
        </pc:sldMkLst>
      </pc:sldChg>
      <pc:sldChg chg="add setBg">
        <pc:chgData name="Cesar Augusto Lopez Gallego" userId="0dfa9112-9251-4882-b472-cf2dfcee09d1" providerId="ADAL" clId="{52D1551F-EFFE-4F26-A72A-DE7F6A8B5952}" dt="2024-09-26T23:52:22.713" v="1768"/>
        <pc:sldMkLst>
          <pc:docMk/>
          <pc:sldMk cId="1591418313" sldId="367"/>
        </pc:sldMkLst>
      </pc:sldChg>
      <pc:sldChg chg="addSp modSp add mod setBg">
        <pc:chgData name="Cesar Augusto Lopez Gallego" userId="0dfa9112-9251-4882-b472-cf2dfcee09d1" providerId="ADAL" clId="{52D1551F-EFFE-4F26-A72A-DE7F6A8B5952}" dt="2024-09-27T19:58:19.439" v="5513" actId="1076"/>
        <pc:sldMkLst>
          <pc:docMk/>
          <pc:sldMk cId="2668094879" sldId="369"/>
        </pc:sldMkLst>
        <pc:spChg chg="mod">
          <ac:chgData name="Cesar Augusto Lopez Gallego" userId="0dfa9112-9251-4882-b472-cf2dfcee09d1" providerId="ADAL" clId="{52D1551F-EFFE-4F26-A72A-DE7F6A8B5952}" dt="2024-09-27T19:58:17.061" v="5512" actId="27636"/>
          <ac:spMkLst>
            <pc:docMk/>
            <pc:sldMk cId="2668094879" sldId="369"/>
            <ac:spMk id="3" creationId="{00000000-0000-0000-0000-000000000000}"/>
          </ac:spMkLst>
        </pc:spChg>
        <pc:picChg chg="add mod">
          <ac:chgData name="Cesar Augusto Lopez Gallego" userId="0dfa9112-9251-4882-b472-cf2dfcee09d1" providerId="ADAL" clId="{52D1551F-EFFE-4F26-A72A-DE7F6A8B5952}" dt="2024-09-27T19:58:19.439" v="5513" actId="1076"/>
          <ac:picMkLst>
            <pc:docMk/>
            <pc:sldMk cId="2668094879" sldId="369"/>
            <ac:picMk id="5" creationId="{8DBAEC4C-50A9-49AA-8B57-72B84285CE97}"/>
          </ac:picMkLst>
        </pc:picChg>
      </pc:sldChg>
      <pc:sldChg chg="modSp add del mod setBg">
        <pc:chgData name="Cesar Augusto Lopez Gallego" userId="0dfa9112-9251-4882-b472-cf2dfcee09d1" providerId="ADAL" clId="{52D1551F-EFFE-4F26-A72A-DE7F6A8B5952}" dt="2024-09-26T23:48:08.924" v="1755" actId="20577"/>
        <pc:sldMkLst>
          <pc:docMk/>
          <pc:sldMk cId="1559272310" sldId="374"/>
        </pc:sldMkLst>
        <pc:spChg chg="mod">
          <ac:chgData name="Cesar Augusto Lopez Gallego" userId="0dfa9112-9251-4882-b472-cf2dfcee09d1" providerId="ADAL" clId="{52D1551F-EFFE-4F26-A72A-DE7F6A8B5952}" dt="2024-09-26T23:48:08.924" v="1755" actId="20577"/>
          <ac:spMkLst>
            <pc:docMk/>
            <pc:sldMk cId="1559272310" sldId="374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23:43:47.448" v="1682" actId="108"/>
          <ac:spMkLst>
            <pc:docMk/>
            <pc:sldMk cId="1559272310" sldId="374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52D1551F-EFFE-4F26-A72A-DE7F6A8B5952}" dt="2024-09-26T23:43:19.634" v="1673" actId="1076"/>
          <ac:picMkLst>
            <pc:docMk/>
            <pc:sldMk cId="1559272310" sldId="374"/>
            <ac:picMk id="5" creationId="{00000000-0000-0000-0000-000000000000}"/>
          </ac:picMkLst>
        </pc:picChg>
      </pc:sldChg>
      <pc:sldChg chg="modSp mod">
        <pc:chgData name="Cesar Augusto Lopez Gallego" userId="0dfa9112-9251-4882-b472-cf2dfcee09d1" providerId="ADAL" clId="{52D1551F-EFFE-4F26-A72A-DE7F6A8B5952}" dt="2024-09-26T18:59:00.252" v="145" actId="255"/>
        <pc:sldMkLst>
          <pc:docMk/>
          <pc:sldMk cId="1174163629" sldId="375"/>
        </pc:sldMkLst>
        <pc:spChg chg="mod">
          <ac:chgData name="Cesar Augusto Lopez Gallego" userId="0dfa9112-9251-4882-b472-cf2dfcee09d1" providerId="ADAL" clId="{52D1551F-EFFE-4F26-A72A-DE7F6A8B5952}" dt="2024-09-26T18:58:40.091" v="138" actId="20577"/>
          <ac:spMkLst>
            <pc:docMk/>
            <pc:sldMk cId="1174163629" sldId="375"/>
            <ac:spMk id="4" creationId="{5DF66AA0-7D34-4E0E-B8CE-43667A3F053A}"/>
          </ac:spMkLst>
        </pc:spChg>
        <pc:spChg chg="mod">
          <ac:chgData name="Cesar Augusto Lopez Gallego" userId="0dfa9112-9251-4882-b472-cf2dfcee09d1" providerId="ADAL" clId="{52D1551F-EFFE-4F26-A72A-DE7F6A8B5952}" dt="2024-09-26T18:59:00.252" v="145" actId="255"/>
          <ac:spMkLst>
            <pc:docMk/>
            <pc:sldMk cId="1174163629" sldId="375"/>
            <ac:spMk id="5" creationId="{4BE7D5CC-BB00-4564-B978-9D53178F2FF3}"/>
          </ac:spMkLst>
        </pc:spChg>
      </pc:sldChg>
      <pc:sldChg chg="addSp delSp modSp add del mod modAnim">
        <pc:chgData name="Cesar Augusto Lopez Gallego" userId="0dfa9112-9251-4882-b472-cf2dfcee09d1" providerId="ADAL" clId="{52D1551F-EFFE-4F26-A72A-DE7F6A8B5952}" dt="2024-09-26T19:04:55.541" v="329" actId="14100"/>
        <pc:sldMkLst>
          <pc:docMk/>
          <pc:sldMk cId="2619228959" sldId="378"/>
        </pc:sldMkLst>
        <pc:spChg chg="mod">
          <ac:chgData name="Cesar Augusto Lopez Gallego" userId="0dfa9112-9251-4882-b472-cf2dfcee09d1" providerId="ADAL" clId="{52D1551F-EFFE-4F26-A72A-DE7F6A8B5952}" dt="2024-09-26T19:04:43.715" v="325" actId="20577"/>
          <ac:spMkLst>
            <pc:docMk/>
            <pc:sldMk cId="2619228959" sldId="378"/>
            <ac:spMk id="2" creationId="{00000000-0000-0000-0000-000000000000}"/>
          </ac:spMkLst>
        </pc:spChg>
        <pc:spChg chg="del">
          <ac:chgData name="Cesar Augusto Lopez Gallego" userId="0dfa9112-9251-4882-b472-cf2dfcee09d1" providerId="ADAL" clId="{52D1551F-EFFE-4F26-A72A-DE7F6A8B5952}" dt="2024-09-26T19:01:33.634" v="152" actId="478"/>
          <ac:spMkLst>
            <pc:docMk/>
            <pc:sldMk cId="2619228959" sldId="378"/>
            <ac:spMk id="5" creationId="{00000000-0000-0000-0000-000000000000}"/>
          </ac:spMkLst>
        </pc:spChg>
        <pc:spChg chg="del">
          <ac:chgData name="Cesar Augusto Lopez Gallego" userId="0dfa9112-9251-4882-b472-cf2dfcee09d1" providerId="ADAL" clId="{52D1551F-EFFE-4F26-A72A-DE7F6A8B5952}" dt="2024-09-26T19:01:33.634" v="152" actId="478"/>
          <ac:spMkLst>
            <pc:docMk/>
            <pc:sldMk cId="2619228959" sldId="378"/>
            <ac:spMk id="6" creationId="{00000000-0000-0000-0000-000000000000}"/>
          </ac:spMkLst>
        </pc:spChg>
        <pc:spChg chg="del">
          <ac:chgData name="Cesar Augusto Lopez Gallego" userId="0dfa9112-9251-4882-b472-cf2dfcee09d1" providerId="ADAL" clId="{52D1551F-EFFE-4F26-A72A-DE7F6A8B5952}" dt="2024-09-26T19:01:33.634" v="152" actId="478"/>
          <ac:spMkLst>
            <pc:docMk/>
            <pc:sldMk cId="2619228959" sldId="378"/>
            <ac:spMk id="7" creationId="{00000000-0000-0000-0000-000000000000}"/>
          </ac:spMkLst>
        </pc:spChg>
        <pc:spChg chg="del">
          <ac:chgData name="Cesar Augusto Lopez Gallego" userId="0dfa9112-9251-4882-b472-cf2dfcee09d1" providerId="ADAL" clId="{52D1551F-EFFE-4F26-A72A-DE7F6A8B5952}" dt="2024-09-26T19:01:33.634" v="152" actId="478"/>
          <ac:spMkLst>
            <pc:docMk/>
            <pc:sldMk cId="2619228959" sldId="378"/>
            <ac:spMk id="8" creationId="{00000000-0000-0000-0000-000000000000}"/>
          </ac:spMkLst>
        </pc:spChg>
        <pc:spChg chg="del">
          <ac:chgData name="Cesar Augusto Lopez Gallego" userId="0dfa9112-9251-4882-b472-cf2dfcee09d1" providerId="ADAL" clId="{52D1551F-EFFE-4F26-A72A-DE7F6A8B5952}" dt="2024-09-26T19:01:33.634" v="152" actId="478"/>
          <ac:spMkLst>
            <pc:docMk/>
            <pc:sldMk cId="2619228959" sldId="378"/>
            <ac:spMk id="9" creationId="{00000000-0000-0000-0000-000000000000}"/>
          </ac:spMkLst>
        </pc:spChg>
        <pc:spChg chg="del">
          <ac:chgData name="Cesar Augusto Lopez Gallego" userId="0dfa9112-9251-4882-b472-cf2dfcee09d1" providerId="ADAL" clId="{52D1551F-EFFE-4F26-A72A-DE7F6A8B5952}" dt="2024-09-26T19:01:33.634" v="152" actId="478"/>
          <ac:spMkLst>
            <pc:docMk/>
            <pc:sldMk cId="2619228959" sldId="378"/>
            <ac:spMk id="10" creationId="{00000000-0000-0000-0000-000000000000}"/>
          </ac:spMkLst>
        </pc:spChg>
        <pc:spChg chg="add mod">
          <ac:chgData name="Cesar Augusto Lopez Gallego" userId="0dfa9112-9251-4882-b472-cf2dfcee09d1" providerId="ADAL" clId="{52D1551F-EFFE-4F26-A72A-DE7F6A8B5952}" dt="2024-09-26T19:04:55.541" v="329" actId="14100"/>
          <ac:spMkLst>
            <pc:docMk/>
            <pc:sldMk cId="2619228959" sldId="378"/>
            <ac:spMk id="12" creationId="{9DEFDA49-636E-4890-9854-320ABDE3501D}"/>
          </ac:spMkLst>
        </pc:spChg>
        <pc:picChg chg="mod">
          <ac:chgData name="Cesar Augusto Lopez Gallego" userId="0dfa9112-9251-4882-b472-cf2dfcee09d1" providerId="ADAL" clId="{52D1551F-EFFE-4F26-A72A-DE7F6A8B5952}" dt="2024-09-26T19:04:49.914" v="326" actId="1076"/>
          <ac:picMkLst>
            <pc:docMk/>
            <pc:sldMk cId="2619228959" sldId="378"/>
            <ac:picMk id="4" creationId="{00000000-0000-0000-0000-000000000000}"/>
          </ac:picMkLst>
        </pc:picChg>
        <pc:picChg chg="add mod">
          <ac:chgData name="Cesar Augusto Lopez Gallego" userId="0dfa9112-9251-4882-b472-cf2dfcee09d1" providerId="ADAL" clId="{52D1551F-EFFE-4F26-A72A-DE7F6A8B5952}" dt="2024-09-26T19:04:51.527" v="327" actId="1076"/>
          <ac:picMkLst>
            <pc:docMk/>
            <pc:sldMk cId="2619228959" sldId="378"/>
            <ac:picMk id="11" creationId="{A80EF922-8C12-435D-A5BD-3D2F911400C6}"/>
          </ac:picMkLst>
        </pc:picChg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2003239945" sldId="380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3352688505" sldId="381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3962514436" sldId="382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505111598" sldId="383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2459526639" sldId="384"/>
        </pc:sldMkLst>
      </pc:sldChg>
      <pc:sldChg chg="del">
        <pc:chgData name="Cesar Augusto Lopez Gallego" userId="0dfa9112-9251-4882-b472-cf2dfcee09d1" providerId="ADAL" clId="{52D1551F-EFFE-4F26-A72A-DE7F6A8B5952}" dt="2024-09-26T19:05:12.566" v="331" actId="47"/>
        <pc:sldMkLst>
          <pc:docMk/>
          <pc:sldMk cId="2556528614" sldId="397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2593016985" sldId="397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1518452532" sldId="398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1092138746" sldId="399"/>
        </pc:sldMkLst>
      </pc:sldChg>
      <pc:sldChg chg="addSp modSp add del mod">
        <pc:chgData name="Cesar Augusto Lopez Gallego" userId="0dfa9112-9251-4882-b472-cf2dfcee09d1" providerId="ADAL" clId="{52D1551F-EFFE-4F26-A72A-DE7F6A8B5952}" dt="2024-09-27T20:04:40.636" v="5607" actId="2696"/>
        <pc:sldMkLst>
          <pc:docMk/>
          <pc:sldMk cId="1965799880" sldId="407"/>
        </pc:sldMkLst>
        <pc:spChg chg="mod">
          <ac:chgData name="Cesar Augusto Lopez Gallego" userId="0dfa9112-9251-4882-b472-cf2dfcee09d1" providerId="ADAL" clId="{52D1551F-EFFE-4F26-A72A-DE7F6A8B5952}" dt="2024-09-27T20:04:32.540" v="5606" actId="14100"/>
          <ac:spMkLst>
            <pc:docMk/>
            <pc:sldMk cId="1965799880" sldId="407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7T19:35:47.632" v="5062" actId="1076"/>
          <ac:spMkLst>
            <pc:docMk/>
            <pc:sldMk cId="1965799880" sldId="407"/>
            <ac:spMk id="3" creationId="{00000000-0000-0000-0000-000000000000}"/>
          </ac:spMkLst>
        </pc:spChg>
        <pc:picChg chg="add mod">
          <ac:chgData name="Cesar Augusto Lopez Gallego" userId="0dfa9112-9251-4882-b472-cf2dfcee09d1" providerId="ADAL" clId="{52D1551F-EFFE-4F26-A72A-DE7F6A8B5952}" dt="2024-09-27T19:37:40.815" v="5066" actId="1076"/>
          <ac:picMkLst>
            <pc:docMk/>
            <pc:sldMk cId="1965799880" sldId="407"/>
            <ac:picMk id="6" creationId="{544BA882-906C-44F4-8E5D-EDE0EFAD8907}"/>
          </ac:picMkLst>
        </pc:picChg>
      </pc:sldChg>
      <pc:sldChg chg="modSp add mod">
        <pc:chgData name="Cesar Augusto Lopez Gallego" userId="0dfa9112-9251-4882-b472-cf2dfcee09d1" providerId="ADAL" clId="{52D1551F-EFFE-4F26-A72A-DE7F6A8B5952}" dt="2024-09-27T20:04:59.293" v="5609" actId="1076"/>
        <pc:sldMkLst>
          <pc:docMk/>
          <pc:sldMk cId="3036939143" sldId="407"/>
        </pc:sldMkLst>
        <pc:spChg chg="mod">
          <ac:chgData name="Cesar Augusto Lopez Gallego" userId="0dfa9112-9251-4882-b472-cf2dfcee09d1" providerId="ADAL" clId="{52D1551F-EFFE-4F26-A72A-DE7F6A8B5952}" dt="2024-09-27T20:04:59.293" v="5609" actId="1076"/>
          <ac:spMkLst>
            <pc:docMk/>
            <pc:sldMk cId="3036939143" sldId="407"/>
            <ac:spMk id="3" creationId="{00000000-0000-0000-0000-000000000000}"/>
          </ac:spMkLst>
        </pc:spChg>
      </pc:sldChg>
      <pc:sldChg chg="del">
        <pc:chgData name="Cesar Augusto Lopez Gallego" userId="0dfa9112-9251-4882-b472-cf2dfcee09d1" providerId="ADAL" clId="{52D1551F-EFFE-4F26-A72A-DE7F6A8B5952}" dt="2024-09-26T21:05:38.325" v="681" actId="2696"/>
        <pc:sldMkLst>
          <pc:docMk/>
          <pc:sldMk cId="3099569555" sldId="407"/>
        </pc:sldMkLst>
      </pc:sldChg>
      <pc:sldChg chg="modSp add del mod setBg">
        <pc:chgData name="Cesar Augusto Lopez Gallego" userId="0dfa9112-9251-4882-b472-cf2dfcee09d1" providerId="ADAL" clId="{52D1551F-EFFE-4F26-A72A-DE7F6A8B5952}" dt="2024-09-26T22:21:28.557" v="1029" actId="2696"/>
        <pc:sldMkLst>
          <pc:docMk/>
          <pc:sldMk cId="3313584980" sldId="407"/>
        </pc:sldMkLst>
        <pc:spChg chg="mod">
          <ac:chgData name="Cesar Augusto Lopez Gallego" userId="0dfa9112-9251-4882-b472-cf2dfcee09d1" providerId="ADAL" clId="{52D1551F-EFFE-4F26-A72A-DE7F6A8B5952}" dt="2024-09-26T21:37:27.689" v="773" actId="20577"/>
          <ac:spMkLst>
            <pc:docMk/>
            <pc:sldMk cId="3313584980" sldId="407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6T21:37:46.017" v="778" actId="20577"/>
          <ac:spMkLst>
            <pc:docMk/>
            <pc:sldMk cId="3313584980" sldId="407"/>
            <ac:spMk id="3" creationId="{00000000-0000-0000-0000-000000000000}"/>
          </ac:spMkLst>
        </pc:spChg>
      </pc:sldChg>
      <pc:sldChg chg="add">
        <pc:chgData name="Cesar Augusto Lopez Gallego" userId="0dfa9112-9251-4882-b472-cf2dfcee09d1" providerId="ADAL" clId="{52D1551F-EFFE-4F26-A72A-DE7F6A8B5952}" dt="2024-09-26T23:52:22.713" v="1768"/>
        <pc:sldMkLst>
          <pc:docMk/>
          <pc:sldMk cId="3207811673" sldId="408"/>
        </pc:sldMkLst>
      </pc:sldChg>
      <pc:sldChg chg="addSp delSp modSp add mod setBg">
        <pc:chgData name="Cesar Augusto Lopez Gallego" userId="0dfa9112-9251-4882-b472-cf2dfcee09d1" providerId="ADAL" clId="{52D1551F-EFFE-4F26-A72A-DE7F6A8B5952}" dt="2024-09-27T00:13:52.584" v="1927" actId="18653"/>
        <pc:sldMkLst>
          <pc:docMk/>
          <pc:sldMk cId="992469589" sldId="412"/>
        </pc:sldMkLst>
        <pc:spChg chg="del mod">
          <ac:chgData name="Cesar Augusto Lopez Gallego" userId="0dfa9112-9251-4882-b472-cf2dfcee09d1" providerId="ADAL" clId="{52D1551F-EFFE-4F26-A72A-DE7F6A8B5952}" dt="2024-09-27T00:02:50.357" v="1892" actId="478"/>
          <ac:spMkLst>
            <pc:docMk/>
            <pc:sldMk cId="992469589" sldId="412"/>
            <ac:spMk id="3" creationId="{00000000-0000-0000-0000-000000000000}"/>
          </ac:spMkLst>
        </pc:spChg>
        <pc:spChg chg="add del mod">
          <ac:chgData name="Cesar Augusto Lopez Gallego" userId="0dfa9112-9251-4882-b472-cf2dfcee09d1" providerId="ADAL" clId="{52D1551F-EFFE-4F26-A72A-DE7F6A8B5952}" dt="2024-09-27T00:03:33.027" v="1896" actId="12084"/>
          <ac:spMkLst>
            <pc:docMk/>
            <pc:sldMk cId="992469589" sldId="412"/>
            <ac:spMk id="4" creationId="{3B5E7103-CCA7-4ED5-81EE-E2F2811C3715}"/>
          </ac:spMkLst>
        </pc:spChg>
        <pc:graphicFrameChg chg="add mod">
          <ac:chgData name="Cesar Augusto Lopez Gallego" userId="0dfa9112-9251-4882-b472-cf2dfcee09d1" providerId="ADAL" clId="{52D1551F-EFFE-4F26-A72A-DE7F6A8B5952}" dt="2024-09-27T00:13:52.584" v="1927" actId="18653"/>
          <ac:graphicFrameMkLst>
            <pc:docMk/>
            <pc:sldMk cId="992469589" sldId="412"/>
            <ac:graphicFrameMk id="5" creationId="{C5E27A7B-AAEB-47D5-BC49-4C3D67D788CF}"/>
          </ac:graphicFrameMkLst>
        </pc:graphicFrameChg>
      </pc:sldChg>
      <pc:sldChg chg="addSp modSp add mod setBg">
        <pc:chgData name="Cesar Augusto Lopez Gallego" userId="0dfa9112-9251-4882-b472-cf2dfcee09d1" providerId="ADAL" clId="{52D1551F-EFFE-4F26-A72A-DE7F6A8B5952}" dt="2024-09-27T20:09:10.613" v="5750" actId="27636"/>
        <pc:sldMkLst>
          <pc:docMk/>
          <pc:sldMk cId="1451494157" sldId="419"/>
        </pc:sldMkLst>
        <pc:spChg chg="mod">
          <ac:chgData name="Cesar Augusto Lopez Gallego" userId="0dfa9112-9251-4882-b472-cf2dfcee09d1" providerId="ADAL" clId="{52D1551F-EFFE-4F26-A72A-DE7F6A8B5952}" dt="2024-09-27T20:09:10.613" v="5750" actId="27636"/>
          <ac:spMkLst>
            <pc:docMk/>
            <pc:sldMk cId="1451494157" sldId="419"/>
            <ac:spMk id="3" creationId="{00000000-0000-0000-0000-000000000000}"/>
          </ac:spMkLst>
        </pc:spChg>
        <pc:picChg chg="add mod">
          <ac:chgData name="Cesar Augusto Lopez Gallego" userId="0dfa9112-9251-4882-b472-cf2dfcee09d1" providerId="ADAL" clId="{52D1551F-EFFE-4F26-A72A-DE7F6A8B5952}" dt="2024-09-27T19:59:31.617" v="5519" actId="1076"/>
          <ac:picMkLst>
            <pc:docMk/>
            <pc:sldMk cId="1451494157" sldId="419"/>
            <ac:picMk id="5" creationId="{95E023F2-0872-4DFD-980D-F91FBD5DF317}"/>
          </ac:picMkLst>
        </pc:picChg>
      </pc:sldChg>
      <pc:sldChg chg="addSp delSp modSp add mod setBg">
        <pc:chgData name="Cesar Augusto Lopez Gallego" userId="0dfa9112-9251-4882-b472-cf2dfcee09d1" providerId="ADAL" clId="{52D1551F-EFFE-4F26-A72A-DE7F6A8B5952}" dt="2024-09-27T20:09:27.064" v="5756" actId="403"/>
        <pc:sldMkLst>
          <pc:docMk/>
          <pc:sldMk cId="1113794763" sldId="420"/>
        </pc:sldMkLst>
        <pc:spChg chg="mod">
          <ac:chgData name="Cesar Augusto Lopez Gallego" userId="0dfa9112-9251-4882-b472-cf2dfcee09d1" providerId="ADAL" clId="{52D1551F-EFFE-4F26-A72A-DE7F6A8B5952}" dt="2024-09-27T20:09:22.287" v="5754" actId="403"/>
          <ac:spMkLst>
            <pc:docMk/>
            <pc:sldMk cId="1113794763" sldId="420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7T20:09:18.288" v="5752" actId="403"/>
          <ac:spMkLst>
            <pc:docMk/>
            <pc:sldMk cId="1113794763" sldId="420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52D1551F-EFFE-4F26-A72A-DE7F6A8B5952}" dt="2024-09-27T20:09:27.064" v="5756" actId="403"/>
          <ac:spMkLst>
            <pc:docMk/>
            <pc:sldMk cId="1113794763" sldId="420"/>
            <ac:spMk id="6" creationId="{68324055-A185-450C-96BA-13DAFC1B2D93}"/>
          </ac:spMkLst>
        </pc:spChg>
        <pc:picChg chg="add del">
          <ac:chgData name="Cesar Augusto Lopez Gallego" userId="0dfa9112-9251-4882-b472-cf2dfcee09d1" providerId="ADAL" clId="{52D1551F-EFFE-4F26-A72A-DE7F6A8B5952}" dt="2024-09-27T19:59:53.857" v="5521" actId="478"/>
          <ac:picMkLst>
            <pc:docMk/>
            <pc:sldMk cId="1113794763" sldId="420"/>
            <ac:picMk id="7" creationId="{D0BB3FC5-AEBA-4A46-BD33-9CAFA82C7548}"/>
          </ac:picMkLst>
        </pc:picChg>
        <pc:picChg chg="add del">
          <ac:chgData name="Cesar Augusto Lopez Gallego" userId="0dfa9112-9251-4882-b472-cf2dfcee09d1" providerId="ADAL" clId="{52D1551F-EFFE-4F26-A72A-DE7F6A8B5952}" dt="2024-09-27T20:00:02.025" v="5523" actId="478"/>
          <ac:picMkLst>
            <pc:docMk/>
            <pc:sldMk cId="1113794763" sldId="420"/>
            <ac:picMk id="9" creationId="{90F110AE-4BD3-406D-82C9-BF717BE66D79}"/>
          </ac:picMkLst>
        </pc:picChg>
        <pc:picChg chg="add mod">
          <ac:chgData name="Cesar Augusto Lopez Gallego" userId="0dfa9112-9251-4882-b472-cf2dfcee09d1" providerId="ADAL" clId="{52D1551F-EFFE-4F26-A72A-DE7F6A8B5952}" dt="2024-09-27T20:01:07.922" v="5532" actId="1076"/>
          <ac:picMkLst>
            <pc:docMk/>
            <pc:sldMk cId="1113794763" sldId="420"/>
            <ac:picMk id="11" creationId="{0665ACF0-5F3D-4305-9336-5A6331C705F9}"/>
          </ac:picMkLst>
        </pc:picChg>
        <pc:picChg chg="add mod">
          <ac:chgData name="Cesar Augusto Lopez Gallego" userId="0dfa9112-9251-4882-b472-cf2dfcee09d1" providerId="ADAL" clId="{52D1551F-EFFE-4F26-A72A-DE7F6A8B5952}" dt="2024-09-27T20:01:51.005" v="5543" actId="1076"/>
          <ac:picMkLst>
            <pc:docMk/>
            <pc:sldMk cId="1113794763" sldId="420"/>
            <ac:picMk id="13" creationId="{A19C6FED-40CA-44C4-A444-FDDBDA8674DD}"/>
          </ac:picMkLst>
        </pc:picChg>
        <pc:picChg chg="add mod">
          <ac:chgData name="Cesar Augusto Lopez Gallego" userId="0dfa9112-9251-4882-b472-cf2dfcee09d1" providerId="ADAL" clId="{52D1551F-EFFE-4F26-A72A-DE7F6A8B5952}" dt="2024-09-27T20:01:55.802" v="5544" actId="1076"/>
          <ac:picMkLst>
            <pc:docMk/>
            <pc:sldMk cId="1113794763" sldId="420"/>
            <ac:picMk id="14" creationId="{A9856AF8-F815-4BA5-925E-211F632D6A0D}"/>
          </ac:picMkLst>
        </pc:picChg>
        <pc:picChg chg="add mod">
          <ac:chgData name="Cesar Augusto Lopez Gallego" userId="0dfa9112-9251-4882-b472-cf2dfcee09d1" providerId="ADAL" clId="{52D1551F-EFFE-4F26-A72A-DE7F6A8B5952}" dt="2024-09-27T20:02:01.227" v="5547" actId="1076"/>
          <ac:picMkLst>
            <pc:docMk/>
            <pc:sldMk cId="1113794763" sldId="420"/>
            <ac:picMk id="15" creationId="{15D0E194-3CD3-44EF-9C67-3A23B1A4F4DA}"/>
          </ac:picMkLst>
        </pc:picChg>
        <pc:picChg chg="add mod">
          <ac:chgData name="Cesar Augusto Lopez Gallego" userId="0dfa9112-9251-4882-b472-cf2dfcee09d1" providerId="ADAL" clId="{52D1551F-EFFE-4F26-A72A-DE7F6A8B5952}" dt="2024-09-27T20:02:32.747" v="5558" actId="1036"/>
          <ac:picMkLst>
            <pc:docMk/>
            <pc:sldMk cId="1113794763" sldId="420"/>
            <ac:picMk id="17" creationId="{EDE355FE-39C0-4B08-B9D7-E37A094D58C1}"/>
          </ac:picMkLst>
        </pc:picChg>
      </pc:sldChg>
      <pc:sldChg chg="add del">
        <pc:chgData name="Cesar Augusto Lopez Gallego" userId="0dfa9112-9251-4882-b472-cf2dfcee09d1" providerId="ADAL" clId="{52D1551F-EFFE-4F26-A72A-DE7F6A8B5952}" dt="2024-09-26T16:06:13.462" v="8" actId="47"/>
        <pc:sldMkLst>
          <pc:docMk/>
          <pc:sldMk cId="1330044958" sldId="425"/>
        </pc:sldMkLst>
      </pc:sldChg>
      <pc:sldChg chg="add del setBg">
        <pc:chgData name="Cesar Augusto Lopez Gallego" userId="0dfa9112-9251-4882-b472-cf2dfcee09d1" providerId="ADAL" clId="{52D1551F-EFFE-4F26-A72A-DE7F6A8B5952}" dt="2024-09-26T23:02:29.083" v="1550" actId="2696"/>
        <pc:sldMkLst>
          <pc:docMk/>
          <pc:sldMk cId="779617212" sldId="426"/>
        </pc:sldMkLst>
      </pc:sldChg>
      <pc:sldChg chg="modSp add mod">
        <pc:chgData name="Cesar Augusto Lopez Gallego" userId="0dfa9112-9251-4882-b472-cf2dfcee09d1" providerId="ADAL" clId="{52D1551F-EFFE-4F26-A72A-DE7F6A8B5952}" dt="2024-09-26T23:03:17.449" v="1555" actId="20577"/>
        <pc:sldMkLst>
          <pc:docMk/>
          <pc:sldMk cId="1952099911" sldId="426"/>
        </pc:sldMkLst>
        <pc:spChg chg="mod">
          <ac:chgData name="Cesar Augusto Lopez Gallego" userId="0dfa9112-9251-4882-b472-cf2dfcee09d1" providerId="ADAL" clId="{52D1551F-EFFE-4F26-A72A-DE7F6A8B5952}" dt="2024-09-26T23:03:17.449" v="1555" actId="20577"/>
          <ac:spMkLst>
            <pc:docMk/>
            <pc:sldMk cId="1952099911" sldId="426"/>
            <ac:spMk id="2" creationId="{00000000-0000-0000-0000-000000000000}"/>
          </ac:spMkLst>
        </pc:spChg>
      </pc:sldChg>
      <pc:sldChg chg="modSp del mod">
        <pc:chgData name="Cesar Augusto Lopez Gallego" userId="0dfa9112-9251-4882-b472-cf2dfcee09d1" providerId="ADAL" clId="{52D1551F-EFFE-4F26-A72A-DE7F6A8B5952}" dt="2024-09-26T23:02:16.054" v="1548" actId="2696"/>
        <pc:sldMkLst>
          <pc:docMk/>
          <pc:sldMk cId="3283152966" sldId="426"/>
        </pc:sldMkLst>
        <pc:spChg chg="mod">
          <ac:chgData name="Cesar Augusto Lopez Gallego" userId="0dfa9112-9251-4882-b472-cf2dfcee09d1" providerId="ADAL" clId="{52D1551F-EFFE-4F26-A72A-DE7F6A8B5952}" dt="2024-09-26T22:15:12.937" v="1024" actId="6549"/>
          <ac:spMkLst>
            <pc:docMk/>
            <pc:sldMk cId="3283152966" sldId="426"/>
            <ac:spMk id="3" creationId="{00000000-0000-0000-0000-000000000000}"/>
          </ac:spMkLst>
        </pc:spChg>
      </pc:sldChg>
      <pc:sldChg chg="addSp delSp modSp del mod">
        <pc:chgData name="Cesar Augusto Lopez Gallego" userId="0dfa9112-9251-4882-b472-cf2dfcee09d1" providerId="ADAL" clId="{52D1551F-EFFE-4F26-A72A-DE7F6A8B5952}" dt="2024-09-26T22:19:05.394" v="1025" actId="47"/>
        <pc:sldMkLst>
          <pc:docMk/>
          <pc:sldMk cId="4216787456" sldId="427"/>
        </pc:sldMkLst>
        <pc:spChg chg="add del mod">
          <ac:chgData name="Cesar Augusto Lopez Gallego" userId="0dfa9112-9251-4882-b472-cf2dfcee09d1" providerId="ADAL" clId="{52D1551F-EFFE-4F26-A72A-DE7F6A8B5952}" dt="2024-09-26T22:14:07.633" v="1004" actId="21"/>
          <ac:spMkLst>
            <pc:docMk/>
            <pc:sldMk cId="4216787456" sldId="427"/>
            <ac:spMk id="5" creationId="{2B67ED22-E016-47CA-80E5-37DD0DFBC82B}"/>
          </ac:spMkLst>
        </pc:spChg>
        <pc:picChg chg="add del mod">
          <ac:chgData name="Cesar Augusto Lopez Gallego" userId="0dfa9112-9251-4882-b472-cf2dfcee09d1" providerId="ADAL" clId="{52D1551F-EFFE-4F26-A72A-DE7F6A8B5952}" dt="2024-09-26T22:14:07.633" v="1004" actId="21"/>
          <ac:picMkLst>
            <pc:docMk/>
            <pc:sldMk cId="4216787456" sldId="427"/>
            <ac:picMk id="6" creationId="{5D7E6494-9911-4F12-B73C-778C13BCD674}"/>
          </ac:picMkLst>
        </pc:picChg>
      </pc:sldChg>
      <pc:sldChg chg="add">
        <pc:chgData name="Cesar Augusto Lopez Gallego" userId="0dfa9112-9251-4882-b472-cf2dfcee09d1" providerId="ADAL" clId="{52D1551F-EFFE-4F26-A72A-DE7F6A8B5952}" dt="2024-09-26T23:02:33.518" v="1551"/>
        <pc:sldMkLst>
          <pc:docMk/>
          <pc:sldMk cId="3475034" sldId="429"/>
        </pc:sldMkLst>
      </pc:sldChg>
      <pc:sldChg chg="add del setBg">
        <pc:chgData name="Cesar Augusto Lopez Gallego" userId="0dfa9112-9251-4882-b472-cf2dfcee09d1" providerId="ADAL" clId="{52D1551F-EFFE-4F26-A72A-DE7F6A8B5952}" dt="2024-09-26T23:02:29.083" v="1550" actId="2696"/>
        <pc:sldMkLst>
          <pc:docMk/>
          <pc:sldMk cId="615335341" sldId="429"/>
        </pc:sldMkLst>
      </pc:sldChg>
      <pc:sldChg chg="addSp modSp del mod">
        <pc:chgData name="Cesar Augusto Lopez Gallego" userId="0dfa9112-9251-4882-b472-cf2dfcee09d1" providerId="ADAL" clId="{52D1551F-EFFE-4F26-A72A-DE7F6A8B5952}" dt="2024-09-26T23:02:16.054" v="1548" actId="2696"/>
        <pc:sldMkLst>
          <pc:docMk/>
          <pc:sldMk cId="4154272624" sldId="429"/>
        </pc:sldMkLst>
        <pc:spChg chg="add mod">
          <ac:chgData name="Cesar Augusto Lopez Gallego" userId="0dfa9112-9251-4882-b472-cf2dfcee09d1" providerId="ADAL" clId="{52D1551F-EFFE-4F26-A72A-DE7F6A8B5952}" dt="2024-09-26T22:14:38.421" v="1020" actId="27636"/>
          <ac:spMkLst>
            <pc:docMk/>
            <pc:sldMk cId="4154272624" sldId="429"/>
            <ac:spMk id="6" creationId="{14079A48-47BF-4B3F-8FC5-AB7A81028A55}"/>
          </ac:spMkLst>
        </pc:spChg>
        <pc:graphicFrameChg chg="mod modGraphic">
          <ac:chgData name="Cesar Augusto Lopez Gallego" userId="0dfa9112-9251-4882-b472-cf2dfcee09d1" providerId="ADAL" clId="{52D1551F-EFFE-4F26-A72A-DE7F6A8B5952}" dt="2024-09-26T22:14:58.352" v="1023" actId="12"/>
          <ac:graphicFrameMkLst>
            <pc:docMk/>
            <pc:sldMk cId="4154272624" sldId="429"/>
            <ac:graphicFrameMk id="4" creationId="{00000000-0000-0000-0000-000000000000}"/>
          </ac:graphicFrameMkLst>
        </pc:graphicFrameChg>
        <pc:picChg chg="add mod">
          <ac:chgData name="Cesar Augusto Lopez Gallego" userId="0dfa9112-9251-4882-b472-cf2dfcee09d1" providerId="ADAL" clId="{52D1551F-EFFE-4F26-A72A-DE7F6A8B5952}" dt="2024-09-26T22:14:21.197" v="1008" actId="1076"/>
          <ac:picMkLst>
            <pc:docMk/>
            <pc:sldMk cId="4154272624" sldId="429"/>
            <ac:picMk id="7" creationId="{CE329997-42AD-48F5-A038-E8C217FC3526}"/>
          </ac:picMkLst>
        </pc:picChg>
      </pc:sldChg>
      <pc:sldChg chg="add del">
        <pc:chgData name="Cesar Augusto Lopez Gallego" userId="0dfa9112-9251-4882-b472-cf2dfcee09d1" providerId="ADAL" clId="{52D1551F-EFFE-4F26-A72A-DE7F6A8B5952}" dt="2024-09-26T16:06:13.462" v="8" actId="47"/>
        <pc:sldMkLst>
          <pc:docMk/>
          <pc:sldMk cId="2993839428" sldId="430"/>
        </pc:sldMkLst>
      </pc:sldChg>
      <pc:sldChg chg="add del">
        <pc:chgData name="Cesar Augusto Lopez Gallego" userId="0dfa9112-9251-4882-b472-cf2dfcee09d1" providerId="ADAL" clId="{52D1551F-EFFE-4F26-A72A-DE7F6A8B5952}" dt="2024-09-26T16:06:13.462" v="8" actId="47"/>
        <pc:sldMkLst>
          <pc:docMk/>
          <pc:sldMk cId="3541594831" sldId="431"/>
        </pc:sldMkLst>
      </pc:sldChg>
      <pc:sldChg chg="add del">
        <pc:chgData name="Cesar Augusto Lopez Gallego" userId="0dfa9112-9251-4882-b472-cf2dfcee09d1" providerId="ADAL" clId="{52D1551F-EFFE-4F26-A72A-DE7F6A8B5952}" dt="2024-09-26T16:06:13.462" v="8" actId="47"/>
        <pc:sldMkLst>
          <pc:docMk/>
          <pc:sldMk cId="1132657781" sldId="432"/>
        </pc:sldMkLst>
      </pc:sldChg>
      <pc:sldChg chg="addSp delSp modSp mod delAnim">
        <pc:chgData name="Cesar Augusto Lopez Gallego" userId="0dfa9112-9251-4882-b472-cf2dfcee09d1" providerId="ADAL" clId="{52D1551F-EFFE-4F26-A72A-DE7F6A8B5952}" dt="2024-09-26T23:33:37.935" v="1645" actId="403"/>
        <pc:sldMkLst>
          <pc:docMk/>
          <pc:sldMk cId="1603546069" sldId="433"/>
        </pc:sldMkLst>
        <pc:spChg chg="del mod">
          <ac:chgData name="Cesar Augusto Lopez Gallego" userId="0dfa9112-9251-4882-b472-cf2dfcee09d1" providerId="ADAL" clId="{52D1551F-EFFE-4F26-A72A-DE7F6A8B5952}" dt="2024-09-26T23:31:30.160" v="1633" actId="478"/>
          <ac:spMkLst>
            <pc:docMk/>
            <pc:sldMk cId="1603546069" sldId="433"/>
            <ac:spMk id="3" creationId="{5FD8F567-9507-4639-A26E-E12C78021D6D}"/>
          </ac:spMkLst>
        </pc:spChg>
        <pc:spChg chg="add mod">
          <ac:chgData name="Cesar Augusto Lopez Gallego" userId="0dfa9112-9251-4882-b472-cf2dfcee09d1" providerId="ADAL" clId="{52D1551F-EFFE-4F26-A72A-DE7F6A8B5952}" dt="2024-09-26T23:33:37.935" v="1645" actId="403"/>
          <ac:spMkLst>
            <pc:docMk/>
            <pc:sldMk cId="1603546069" sldId="433"/>
            <ac:spMk id="5" creationId="{69D885D3-0A9F-4E72-866B-2A349289B5FE}"/>
          </ac:spMkLst>
        </pc:spChg>
        <pc:picChg chg="mod">
          <ac:chgData name="Cesar Augusto Lopez Gallego" userId="0dfa9112-9251-4882-b472-cf2dfcee09d1" providerId="ADAL" clId="{52D1551F-EFFE-4F26-A72A-DE7F6A8B5952}" dt="2024-09-26T16:12:16.374" v="60" actId="1076"/>
          <ac:picMkLst>
            <pc:docMk/>
            <pc:sldMk cId="1603546069" sldId="433"/>
            <ac:picMk id="2" creationId="{DDB7CC69-B284-4FBE-A970-CC3D9504B0D6}"/>
          </ac:picMkLst>
        </pc:picChg>
        <pc:picChg chg="mod">
          <ac:chgData name="Cesar Augusto Lopez Gallego" userId="0dfa9112-9251-4882-b472-cf2dfcee09d1" providerId="ADAL" clId="{52D1551F-EFFE-4F26-A72A-DE7F6A8B5952}" dt="2024-09-26T23:31:03.391" v="1628" actId="1076"/>
          <ac:picMkLst>
            <pc:docMk/>
            <pc:sldMk cId="1603546069" sldId="433"/>
            <ac:picMk id="4" creationId="{3907448E-DE96-4DDF-B06F-27DE7CEB0DF6}"/>
          </ac:picMkLst>
        </pc:picChg>
        <pc:picChg chg="mod">
          <ac:chgData name="Cesar Augusto Lopez Gallego" userId="0dfa9112-9251-4882-b472-cf2dfcee09d1" providerId="ADAL" clId="{52D1551F-EFFE-4F26-A72A-DE7F6A8B5952}" dt="2024-09-26T16:12:11.731" v="58" actId="1076"/>
          <ac:picMkLst>
            <pc:docMk/>
            <pc:sldMk cId="1603546069" sldId="433"/>
            <ac:picMk id="9" creationId="{A75643CC-AA63-4AEA-A9DE-12D5550267A9}"/>
          </ac:picMkLst>
        </pc:picChg>
        <pc:picChg chg="mod">
          <ac:chgData name="Cesar Augusto Lopez Gallego" userId="0dfa9112-9251-4882-b472-cf2dfcee09d1" providerId="ADAL" clId="{52D1551F-EFFE-4F26-A72A-DE7F6A8B5952}" dt="2024-09-26T16:12:11.731" v="58" actId="1076"/>
          <ac:picMkLst>
            <pc:docMk/>
            <pc:sldMk cId="1603546069" sldId="433"/>
            <ac:picMk id="10" creationId="{5312AC20-FA92-4911-88E8-4275E185FB31}"/>
          </ac:picMkLst>
        </pc:picChg>
      </pc:sldChg>
      <pc:sldChg chg="delSp del mod delAnim">
        <pc:chgData name="Cesar Augusto Lopez Gallego" userId="0dfa9112-9251-4882-b472-cf2dfcee09d1" providerId="ADAL" clId="{52D1551F-EFFE-4F26-A72A-DE7F6A8B5952}" dt="2024-09-26T19:04:59.185" v="330" actId="47"/>
        <pc:sldMkLst>
          <pc:docMk/>
          <pc:sldMk cId="2621520555" sldId="434"/>
        </pc:sldMkLst>
        <pc:picChg chg="del">
          <ac:chgData name="Cesar Augusto Lopez Gallego" userId="0dfa9112-9251-4882-b472-cf2dfcee09d1" providerId="ADAL" clId="{52D1551F-EFFE-4F26-A72A-DE7F6A8B5952}" dt="2024-09-26T19:01:45.267" v="154" actId="21"/>
          <ac:picMkLst>
            <pc:docMk/>
            <pc:sldMk cId="2621520555" sldId="434"/>
            <ac:picMk id="8" creationId="{FB6E0E8B-A5CB-487F-8FAE-0CE24CFAF34C}"/>
          </ac:picMkLst>
        </pc:picChg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1315042374" sldId="437"/>
        </pc:sldMkLst>
      </pc:sldChg>
      <pc:sldChg chg="modSp mod">
        <pc:chgData name="Cesar Augusto Lopez Gallego" userId="0dfa9112-9251-4882-b472-cf2dfcee09d1" providerId="ADAL" clId="{52D1551F-EFFE-4F26-A72A-DE7F6A8B5952}" dt="2024-09-26T22:11:59.412" v="987" actId="14100"/>
        <pc:sldMkLst>
          <pc:docMk/>
          <pc:sldMk cId="3078010710" sldId="487"/>
        </pc:sldMkLst>
        <pc:spChg chg="mod">
          <ac:chgData name="Cesar Augusto Lopez Gallego" userId="0dfa9112-9251-4882-b472-cf2dfcee09d1" providerId="ADAL" clId="{52D1551F-EFFE-4F26-A72A-DE7F6A8B5952}" dt="2024-09-26T22:11:59.412" v="987" actId="14100"/>
          <ac:spMkLst>
            <pc:docMk/>
            <pc:sldMk cId="3078010710" sldId="487"/>
            <ac:spMk id="2" creationId="{F0606108-8A21-49EE-99C1-6BD0D4A085BC}"/>
          </ac:spMkLst>
        </pc:spChg>
      </pc:sldChg>
      <pc:sldChg chg="del">
        <pc:chgData name="Cesar Augusto Lopez Gallego" userId="0dfa9112-9251-4882-b472-cf2dfcee09d1" providerId="ADAL" clId="{52D1551F-EFFE-4F26-A72A-DE7F6A8B5952}" dt="2024-09-26T20:48:32.658" v="498" actId="47"/>
        <pc:sldMkLst>
          <pc:docMk/>
          <pc:sldMk cId="2232405664" sldId="488"/>
        </pc:sldMkLst>
      </pc:sldChg>
      <pc:sldChg chg="modSp mod">
        <pc:chgData name="Cesar Augusto Lopez Gallego" userId="0dfa9112-9251-4882-b472-cf2dfcee09d1" providerId="ADAL" clId="{52D1551F-EFFE-4F26-A72A-DE7F6A8B5952}" dt="2024-09-26T18:57:24.800" v="109" actId="20577"/>
        <pc:sldMkLst>
          <pc:docMk/>
          <pc:sldMk cId="1199920001" sldId="492"/>
        </pc:sldMkLst>
        <pc:spChg chg="mod">
          <ac:chgData name="Cesar Augusto Lopez Gallego" userId="0dfa9112-9251-4882-b472-cf2dfcee09d1" providerId="ADAL" clId="{52D1551F-EFFE-4F26-A72A-DE7F6A8B5952}" dt="2024-09-26T18:57:24.800" v="109" actId="20577"/>
          <ac:spMkLst>
            <pc:docMk/>
            <pc:sldMk cId="1199920001" sldId="492"/>
            <ac:spMk id="3" creationId="{06600005-50F3-44F8-B0FD-A36D67AC6BF3}"/>
          </ac:spMkLst>
        </pc:spChg>
      </pc:sldChg>
      <pc:sldChg chg="modSp add del mod">
        <pc:chgData name="Cesar Augusto Lopez Gallego" userId="0dfa9112-9251-4882-b472-cf2dfcee09d1" providerId="ADAL" clId="{52D1551F-EFFE-4F26-A72A-DE7F6A8B5952}" dt="2024-09-27T20:06:36.053" v="5640" actId="20577"/>
        <pc:sldMkLst>
          <pc:docMk/>
          <pc:sldMk cId="1477394944" sldId="493"/>
        </pc:sldMkLst>
        <pc:spChg chg="mod">
          <ac:chgData name="Cesar Augusto Lopez Gallego" userId="0dfa9112-9251-4882-b472-cf2dfcee09d1" providerId="ADAL" clId="{52D1551F-EFFE-4F26-A72A-DE7F6A8B5952}" dt="2024-09-27T20:06:36.053" v="5640" actId="20577"/>
          <ac:spMkLst>
            <pc:docMk/>
            <pc:sldMk cId="1477394944" sldId="493"/>
            <ac:spMk id="4" creationId="{AF1B1BFF-00BE-4F25-9905-36FFBB29923D}"/>
          </ac:spMkLst>
        </pc:spChg>
      </pc:sldChg>
      <pc:sldChg chg="modSp mod">
        <pc:chgData name="Cesar Augusto Lopez Gallego" userId="0dfa9112-9251-4882-b472-cf2dfcee09d1" providerId="ADAL" clId="{52D1551F-EFFE-4F26-A72A-DE7F6A8B5952}" dt="2024-09-27T19:29:02.699" v="5035" actId="404"/>
        <pc:sldMkLst>
          <pc:docMk/>
          <pc:sldMk cId="2708784979" sldId="494"/>
        </pc:sldMkLst>
        <pc:spChg chg="mod">
          <ac:chgData name="Cesar Augusto Lopez Gallego" userId="0dfa9112-9251-4882-b472-cf2dfcee09d1" providerId="ADAL" clId="{52D1551F-EFFE-4F26-A72A-DE7F6A8B5952}" dt="2024-09-26T21:07:12.175" v="714" actId="20577"/>
          <ac:spMkLst>
            <pc:docMk/>
            <pc:sldMk cId="2708784979" sldId="494"/>
            <ac:spMk id="2" creationId="{8FDD98F4-BACF-4D50-A156-1BE769B9AC22}"/>
          </ac:spMkLst>
        </pc:spChg>
        <pc:spChg chg="mod">
          <ac:chgData name="Cesar Augusto Lopez Gallego" userId="0dfa9112-9251-4882-b472-cf2dfcee09d1" providerId="ADAL" clId="{52D1551F-EFFE-4F26-A72A-DE7F6A8B5952}" dt="2024-09-27T19:28:59.161" v="5034" actId="404"/>
          <ac:spMkLst>
            <pc:docMk/>
            <pc:sldMk cId="2708784979" sldId="494"/>
            <ac:spMk id="4" creationId="{68F584AE-D6FC-4591-8B3A-B8FFB1CF1CBF}"/>
          </ac:spMkLst>
        </pc:spChg>
        <pc:spChg chg="mod">
          <ac:chgData name="Cesar Augusto Lopez Gallego" userId="0dfa9112-9251-4882-b472-cf2dfcee09d1" providerId="ADAL" clId="{52D1551F-EFFE-4F26-A72A-DE7F6A8B5952}" dt="2024-09-27T19:29:02.699" v="5035" actId="404"/>
          <ac:spMkLst>
            <pc:docMk/>
            <pc:sldMk cId="2708784979" sldId="494"/>
            <ac:spMk id="5" creationId="{DC5BDEB8-AB65-4E00-BC25-62F7A6AF229F}"/>
          </ac:spMkLst>
        </pc:spChg>
      </pc:sldChg>
      <pc:sldChg chg="addSp modSp mod">
        <pc:chgData name="Cesar Augusto Lopez Gallego" userId="0dfa9112-9251-4882-b472-cf2dfcee09d1" providerId="ADAL" clId="{52D1551F-EFFE-4F26-A72A-DE7F6A8B5952}" dt="2024-09-27T20:08:13.612" v="5740" actId="313"/>
        <pc:sldMkLst>
          <pc:docMk/>
          <pc:sldMk cId="967956511" sldId="495"/>
        </pc:sldMkLst>
        <pc:spChg chg="mod">
          <ac:chgData name="Cesar Augusto Lopez Gallego" userId="0dfa9112-9251-4882-b472-cf2dfcee09d1" providerId="ADAL" clId="{52D1551F-EFFE-4F26-A72A-DE7F6A8B5952}" dt="2024-09-27T20:08:13.612" v="5740" actId="313"/>
          <ac:spMkLst>
            <pc:docMk/>
            <pc:sldMk cId="967956511" sldId="495"/>
            <ac:spMk id="4" creationId="{41080D98-CEA5-41F5-A644-17026F4C30DA}"/>
          </ac:spMkLst>
        </pc:spChg>
        <pc:picChg chg="mod">
          <ac:chgData name="Cesar Augusto Lopez Gallego" userId="0dfa9112-9251-4882-b472-cf2dfcee09d1" providerId="ADAL" clId="{52D1551F-EFFE-4F26-A72A-DE7F6A8B5952}" dt="2024-09-27T19:39:30.621" v="5080" actId="1076"/>
          <ac:picMkLst>
            <pc:docMk/>
            <pc:sldMk cId="967956511" sldId="495"/>
            <ac:picMk id="2" creationId="{E4A8D15B-D208-45E6-83FA-42928D0AD648}"/>
          </ac:picMkLst>
        </pc:picChg>
        <pc:picChg chg="add mod">
          <ac:chgData name="Cesar Augusto Lopez Gallego" userId="0dfa9112-9251-4882-b472-cf2dfcee09d1" providerId="ADAL" clId="{52D1551F-EFFE-4F26-A72A-DE7F6A8B5952}" dt="2024-09-27T19:40:54.185" v="5092" actId="14100"/>
          <ac:picMkLst>
            <pc:docMk/>
            <pc:sldMk cId="967956511" sldId="495"/>
            <ac:picMk id="6" creationId="{A12D65E2-213F-4C49-AA71-EFB059DFD8A0}"/>
          </ac:picMkLst>
        </pc:picChg>
      </pc:sldChg>
      <pc:sldChg chg="modSp mod">
        <pc:chgData name="Cesar Augusto Lopez Gallego" userId="0dfa9112-9251-4882-b472-cf2dfcee09d1" providerId="ADAL" clId="{52D1551F-EFFE-4F26-A72A-DE7F6A8B5952}" dt="2024-09-27T19:28:52.298" v="5033" actId="404"/>
        <pc:sldMkLst>
          <pc:docMk/>
          <pc:sldMk cId="3416340251" sldId="496"/>
        </pc:sldMkLst>
        <pc:spChg chg="mod">
          <ac:chgData name="Cesar Augusto Lopez Gallego" userId="0dfa9112-9251-4882-b472-cf2dfcee09d1" providerId="ADAL" clId="{52D1551F-EFFE-4F26-A72A-DE7F6A8B5952}" dt="2024-09-27T19:28:47.611" v="5031" actId="404"/>
          <ac:spMkLst>
            <pc:docMk/>
            <pc:sldMk cId="3416340251" sldId="496"/>
            <ac:spMk id="4" creationId="{5FCDDBB1-5F05-4295-B8CD-362E1B501911}"/>
          </ac:spMkLst>
        </pc:spChg>
        <pc:spChg chg="mod">
          <ac:chgData name="Cesar Augusto Lopez Gallego" userId="0dfa9112-9251-4882-b472-cf2dfcee09d1" providerId="ADAL" clId="{52D1551F-EFFE-4F26-A72A-DE7F6A8B5952}" dt="2024-09-27T19:28:50.392" v="5032" actId="404"/>
          <ac:spMkLst>
            <pc:docMk/>
            <pc:sldMk cId="3416340251" sldId="496"/>
            <ac:spMk id="7" creationId="{2762034C-1BB2-481D-83B6-25A2FE64CCE0}"/>
          </ac:spMkLst>
        </pc:spChg>
        <pc:spChg chg="mod">
          <ac:chgData name="Cesar Augusto Lopez Gallego" userId="0dfa9112-9251-4882-b472-cf2dfcee09d1" providerId="ADAL" clId="{52D1551F-EFFE-4F26-A72A-DE7F6A8B5952}" dt="2024-09-27T19:28:52.298" v="5033" actId="404"/>
          <ac:spMkLst>
            <pc:docMk/>
            <pc:sldMk cId="3416340251" sldId="496"/>
            <ac:spMk id="8" creationId="{63DEC745-48D6-462A-8683-4A02D4D07385}"/>
          </ac:spMkLst>
        </pc:spChg>
      </pc:sldChg>
      <pc:sldChg chg="modSp mod ord">
        <pc:chgData name="Cesar Augusto Lopez Gallego" userId="0dfa9112-9251-4882-b472-cf2dfcee09d1" providerId="ADAL" clId="{52D1551F-EFFE-4F26-A72A-DE7F6A8B5952}" dt="2024-09-26T22:23:23.819" v="1040"/>
        <pc:sldMkLst>
          <pc:docMk/>
          <pc:sldMk cId="1152328992" sldId="497"/>
        </pc:sldMkLst>
        <pc:spChg chg="mod">
          <ac:chgData name="Cesar Augusto Lopez Gallego" userId="0dfa9112-9251-4882-b472-cf2dfcee09d1" providerId="ADAL" clId="{52D1551F-EFFE-4F26-A72A-DE7F6A8B5952}" dt="2024-09-26T22:22:55.943" v="1038"/>
          <ac:spMkLst>
            <pc:docMk/>
            <pc:sldMk cId="1152328992" sldId="497"/>
            <ac:spMk id="2" creationId="{FCF95397-3CDA-414D-A3DD-CC6DA404665C}"/>
          </ac:spMkLst>
        </pc:spChg>
      </pc:sldChg>
      <pc:sldChg chg="delSp modSp mod delAnim">
        <pc:chgData name="Cesar Augusto Lopez Gallego" userId="0dfa9112-9251-4882-b472-cf2dfcee09d1" providerId="ADAL" clId="{52D1551F-EFFE-4F26-A72A-DE7F6A8B5952}" dt="2024-09-26T20:42:02.010" v="459" actId="1076"/>
        <pc:sldMkLst>
          <pc:docMk/>
          <pc:sldMk cId="80356064" sldId="501"/>
        </pc:sldMkLst>
        <pc:spChg chg="mod">
          <ac:chgData name="Cesar Augusto Lopez Gallego" userId="0dfa9112-9251-4882-b472-cf2dfcee09d1" providerId="ADAL" clId="{52D1551F-EFFE-4F26-A72A-DE7F6A8B5952}" dt="2024-09-26T20:41:55.758" v="457" actId="1076"/>
          <ac:spMkLst>
            <pc:docMk/>
            <pc:sldMk cId="80356064" sldId="501"/>
            <ac:spMk id="7" creationId="{60B50885-EF66-4ECA-ABE0-3E70E3A7F2DF}"/>
          </ac:spMkLst>
        </pc:spChg>
        <pc:spChg chg="mod">
          <ac:chgData name="Cesar Augusto Lopez Gallego" userId="0dfa9112-9251-4882-b472-cf2dfcee09d1" providerId="ADAL" clId="{52D1551F-EFFE-4F26-A72A-DE7F6A8B5952}" dt="2024-09-26T20:41:53.719" v="456" actId="1076"/>
          <ac:spMkLst>
            <pc:docMk/>
            <pc:sldMk cId="80356064" sldId="501"/>
            <ac:spMk id="8" creationId="{39031199-5DDB-4395-BE02-E0526D29C4D0}"/>
          </ac:spMkLst>
        </pc:spChg>
        <pc:spChg chg="mod">
          <ac:chgData name="Cesar Augusto Lopez Gallego" userId="0dfa9112-9251-4882-b472-cf2dfcee09d1" providerId="ADAL" clId="{52D1551F-EFFE-4F26-A72A-DE7F6A8B5952}" dt="2024-09-26T20:41:57.353" v="458" actId="1076"/>
          <ac:spMkLst>
            <pc:docMk/>
            <pc:sldMk cId="80356064" sldId="501"/>
            <ac:spMk id="9" creationId="{8E40235D-304C-4FC5-AF01-30069CD284A2}"/>
          </ac:spMkLst>
        </pc:spChg>
        <pc:spChg chg="del mod">
          <ac:chgData name="Cesar Augusto Lopez Gallego" userId="0dfa9112-9251-4882-b472-cf2dfcee09d1" providerId="ADAL" clId="{52D1551F-EFFE-4F26-A72A-DE7F6A8B5952}" dt="2024-09-26T19:32:19.173" v="395" actId="478"/>
          <ac:spMkLst>
            <pc:docMk/>
            <pc:sldMk cId="80356064" sldId="501"/>
            <ac:spMk id="10" creationId="{CAEE2CB0-C859-4037-AD6F-3E3AD729DE5A}"/>
          </ac:spMkLst>
        </pc:spChg>
        <pc:spChg chg="del mod">
          <ac:chgData name="Cesar Augusto Lopez Gallego" userId="0dfa9112-9251-4882-b472-cf2dfcee09d1" providerId="ADAL" clId="{52D1551F-EFFE-4F26-A72A-DE7F6A8B5952}" dt="2024-09-26T19:32:19.173" v="395" actId="478"/>
          <ac:spMkLst>
            <pc:docMk/>
            <pc:sldMk cId="80356064" sldId="501"/>
            <ac:spMk id="11" creationId="{6D70BCF7-DC8A-4692-8607-7A17BF51BB52}"/>
          </ac:spMkLst>
        </pc:spChg>
        <pc:spChg chg="del">
          <ac:chgData name="Cesar Augusto Lopez Gallego" userId="0dfa9112-9251-4882-b472-cf2dfcee09d1" providerId="ADAL" clId="{52D1551F-EFFE-4F26-A72A-DE7F6A8B5952}" dt="2024-09-26T19:32:19.173" v="395" actId="478"/>
          <ac:spMkLst>
            <pc:docMk/>
            <pc:sldMk cId="80356064" sldId="501"/>
            <ac:spMk id="12" creationId="{877EA13E-A425-479D-9CB4-C115ED102D37}"/>
          </ac:spMkLst>
        </pc:spChg>
        <pc:spChg chg="del">
          <ac:chgData name="Cesar Augusto Lopez Gallego" userId="0dfa9112-9251-4882-b472-cf2dfcee09d1" providerId="ADAL" clId="{52D1551F-EFFE-4F26-A72A-DE7F6A8B5952}" dt="2024-09-26T19:32:19.173" v="395" actId="478"/>
          <ac:spMkLst>
            <pc:docMk/>
            <pc:sldMk cId="80356064" sldId="501"/>
            <ac:spMk id="13" creationId="{8A35EB72-2FB1-46F6-9741-8E0010ADA561}"/>
          </ac:spMkLst>
        </pc:spChg>
        <pc:spChg chg="mod">
          <ac:chgData name="Cesar Augusto Lopez Gallego" userId="0dfa9112-9251-4882-b472-cf2dfcee09d1" providerId="ADAL" clId="{52D1551F-EFFE-4F26-A72A-DE7F6A8B5952}" dt="2024-09-26T20:42:02.010" v="459" actId="1076"/>
          <ac:spMkLst>
            <pc:docMk/>
            <pc:sldMk cId="80356064" sldId="501"/>
            <ac:spMk id="15" creationId="{BB2FA194-281F-456B-8396-6E1BACB876D5}"/>
          </ac:spMkLst>
        </pc:spChg>
        <pc:picChg chg="del">
          <ac:chgData name="Cesar Augusto Lopez Gallego" userId="0dfa9112-9251-4882-b472-cf2dfcee09d1" providerId="ADAL" clId="{52D1551F-EFFE-4F26-A72A-DE7F6A8B5952}" dt="2024-09-26T20:40:55" v="448" actId="478"/>
          <ac:picMkLst>
            <pc:docMk/>
            <pc:sldMk cId="80356064" sldId="501"/>
            <ac:picMk id="4" creationId="{67A62512-A611-42E4-A1BF-9FADFDEDCCFA}"/>
          </ac:picMkLst>
        </pc:picChg>
        <pc:picChg chg="mod">
          <ac:chgData name="Cesar Augusto Lopez Gallego" userId="0dfa9112-9251-4882-b472-cf2dfcee09d1" providerId="ADAL" clId="{52D1551F-EFFE-4F26-A72A-DE7F6A8B5952}" dt="2024-09-26T19:43:57.863" v="421" actId="14100"/>
          <ac:picMkLst>
            <pc:docMk/>
            <pc:sldMk cId="80356064" sldId="501"/>
            <ac:picMk id="16" creationId="{9724CFA0-F98C-461C-9E18-C31986CD989D}"/>
          </ac:picMkLst>
        </pc:picChg>
      </pc:sldChg>
      <pc:sldChg chg="del ord">
        <pc:chgData name="Cesar Augusto Lopez Gallego" userId="0dfa9112-9251-4882-b472-cf2dfcee09d1" providerId="ADAL" clId="{52D1551F-EFFE-4F26-A72A-DE7F6A8B5952}" dt="2024-09-27T19:41:29.216" v="5093" actId="47"/>
        <pc:sldMkLst>
          <pc:docMk/>
          <pc:sldMk cId="3112303191" sldId="502"/>
        </pc:sldMkLst>
      </pc:sldChg>
      <pc:sldChg chg="modSp mod">
        <pc:chgData name="Cesar Augusto Lopez Gallego" userId="0dfa9112-9251-4882-b472-cf2dfcee09d1" providerId="ADAL" clId="{52D1551F-EFFE-4F26-A72A-DE7F6A8B5952}" dt="2024-09-27T20:08:31.525" v="5742" actId="1076"/>
        <pc:sldMkLst>
          <pc:docMk/>
          <pc:sldMk cId="2970297531" sldId="512"/>
        </pc:sldMkLst>
        <pc:spChg chg="mod">
          <ac:chgData name="Cesar Augusto Lopez Gallego" userId="0dfa9112-9251-4882-b472-cf2dfcee09d1" providerId="ADAL" clId="{52D1551F-EFFE-4F26-A72A-DE7F6A8B5952}" dt="2024-09-27T20:08:31.525" v="5742" actId="1076"/>
          <ac:spMkLst>
            <pc:docMk/>
            <pc:sldMk cId="2970297531" sldId="512"/>
            <ac:spMk id="4" creationId="{41080D98-CEA5-41F5-A644-17026F4C30DA}"/>
          </ac:spMkLst>
        </pc:spChg>
      </pc:sldChg>
      <pc:sldChg chg="modSp add del mod">
        <pc:chgData name="Cesar Augusto Lopez Gallego" userId="0dfa9112-9251-4882-b472-cf2dfcee09d1" providerId="ADAL" clId="{52D1551F-EFFE-4F26-A72A-DE7F6A8B5952}" dt="2024-09-27T20:07:39.197" v="5700" actId="20577"/>
        <pc:sldMkLst>
          <pc:docMk/>
          <pc:sldMk cId="110446541" sldId="513"/>
        </pc:sldMkLst>
        <pc:spChg chg="mod">
          <ac:chgData name="Cesar Augusto Lopez Gallego" userId="0dfa9112-9251-4882-b472-cf2dfcee09d1" providerId="ADAL" clId="{52D1551F-EFFE-4F26-A72A-DE7F6A8B5952}" dt="2024-09-27T20:07:39.197" v="5700" actId="20577"/>
          <ac:spMkLst>
            <pc:docMk/>
            <pc:sldMk cId="110446541" sldId="513"/>
            <ac:spMk id="3" creationId="{97BF2503-881B-4720-917A-359AADEA76CB}"/>
          </ac:spMkLst>
        </pc:spChg>
      </pc:sldChg>
      <pc:sldChg chg="addSp delSp modSp mod ord">
        <pc:chgData name="Cesar Augusto Lopez Gallego" userId="0dfa9112-9251-4882-b472-cf2dfcee09d1" providerId="ADAL" clId="{52D1551F-EFFE-4F26-A72A-DE7F6A8B5952}" dt="2024-09-27T19:34:14.603" v="5059"/>
        <pc:sldMkLst>
          <pc:docMk/>
          <pc:sldMk cId="3521644838" sldId="514"/>
        </pc:sldMkLst>
        <pc:picChg chg="add del">
          <ac:chgData name="Cesar Augusto Lopez Gallego" userId="0dfa9112-9251-4882-b472-cf2dfcee09d1" providerId="ADAL" clId="{52D1551F-EFFE-4F26-A72A-DE7F6A8B5952}" dt="2024-09-27T19:32:24.389" v="5048" actId="478"/>
          <ac:picMkLst>
            <pc:docMk/>
            <pc:sldMk cId="3521644838" sldId="514"/>
            <ac:picMk id="7" creationId="{A2F4CCCD-FCF4-494D-AB72-F0FF642CDF26}"/>
          </ac:picMkLst>
        </pc:picChg>
        <pc:picChg chg="add mod">
          <ac:chgData name="Cesar Augusto Lopez Gallego" userId="0dfa9112-9251-4882-b472-cf2dfcee09d1" providerId="ADAL" clId="{52D1551F-EFFE-4F26-A72A-DE7F6A8B5952}" dt="2024-09-27T19:34:14.603" v="5059"/>
          <ac:picMkLst>
            <pc:docMk/>
            <pc:sldMk cId="3521644838" sldId="514"/>
            <ac:picMk id="9" creationId="{C2901017-E552-4BEF-9993-6213A965784C}"/>
          </ac:picMkLst>
        </pc:picChg>
      </pc:sldChg>
      <pc:sldChg chg="modSp del mod">
        <pc:chgData name="Cesar Augusto Lopez Gallego" userId="0dfa9112-9251-4882-b472-cf2dfcee09d1" providerId="ADAL" clId="{52D1551F-EFFE-4F26-A72A-DE7F6A8B5952}" dt="2024-09-26T21:51:35.589" v="938" actId="2696"/>
        <pc:sldMkLst>
          <pc:docMk/>
          <pc:sldMk cId="2642866142" sldId="515"/>
        </pc:sldMkLst>
        <pc:spChg chg="mod">
          <ac:chgData name="Cesar Augusto Lopez Gallego" userId="0dfa9112-9251-4882-b472-cf2dfcee09d1" providerId="ADAL" clId="{52D1551F-EFFE-4F26-A72A-DE7F6A8B5952}" dt="2024-09-26T21:48:07.695" v="886" actId="20577"/>
          <ac:spMkLst>
            <pc:docMk/>
            <pc:sldMk cId="2642866142" sldId="515"/>
            <ac:spMk id="4" creationId="{8EFE0B08-8A0D-4F51-9DB1-770ECF4638DE}"/>
          </ac:spMkLst>
        </pc:spChg>
      </pc:sldChg>
      <pc:sldChg chg="addSp delSp modSp add mod setBg">
        <pc:chgData name="Cesar Augusto Lopez Gallego" userId="0dfa9112-9251-4882-b472-cf2dfcee09d1" providerId="ADAL" clId="{52D1551F-EFFE-4F26-A72A-DE7F6A8B5952}" dt="2024-09-27T19:39:13.968" v="5075" actId="20577"/>
        <pc:sldMkLst>
          <pc:docMk/>
          <pc:sldMk cId="4209513737" sldId="515"/>
        </pc:sldMkLst>
        <pc:spChg chg="mod">
          <ac:chgData name="Cesar Augusto Lopez Gallego" userId="0dfa9112-9251-4882-b472-cf2dfcee09d1" providerId="ADAL" clId="{52D1551F-EFFE-4F26-A72A-DE7F6A8B5952}" dt="2024-09-26T21:51:51.345" v="955" actId="20577"/>
          <ac:spMkLst>
            <pc:docMk/>
            <pc:sldMk cId="4209513737" sldId="515"/>
            <ac:spMk id="4" creationId="{8EFE0B08-8A0D-4F51-9DB1-770ECF4638DE}"/>
          </ac:spMkLst>
        </pc:spChg>
        <pc:spChg chg="mod">
          <ac:chgData name="Cesar Augusto Lopez Gallego" userId="0dfa9112-9251-4882-b472-cf2dfcee09d1" providerId="ADAL" clId="{52D1551F-EFFE-4F26-A72A-DE7F6A8B5952}" dt="2024-09-27T19:38:51.484" v="5073" actId="13822"/>
          <ac:spMkLst>
            <pc:docMk/>
            <pc:sldMk cId="4209513737" sldId="515"/>
            <ac:spMk id="6" creationId="{F06255B5-4E4A-48CA-B883-9E0DA7E52F29}"/>
          </ac:spMkLst>
        </pc:spChg>
        <pc:spChg chg="mod">
          <ac:chgData name="Cesar Augusto Lopez Gallego" userId="0dfa9112-9251-4882-b472-cf2dfcee09d1" providerId="ADAL" clId="{52D1551F-EFFE-4F26-A72A-DE7F6A8B5952}" dt="2024-09-27T19:38:56.806" v="5074" actId="113"/>
          <ac:spMkLst>
            <pc:docMk/>
            <pc:sldMk cId="4209513737" sldId="515"/>
            <ac:spMk id="7" creationId="{B90130CF-F19F-401D-A2A4-4EFBCCC7C92E}"/>
          </ac:spMkLst>
        </pc:spChg>
        <pc:spChg chg="mod">
          <ac:chgData name="Cesar Augusto Lopez Gallego" userId="0dfa9112-9251-4882-b472-cf2dfcee09d1" providerId="ADAL" clId="{52D1551F-EFFE-4F26-A72A-DE7F6A8B5952}" dt="2024-09-27T19:39:13.968" v="5075" actId="20577"/>
          <ac:spMkLst>
            <pc:docMk/>
            <pc:sldMk cId="4209513737" sldId="515"/>
            <ac:spMk id="8" creationId="{71C8838C-F689-480E-AE1B-25349D15C441}"/>
          </ac:spMkLst>
        </pc:spChg>
        <pc:picChg chg="add del">
          <ac:chgData name="Cesar Augusto Lopez Gallego" userId="0dfa9112-9251-4882-b472-cf2dfcee09d1" providerId="ADAL" clId="{52D1551F-EFFE-4F26-A72A-DE7F6A8B5952}" dt="2024-09-27T19:38:23.897" v="5068" actId="478"/>
          <ac:picMkLst>
            <pc:docMk/>
            <pc:sldMk cId="4209513737" sldId="515"/>
            <ac:picMk id="3" creationId="{7C666693-FBA3-437C-8A5C-BFC844ED2515}"/>
          </ac:picMkLst>
        </pc:picChg>
        <pc:picChg chg="add mod">
          <ac:chgData name="Cesar Augusto Lopez Gallego" userId="0dfa9112-9251-4882-b472-cf2dfcee09d1" providerId="ADAL" clId="{52D1551F-EFFE-4F26-A72A-DE7F6A8B5952}" dt="2024-09-27T19:38:38.490" v="5071" actId="1076"/>
          <ac:picMkLst>
            <pc:docMk/>
            <pc:sldMk cId="4209513737" sldId="515"/>
            <ac:picMk id="9" creationId="{25E777F3-F306-495C-80BD-DAB5FA49C708}"/>
          </ac:picMkLst>
        </pc:picChg>
      </pc:sldChg>
      <pc:sldChg chg="del">
        <pc:chgData name="Cesar Augusto Lopez Gallego" userId="0dfa9112-9251-4882-b472-cf2dfcee09d1" providerId="ADAL" clId="{52D1551F-EFFE-4F26-A72A-DE7F6A8B5952}" dt="2024-09-26T19:00:42.559" v="148" actId="47"/>
        <pc:sldMkLst>
          <pc:docMk/>
          <pc:sldMk cId="687985195" sldId="516"/>
        </pc:sldMkLst>
      </pc:sldChg>
      <pc:sldChg chg="modSp mod">
        <pc:chgData name="Cesar Augusto Lopez Gallego" userId="0dfa9112-9251-4882-b472-cf2dfcee09d1" providerId="ADAL" clId="{52D1551F-EFFE-4F26-A72A-DE7F6A8B5952}" dt="2024-09-26T19:01:14.192" v="149" actId="14100"/>
        <pc:sldMkLst>
          <pc:docMk/>
          <pc:sldMk cId="1513313331" sldId="517"/>
        </pc:sldMkLst>
        <pc:graphicFrameChg chg="mod modGraphic">
          <ac:chgData name="Cesar Augusto Lopez Gallego" userId="0dfa9112-9251-4882-b472-cf2dfcee09d1" providerId="ADAL" clId="{52D1551F-EFFE-4F26-A72A-DE7F6A8B5952}" dt="2024-09-26T19:01:14.192" v="149" actId="14100"/>
          <ac:graphicFrameMkLst>
            <pc:docMk/>
            <pc:sldMk cId="1513313331" sldId="517"/>
            <ac:graphicFrameMk id="4" creationId="{C62A02E2-9726-4CCC-A8FA-FEA8AE67153A}"/>
          </ac:graphicFrameMkLst>
        </pc:graphicFrameChg>
      </pc:sldChg>
      <pc:sldChg chg="delSp new del mod">
        <pc:chgData name="Cesar Augusto Lopez Gallego" userId="0dfa9112-9251-4882-b472-cf2dfcee09d1" providerId="ADAL" clId="{52D1551F-EFFE-4F26-A72A-DE7F6A8B5952}" dt="2024-09-26T19:13:44.542" v="368" actId="47"/>
        <pc:sldMkLst>
          <pc:docMk/>
          <pc:sldMk cId="2464635719" sldId="520"/>
        </pc:sldMkLst>
        <pc:spChg chg="del">
          <ac:chgData name="Cesar Augusto Lopez Gallego" userId="0dfa9112-9251-4882-b472-cf2dfcee09d1" providerId="ADAL" clId="{52D1551F-EFFE-4F26-A72A-DE7F6A8B5952}" dt="2024-09-26T19:09:26.964" v="366" actId="478"/>
          <ac:spMkLst>
            <pc:docMk/>
            <pc:sldMk cId="2464635719" sldId="520"/>
            <ac:spMk id="2" creationId="{435C9DB1-BD8C-4AFB-9323-79F3998B7B30}"/>
          </ac:spMkLst>
        </pc:spChg>
        <pc:spChg chg="del">
          <ac:chgData name="Cesar Augusto Lopez Gallego" userId="0dfa9112-9251-4882-b472-cf2dfcee09d1" providerId="ADAL" clId="{52D1551F-EFFE-4F26-A72A-DE7F6A8B5952}" dt="2024-09-26T19:09:29.676" v="367" actId="478"/>
          <ac:spMkLst>
            <pc:docMk/>
            <pc:sldMk cId="2464635719" sldId="520"/>
            <ac:spMk id="3" creationId="{26BA3199-BCB5-4E31-B632-2F542A976EBA}"/>
          </ac:spMkLst>
        </pc:spChg>
      </pc:sldChg>
      <pc:sldChg chg="addSp delSp modSp new del mod modClrScheme chgLayout">
        <pc:chgData name="Cesar Augusto Lopez Gallego" userId="0dfa9112-9251-4882-b472-cf2dfcee09d1" providerId="ADAL" clId="{52D1551F-EFFE-4F26-A72A-DE7F6A8B5952}" dt="2024-09-26T21:05:56.838" v="682" actId="47"/>
        <pc:sldMkLst>
          <pc:docMk/>
          <pc:sldMk cId="3008088644" sldId="520"/>
        </pc:sldMkLst>
        <pc:spChg chg="del">
          <ac:chgData name="Cesar Augusto Lopez Gallego" userId="0dfa9112-9251-4882-b472-cf2dfcee09d1" providerId="ADAL" clId="{52D1551F-EFFE-4F26-A72A-DE7F6A8B5952}" dt="2024-09-26T20:46:52.699" v="461" actId="700"/>
          <ac:spMkLst>
            <pc:docMk/>
            <pc:sldMk cId="3008088644" sldId="520"/>
            <ac:spMk id="2" creationId="{E01A5B4D-EB2B-48E3-ADC1-EEDF09D1B597}"/>
          </ac:spMkLst>
        </pc:spChg>
        <pc:spChg chg="del">
          <ac:chgData name="Cesar Augusto Lopez Gallego" userId="0dfa9112-9251-4882-b472-cf2dfcee09d1" providerId="ADAL" clId="{52D1551F-EFFE-4F26-A72A-DE7F6A8B5952}" dt="2024-09-26T20:46:52.699" v="461" actId="700"/>
          <ac:spMkLst>
            <pc:docMk/>
            <pc:sldMk cId="3008088644" sldId="520"/>
            <ac:spMk id="3" creationId="{461698BC-9EB2-4B23-837D-8031E1EA2ECF}"/>
          </ac:spMkLst>
        </pc:spChg>
        <pc:spChg chg="del">
          <ac:chgData name="Cesar Augusto Lopez Gallego" userId="0dfa9112-9251-4882-b472-cf2dfcee09d1" providerId="ADAL" clId="{52D1551F-EFFE-4F26-A72A-DE7F6A8B5952}" dt="2024-09-26T20:46:52.699" v="461" actId="700"/>
          <ac:spMkLst>
            <pc:docMk/>
            <pc:sldMk cId="3008088644" sldId="520"/>
            <ac:spMk id="4" creationId="{2891F687-A7D3-4171-A40B-6DA64BD734A5}"/>
          </ac:spMkLst>
        </pc:spChg>
        <pc:spChg chg="add mod">
          <ac:chgData name="Cesar Augusto Lopez Gallego" userId="0dfa9112-9251-4882-b472-cf2dfcee09d1" providerId="ADAL" clId="{52D1551F-EFFE-4F26-A72A-DE7F6A8B5952}" dt="2024-09-26T20:47:23.447" v="497" actId="403"/>
          <ac:spMkLst>
            <pc:docMk/>
            <pc:sldMk cId="3008088644" sldId="520"/>
            <ac:spMk id="5" creationId="{CAEDA90F-4ADE-4550-A581-4CA23AEBF42C}"/>
          </ac:spMkLst>
        </pc:spChg>
      </pc:sldChg>
      <pc:sldChg chg="addSp delSp modSp add mod">
        <pc:chgData name="Cesar Augusto Lopez Gallego" userId="0dfa9112-9251-4882-b472-cf2dfcee09d1" providerId="ADAL" clId="{52D1551F-EFFE-4F26-A72A-DE7F6A8B5952}" dt="2024-09-27T19:06:40.060" v="4952" actId="12100"/>
        <pc:sldMkLst>
          <pc:docMk/>
          <pc:sldMk cId="3300179802" sldId="521"/>
        </pc:sldMkLst>
        <pc:spChg chg="del">
          <ac:chgData name="Cesar Augusto Lopez Gallego" userId="0dfa9112-9251-4882-b472-cf2dfcee09d1" providerId="ADAL" clId="{52D1551F-EFFE-4F26-A72A-DE7F6A8B5952}" dt="2024-09-26T21:08:01.001" v="727" actId="478"/>
          <ac:spMkLst>
            <pc:docMk/>
            <pc:sldMk cId="3300179802" sldId="521"/>
            <ac:spMk id="2" creationId="{31F86725-72B2-4F58-998A-9DCC85BDC46D}"/>
          </ac:spMkLst>
        </pc:spChg>
        <pc:spChg chg="del mod">
          <ac:chgData name="Cesar Augusto Lopez Gallego" userId="0dfa9112-9251-4882-b472-cf2dfcee09d1" providerId="ADAL" clId="{52D1551F-EFFE-4F26-A72A-DE7F6A8B5952}" dt="2024-09-27T19:02:17.381" v="4915" actId="12084"/>
          <ac:spMkLst>
            <pc:docMk/>
            <pc:sldMk cId="3300179802" sldId="521"/>
            <ac:spMk id="4" creationId="{FD6A0BCC-E8AC-492A-9769-5824F763A388}"/>
          </ac:spMkLst>
        </pc:spChg>
        <pc:spChg chg="add del mod">
          <ac:chgData name="Cesar Augusto Lopez Gallego" userId="0dfa9112-9251-4882-b472-cf2dfcee09d1" providerId="ADAL" clId="{52D1551F-EFFE-4F26-A72A-DE7F6A8B5952}" dt="2024-09-26T21:08:07.024" v="728" actId="478"/>
          <ac:spMkLst>
            <pc:docMk/>
            <pc:sldMk cId="3300179802" sldId="521"/>
            <ac:spMk id="5" creationId="{0087A18B-A6C0-49A5-B35A-53E648976427}"/>
          </ac:spMkLst>
        </pc:spChg>
        <pc:spChg chg="add mod">
          <ac:chgData name="Cesar Augusto Lopez Gallego" userId="0dfa9112-9251-4882-b472-cf2dfcee09d1" providerId="ADAL" clId="{52D1551F-EFFE-4F26-A72A-DE7F6A8B5952}" dt="2024-09-27T19:03:40.883" v="4939" actId="14100"/>
          <ac:spMkLst>
            <pc:docMk/>
            <pc:sldMk cId="3300179802" sldId="521"/>
            <ac:spMk id="6" creationId="{026F6A5D-2A01-4441-864F-8E90B2072E1A}"/>
          </ac:spMkLst>
        </pc:spChg>
        <pc:spChg chg="add del mod">
          <ac:chgData name="Cesar Augusto Lopez Gallego" userId="0dfa9112-9251-4882-b472-cf2dfcee09d1" providerId="ADAL" clId="{52D1551F-EFFE-4F26-A72A-DE7F6A8B5952}" dt="2024-09-26T21:09:37.680" v="737"/>
          <ac:spMkLst>
            <pc:docMk/>
            <pc:sldMk cId="3300179802" sldId="521"/>
            <ac:spMk id="7" creationId="{7F24FFCE-D566-4CA1-AC46-26CF2113EBC9}"/>
          </ac:spMkLst>
        </pc:spChg>
        <pc:spChg chg="add del mod">
          <ac:chgData name="Cesar Augusto Lopez Gallego" userId="0dfa9112-9251-4882-b472-cf2dfcee09d1" providerId="ADAL" clId="{52D1551F-EFFE-4F26-A72A-DE7F6A8B5952}" dt="2024-09-27T18:47:57.031" v="4731" actId="478"/>
          <ac:spMkLst>
            <pc:docMk/>
            <pc:sldMk cId="3300179802" sldId="521"/>
            <ac:spMk id="9" creationId="{8319EC9D-BD46-4AA9-AD5F-01007C55E4BE}"/>
          </ac:spMkLst>
        </pc:spChg>
        <pc:spChg chg="add del mod topLvl">
          <ac:chgData name="Cesar Augusto Lopez Gallego" userId="0dfa9112-9251-4882-b472-cf2dfcee09d1" providerId="ADAL" clId="{52D1551F-EFFE-4F26-A72A-DE7F6A8B5952}" dt="2024-09-27T19:03:01.059" v="4927" actId="478"/>
          <ac:spMkLst>
            <pc:docMk/>
            <pc:sldMk cId="3300179802" sldId="521"/>
            <ac:spMk id="12" creationId="{0F0F7CC0-32A3-477A-9DBF-67F4E6277DFA}"/>
          </ac:spMkLst>
        </pc:spChg>
        <pc:spChg chg="add del mod topLvl">
          <ac:chgData name="Cesar Augusto Lopez Gallego" userId="0dfa9112-9251-4882-b472-cf2dfcee09d1" providerId="ADAL" clId="{52D1551F-EFFE-4F26-A72A-DE7F6A8B5952}" dt="2024-09-27T19:02:59.413" v="4926" actId="478"/>
          <ac:spMkLst>
            <pc:docMk/>
            <pc:sldMk cId="3300179802" sldId="521"/>
            <ac:spMk id="13" creationId="{94BE8E99-1467-40DF-BF32-510B3072EE30}"/>
          </ac:spMkLst>
        </pc:spChg>
        <pc:spChg chg="add mod">
          <ac:chgData name="Cesar Augusto Lopez Gallego" userId="0dfa9112-9251-4882-b472-cf2dfcee09d1" providerId="ADAL" clId="{52D1551F-EFFE-4F26-A72A-DE7F6A8B5952}" dt="2024-09-27T19:04:07.018" v="4943" actId="207"/>
          <ac:spMkLst>
            <pc:docMk/>
            <pc:sldMk cId="3300179802" sldId="521"/>
            <ac:spMk id="15" creationId="{3EAC72E7-C831-46BB-892C-17451B2D9DF1}"/>
          </ac:spMkLst>
        </pc:spChg>
        <pc:grpChg chg="add del mod">
          <ac:chgData name="Cesar Augusto Lopez Gallego" userId="0dfa9112-9251-4882-b472-cf2dfcee09d1" providerId="ADAL" clId="{52D1551F-EFFE-4F26-A72A-DE7F6A8B5952}" dt="2024-09-27T19:02:59.413" v="4926" actId="478"/>
          <ac:grpSpMkLst>
            <pc:docMk/>
            <pc:sldMk cId="3300179802" sldId="521"/>
            <ac:grpSpMk id="11" creationId="{B9990F17-4DB3-4673-87C5-1D86F7C156E6}"/>
          </ac:grpSpMkLst>
        </pc:grpChg>
        <pc:graphicFrameChg chg="add mod modGraphic">
          <ac:chgData name="Cesar Augusto Lopez Gallego" userId="0dfa9112-9251-4882-b472-cf2dfcee09d1" providerId="ADAL" clId="{52D1551F-EFFE-4F26-A72A-DE7F6A8B5952}" dt="2024-09-27T19:06:40.060" v="4952" actId="12100"/>
          <ac:graphicFrameMkLst>
            <pc:docMk/>
            <pc:sldMk cId="3300179802" sldId="521"/>
            <ac:graphicFrameMk id="10" creationId="{20C728C9-8CFD-4564-814D-A9D233822428}"/>
          </ac:graphicFrameMkLst>
        </pc:graphicFrameChg>
        <pc:picChg chg="add del mod">
          <ac:chgData name="Cesar Augusto Lopez Gallego" userId="0dfa9112-9251-4882-b472-cf2dfcee09d1" providerId="ADAL" clId="{52D1551F-EFFE-4F26-A72A-DE7F6A8B5952}" dt="2024-09-27T18:59:51.468" v="4885" actId="21"/>
          <ac:picMkLst>
            <pc:docMk/>
            <pc:sldMk cId="3300179802" sldId="521"/>
            <ac:picMk id="3" creationId="{FCCEF5AF-D15D-4794-B280-9FC07BB156C3}"/>
          </ac:picMkLst>
        </pc:picChg>
        <pc:picChg chg="add del mod">
          <ac:chgData name="Cesar Augusto Lopez Gallego" userId="0dfa9112-9251-4882-b472-cf2dfcee09d1" providerId="ADAL" clId="{52D1551F-EFFE-4F26-A72A-DE7F6A8B5952}" dt="2024-09-27T19:01:40.988" v="4908" actId="478"/>
          <ac:picMkLst>
            <pc:docMk/>
            <pc:sldMk cId="3300179802" sldId="521"/>
            <ac:picMk id="7" creationId="{02070C68-D4DB-4691-9641-BCD48E6B4821}"/>
          </ac:picMkLst>
        </pc:picChg>
        <pc:picChg chg="add mod">
          <ac:chgData name="Cesar Augusto Lopez Gallego" userId="0dfa9112-9251-4882-b472-cf2dfcee09d1" providerId="ADAL" clId="{52D1551F-EFFE-4F26-A72A-DE7F6A8B5952}" dt="2024-09-27T19:04:09.586" v="4944" actId="1076"/>
          <ac:picMkLst>
            <pc:docMk/>
            <pc:sldMk cId="3300179802" sldId="521"/>
            <ac:picMk id="8" creationId="{E6B7EFA2-1505-4949-8B15-02BBC32E43FB}"/>
          </ac:picMkLst>
        </pc:picChg>
      </pc:sldChg>
      <pc:sldChg chg="addSp delSp modSp new del mod ord modClrScheme chgLayout">
        <pc:chgData name="Cesar Augusto Lopez Gallego" userId="0dfa9112-9251-4882-b472-cf2dfcee09d1" providerId="ADAL" clId="{52D1551F-EFFE-4F26-A72A-DE7F6A8B5952}" dt="2024-09-26T21:07:29.069" v="715" actId="2696"/>
        <pc:sldMkLst>
          <pc:docMk/>
          <pc:sldMk cId="3962829794" sldId="521"/>
        </pc:sldMkLst>
        <pc:spChg chg="mod ord">
          <ac:chgData name="Cesar Augusto Lopez Gallego" userId="0dfa9112-9251-4882-b472-cf2dfcee09d1" providerId="ADAL" clId="{52D1551F-EFFE-4F26-A72A-DE7F6A8B5952}" dt="2024-09-26T20:49:45.479" v="545" actId="404"/>
          <ac:spMkLst>
            <pc:docMk/>
            <pc:sldMk cId="3962829794" sldId="521"/>
            <ac:spMk id="2" creationId="{31F86725-72B2-4F58-998A-9DCC85BDC46D}"/>
          </ac:spMkLst>
        </pc:spChg>
        <pc:spChg chg="add del mod ord">
          <ac:chgData name="Cesar Augusto Lopez Gallego" userId="0dfa9112-9251-4882-b472-cf2dfcee09d1" providerId="ADAL" clId="{52D1551F-EFFE-4F26-A72A-DE7F6A8B5952}" dt="2024-09-26T20:49:40.290" v="542" actId="700"/>
          <ac:spMkLst>
            <pc:docMk/>
            <pc:sldMk cId="3962829794" sldId="521"/>
            <ac:spMk id="3" creationId="{81ECD127-B64D-40CA-A9B5-AD44CC2604BD}"/>
          </ac:spMkLst>
        </pc:spChg>
        <pc:spChg chg="add mod">
          <ac:chgData name="Cesar Augusto Lopez Gallego" userId="0dfa9112-9251-4882-b472-cf2dfcee09d1" providerId="ADAL" clId="{52D1551F-EFFE-4F26-A72A-DE7F6A8B5952}" dt="2024-09-26T20:58:01.051" v="577" actId="20577"/>
          <ac:spMkLst>
            <pc:docMk/>
            <pc:sldMk cId="3962829794" sldId="521"/>
            <ac:spMk id="4" creationId="{FD6A0BCC-E8AC-492A-9769-5824F763A388}"/>
          </ac:spMkLst>
        </pc:spChg>
      </pc:sldChg>
      <pc:sldChg chg="addSp delSp modSp add mod">
        <pc:chgData name="Cesar Augusto Lopez Gallego" userId="0dfa9112-9251-4882-b472-cf2dfcee09d1" providerId="ADAL" clId="{52D1551F-EFFE-4F26-A72A-DE7F6A8B5952}" dt="2024-09-27T19:05:05.344" v="4950" actId="1076"/>
        <pc:sldMkLst>
          <pc:docMk/>
          <pc:sldMk cId="1799076405" sldId="522"/>
        </pc:sldMkLst>
        <pc:spChg chg="mod">
          <ac:chgData name="Cesar Augusto Lopez Gallego" userId="0dfa9112-9251-4882-b472-cf2dfcee09d1" providerId="ADAL" clId="{52D1551F-EFFE-4F26-A72A-DE7F6A8B5952}" dt="2024-09-27T18:57:09.853" v="4809" actId="20577"/>
          <ac:spMkLst>
            <pc:docMk/>
            <pc:sldMk cId="1799076405" sldId="522"/>
            <ac:spMk id="2" creationId="{31F86725-72B2-4F58-998A-9DCC85BDC46D}"/>
          </ac:spMkLst>
        </pc:spChg>
        <pc:spChg chg="del mod">
          <ac:chgData name="Cesar Augusto Lopez Gallego" userId="0dfa9112-9251-4882-b472-cf2dfcee09d1" providerId="ADAL" clId="{52D1551F-EFFE-4F26-A72A-DE7F6A8B5952}" dt="2024-09-27T18:57:54.378" v="4816" actId="12084"/>
          <ac:spMkLst>
            <pc:docMk/>
            <pc:sldMk cId="1799076405" sldId="522"/>
            <ac:spMk id="4" creationId="{FD6A0BCC-E8AC-492A-9769-5824F763A388}"/>
          </ac:spMkLst>
        </pc:spChg>
        <pc:graphicFrameChg chg="add mod modGraphic">
          <ac:chgData name="Cesar Augusto Lopez Gallego" userId="0dfa9112-9251-4882-b472-cf2dfcee09d1" providerId="ADAL" clId="{52D1551F-EFFE-4F26-A72A-DE7F6A8B5952}" dt="2024-09-27T19:05:05.344" v="4950" actId="1076"/>
          <ac:graphicFrameMkLst>
            <pc:docMk/>
            <pc:sldMk cId="1799076405" sldId="522"/>
            <ac:graphicFrameMk id="3" creationId="{C57C3237-D6A5-4D7A-BB17-FE561AF59128}"/>
          </ac:graphicFrameMkLst>
        </pc:graphicFrameChg>
        <pc:picChg chg="add mod">
          <ac:chgData name="Cesar Augusto Lopez Gallego" userId="0dfa9112-9251-4882-b472-cf2dfcee09d1" providerId="ADAL" clId="{52D1551F-EFFE-4F26-A72A-DE7F6A8B5952}" dt="2024-09-27T18:59:59.251" v="4889" actId="1076"/>
          <ac:picMkLst>
            <pc:docMk/>
            <pc:sldMk cId="1799076405" sldId="522"/>
            <ac:picMk id="5" creationId="{6E3F9425-2491-43E9-8F6A-406DE31F7589}"/>
          </ac:picMkLst>
        </pc:picChg>
      </pc:sldChg>
      <pc:sldChg chg="modSp add del mod">
        <pc:chgData name="Cesar Augusto Lopez Gallego" userId="0dfa9112-9251-4882-b472-cf2dfcee09d1" providerId="ADAL" clId="{52D1551F-EFFE-4F26-A72A-DE7F6A8B5952}" dt="2024-09-26T21:07:29.069" v="715" actId="2696"/>
        <pc:sldMkLst>
          <pc:docMk/>
          <pc:sldMk cId="3059898188" sldId="522"/>
        </pc:sldMkLst>
        <pc:spChg chg="mod">
          <ac:chgData name="Cesar Augusto Lopez Gallego" userId="0dfa9112-9251-4882-b472-cf2dfcee09d1" providerId="ADAL" clId="{52D1551F-EFFE-4F26-A72A-DE7F6A8B5952}" dt="2024-09-26T20:54:44.855" v="570" actId="20577"/>
          <ac:spMkLst>
            <pc:docMk/>
            <pc:sldMk cId="3059898188" sldId="522"/>
            <ac:spMk id="4" creationId="{FD6A0BCC-E8AC-492A-9769-5824F763A388}"/>
          </ac:spMkLst>
        </pc:spChg>
      </pc:sldChg>
      <pc:sldChg chg="addSp delSp modSp new mod">
        <pc:chgData name="Cesar Augusto Lopez Gallego" userId="0dfa9112-9251-4882-b472-cf2dfcee09d1" providerId="ADAL" clId="{52D1551F-EFFE-4F26-A72A-DE7F6A8B5952}" dt="2024-09-27T19:28:26.764" v="5030" actId="14100"/>
        <pc:sldMkLst>
          <pc:docMk/>
          <pc:sldMk cId="1854748562" sldId="523"/>
        </pc:sldMkLst>
        <pc:spChg chg="del">
          <ac:chgData name="Cesar Augusto Lopez Gallego" userId="0dfa9112-9251-4882-b472-cf2dfcee09d1" providerId="ADAL" clId="{52D1551F-EFFE-4F26-A72A-DE7F6A8B5952}" dt="2024-09-27T18:48:38.902" v="4734" actId="478"/>
          <ac:spMkLst>
            <pc:docMk/>
            <pc:sldMk cId="1854748562" sldId="523"/>
            <ac:spMk id="2" creationId="{562385A7-A660-4CE7-95CD-2D950E72BBB9}"/>
          </ac:spMkLst>
        </pc:spChg>
        <pc:spChg chg="add del mod">
          <ac:chgData name="Cesar Augusto Lopez Gallego" userId="0dfa9112-9251-4882-b472-cf2dfcee09d1" providerId="ADAL" clId="{52D1551F-EFFE-4F26-A72A-DE7F6A8B5952}" dt="2024-09-27T19:12:49.835" v="4972" actId="12084"/>
          <ac:spMkLst>
            <pc:docMk/>
            <pc:sldMk cId="1854748562" sldId="523"/>
            <ac:spMk id="4" creationId="{E70FFDA7-A072-4962-85DB-662B6B3C2DD2}"/>
          </ac:spMkLst>
        </pc:spChg>
        <pc:spChg chg="add mod">
          <ac:chgData name="Cesar Augusto Lopez Gallego" userId="0dfa9112-9251-4882-b472-cf2dfcee09d1" providerId="ADAL" clId="{52D1551F-EFFE-4F26-A72A-DE7F6A8B5952}" dt="2024-09-27T19:07:01.290" v="4964" actId="20577"/>
          <ac:spMkLst>
            <pc:docMk/>
            <pc:sldMk cId="1854748562" sldId="523"/>
            <ac:spMk id="5" creationId="{CCF609B4-B64A-4F28-AFD1-3FC480073EDA}"/>
          </ac:spMkLst>
        </pc:spChg>
        <pc:spChg chg="add del mod">
          <ac:chgData name="Cesar Augusto Lopez Gallego" userId="0dfa9112-9251-4882-b472-cf2dfcee09d1" providerId="ADAL" clId="{52D1551F-EFFE-4F26-A72A-DE7F6A8B5952}" dt="2024-09-27T18:50:05.631" v="4785" actId="478"/>
          <ac:spMkLst>
            <pc:docMk/>
            <pc:sldMk cId="1854748562" sldId="523"/>
            <ac:spMk id="6" creationId="{52B88E82-600D-40C5-8712-CCCD2D1AA69E}"/>
          </ac:spMkLst>
        </pc:spChg>
        <pc:graphicFrameChg chg="add mod">
          <ac:chgData name="Cesar Augusto Lopez Gallego" userId="0dfa9112-9251-4882-b472-cf2dfcee09d1" providerId="ADAL" clId="{52D1551F-EFFE-4F26-A72A-DE7F6A8B5952}" dt="2024-09-27T19:28:26.764" v="5030" actId="14100"/>
          <ac:graphicFrameMkLst>
            <pc:docMk/>
            <pc:sldMk cId="1854748562" sldId="523"/>
            <ac:graphicFrameMk id="8" creationId="{AF6E885C-EF26-4CC2-92DC-A9529EF9791B}"/>
          </ac:graphicFrameMkLst>
        </pc:graphicFrameChg>
        <pc:picChg chg="add mod">
          <ac:chgData name="Cesar Augusto Lopez Gallego" userId="0dfa9112-9251-4882-b472-cf2dfcee09d1" providerId="ADAL" clId="{52D1551F-EFFE-4F26-A72A-DE7F6A8B5952}" dt="2024-09-27T19:23:54.679" v="4989" actId="1076"/>
          <ac:picMkLst>
            <pc:docMk/>
            <pc:sldMk cId="1854748562" sldId="523"/>
            <ac:picMk id="7" creationId="{DAEF31C0-F0E1-4FA5-9716-9ADD66E420C7}"/>
          </ac:picMkLst>
        </pc:picChg>
      </pc:sldChg>
      <pc:sldChg chg="addSp delSp modSp new mod">
        <pc:chgData name="Cesar Augusto Lopez Gallego" userId="0dfa9112-9251-4882-b472-cf2dfcee09d1" providerId="ADAL" clId="{52D1551F-EFFE-4F26-A72A-DE7F6A8B5952}" dt="2024-09-27T19:55:32.416" v="5419"/>
        <pc:sldMkLst>
          <pc:docMk/>
          <pc:sldMk cId="3754479020" sldId="524"/>
        </pc:sldMkLst>
        <pc:spChg chg="mod">
          <ac:chgData name="Cesar Augusto Lopez Gallego" userId="0dfa9112-9251-4882-b472-cf2dfcee09d1" providerId="ADAL" clId="{52D1551F-EFFE-4F26-A72A-DE7F6A8B5952}" dt="2024-09-26T21:38:37.450" v="861" actId="20577"/>
          <ac:spMkLst>
            <pc:docMk/>
            <pc:sldMk cId="3754479020" sldId="524"/>
            <ac:spMk id="2" creationId="{191A4227-84CC-48E0-80FE-CA746283D551}"/>
          </ac:spMkLst>
        </pc:spChg>
        <pc:spChg chg="del">
          <ac:chgData name="Cesar Augusto Lopez Gallego" userId="0dfa9112-9251-4882-b472-cf2dfcee09d1" providerId="ADAL" clId="{52D1551F-EFFE-4F26-A72A-DE7F6A8B5952}" dt="2024-09-26T21:38:40.649" v="862" actId="478"/>
          <ac:spMkLst>
            <pc:docMk/>
            <pc:sldMk cId="3754479020" sldId="524"/>
            <ac:spMk id="3" creationId="{D953ACA2-8AC3-4866-B5D6-F229EF508BFD}"/>
          </ac:spMkLst>
        </pc:spChg>
        <pc:spChg chg="add del mod">
          <ac:chgData name="Cesar Augusto Lopez Gallego" userId="0dfa9112-9251-4882-b472-cf2dfcee09d1" providerId="ADAL" clId="{52D1551F-EFFE-4F26-A72A-DE7F6A8B5952}" dt="2024-09-27T19:44:01.037" v="5101" actId="12084"/>
          <ac:spMkLst>
            <pc:docMk/>
            <pc:sldMk cId="3754479020" sldId="524"/>
            <ac:spMk id="5" creationId="{EB8DF2A9-B5E1-4F99-893D-75251F4DA80B}"/>
          </ac:spMkLst>
        </pc:spChg>
        <pc:graphicFrameChg chg="add mod modGraphic">
          <ac:chgData name="Cesar Augusto Lopez Gallego" userId="0dfa9112-9251-4882-b472-cf2dfcee09d1" providerId="ADAL" clId="{52D1551F-EFFE-4F26-A72A-DE7F6A8B5952}" dt="2024-09-27T19:55:32.416" v="5419"/>
          <ac:graphicFrameMkLst>
            <pc:docMk/>
            <pc:sldMk cId="3754479020" sldId="524"/>
            <ac:graphicFrameMk id="3" creationId="{A773831E-E3E8-4EC2-A1DE-66B52C482ECE}"/>
          </ac:graphicFrameMkLst>
        </pc:graphicFrameChg>
      </pc:sldChg>
      <pc:sldChg chg="addSp delSp modSp new del mod">
        <pc:chgData name="Cesar Augusto Lopez Gallego" userId="0dfa9112-9251-4882-b472-cf2dfcee09d1" providerId="ADAL" clId="{52D1551F-EFFE-4F26-A72A-DE7F6A8B5952}" dt="2024-09-26T21:50:45.710" v="912" actId="2696"/>
        <pc:sldMkLst>
          <pc:docMk/>
          <pc:sldMk cId="3158784611" sldId="525"/>
        </pc:sldMkLst>
        <pc:spChg chg="del">
          <ac:chgData name="Cesar Augusto Lopez Gallego" userId="0dfa9112-9251-4882-b472-cf2dfcee09d1" providerId="ADAL" clId="{52D1551F-EFFE-4F26-A72A-DE7F6A8B5952}" dt="2024-09-26T21:50:34.288" v="909" actId="478"/>
          <ac:spMkLst>
            <pc:docMk/>
            <pc:sldMk cId="3158784611" sldId="525"/>
            <ac:spMk id="2" creationId="{9FDD7C30-25A2-4EC3-8330-AB7B1785CB5D}"/>
          </ac:spMkLst>
        </pc:spChg>
        <pc:picChg chg="add mod">
          <ac:chgData name="Cesar Augusto Lopez Gallego" userId="0dfa9112-9251-4882-b472-cf2dfcee09d1" providerId="ADAL" clId="{52D1551F-EFFE-4F26-A72A-DE7F6A8B5952}" dt="2024-09-26T21:50:41.647" v="911" actId="1076"/>
          <ac:picMkLst>
            <pc:docMk/>
            <pc:sldMk cId="3158784611" sldId="525"/>
            <ac:picMk id="3" creationId="{05FEBBA2-4B74-4F2F-A965-0CCF889E02F3}"/>
          </ac:picMkLst>
        </pc:picChg>
      </pc:sldChg>
      <pc:sldChg chg="modSp new del mod">
        <pc:chgData name="Cesar Augusto Lopez Gallego" userId="0dfa9112-9251-4882-b472-cf2dfcee09d1" providerId="ADAL" clId="{52D1551F-EFFE-4F26-A72A-DE7F6A8B5952}" dt="2024-09-26T21:51:02.014" v="934" actId="47"/>
        <pc:sldMkLst>
          <pc:docMk/>
          <pc:sldMk cId="3604308248" sldId="525"/>
        </pc:sldMkLst>
        <pc:spChg chg="mod">
          <ac:chgData name="Cesar Augusto Lopez Gallego" userId="0dfa9112-9251-4882-b472-cf2dfcee09d1" providerId="ADAL" clId="{52D1551F-EFFE-4F26-A72A-DE7F6A8B5952}" dt="2024-09-26T21:50:58.400" v="932" actId="20577"/>
          <ac:spMkLst>
            <pc:docMk/>
            <pc:sldMk cId="3604308248" sldId="525"/>
            <ac:spMk id="2" creationId="{95FD33BA-F4AF-4E19-980C-5980E0B1A545}"/>
          </ac:spMkLst>
        </pc:spChg>
      </pc:sldChg>
      <pc:sldChg chg="modSp add del mod">
        <pc:chgData name="Cesar Augusto Lopez Gallego" userId="0dfa9112-9251-4882-b472-cf2dfcee09d1" providerId="ADAL" clId="{52D1551F-EFFE-4F26-A72A-DE7F6A8B5952}" dt="2024-09-26T21:51:27.109" v="936" actId="2696"/>
        <pc:sldMkLst>
          <pc:docMk/>
          <pc:sldMk cId="2319018747" sldId="526"/>
        </pc:sldMkLst>
        <pc:picChg chg="mod">
          <ac:chgData name="Cesar Augusto Lopez Gallego" userId="0dfa9112-9251-4882-b472-cf2dfcee09d1" providerId="ADAL" clId="{52D1551F-EFFE-4F26-A72A-DE7F6A8B5952}" dt="2024-09-26T21:51:06.831" v="935" actId="1076"/>
          <ac:picMkLst>
            <pc:docMk/>
            <pc:sldMk cId="2319018747" sldId="526"/>
            <ac:picMk id="3" creationId="{05FEBBA2-4B74-4F2F-A965-0CCF889E02F3}"/>
          </ac:picMkLst>
        </pc:picChg>
      </pc:sldChg>
      <pc:sldChg chg="addSp modSp add mod ord">
        <pc:chgData name="Cesar Augusto Lopez Gallego" userId="0dfa9112-9251-4882-b472-cf2dfcee09d1" providerId="ADAL" clId="{52D1551F-EFFE-4F26-A72A-DE7F6A8B5952}" dt="2024-09-26T22:13:01.590" v="995"/>
        <pc:sldMkLst>
          <pc:docMk/>
          <pc:sldMk cId="4032667803" sldId="526"/>
        </pc:sldMkLst>
        <pc:spChg chg="add mod">
          <ac:chgData name="Cesar Augusto Lopez Gallego" userId="0dfa9112-9251-4882-b472-cf2dfcee09d1" providerId="ADAL" clId="{52D1551F-EFFE-4F26-A72A-DE7F6A8B5952}" dt="2024-09-26T21:52:54.208" v="974" actId="1076"/>
          <ac:spMkLst>
            <pc:docMk/>
            <pc:sldMk cId="4032667803" sldId="526"/>
            <ac:spMk id="4" creationId="{C09E41A7-7EB9-4FC4-9588-67E0572BB8EA}"/>
          </ac:spMkLst>
        </pc:spChg>
        <pc:picChg chg="mod">
          <ac:chgData name="Cesar Augusto Lopez Gallego" userId="0dfa9112-9251-4882-b472-cf2dfcee09d1" providerId="ADAL" clId="{52D1551F-EFFE-4F26-A72A-DE7F6A8B5952}" dt="2024-09-26T21:53:18.131" v="976" actId="1076"/>
          <ac:picMkLst>
            <pc:docMk/>
            <pc:sldMk cId="4032667803" sldId="526"/>
            <ac:picMk id="3" creationId="{05FEBBA2-4B74-4F2F-A965-0CCF889E02F3}"/>
          </ac:picMkLst>
        </pc:picChg>
      </pc:sldChg>
      <pc:sldChg chg="addSp delSp modSp new mod ord modClrScheme chgLayout">
        <pc:chgData name="Cesar Augusto Lopez Gallego" userId="0dfa9112-9251-4882-b472-cf2dfcee09d1" providerId="ADAL" clId="{52D1551F-EFFE-4F26-A72A-DE7F6A8B5952}" dt="2024-09-27T19:57:29.030" v="5499" actId="1076"/>
        <pc:sldMkLst>
          <pc:docMk/>
          <pc:sldMk cId="955241335" sldId="527"/>
        </pc:sldMkLst>
        <pc:spChg chg="del mod ord">
          <ac:chgData name="Cesar Augusto Lopez Gallego" userId="0dfa9112-9251-4882-b472-cf2dfcee09d1" providerId="ADAL" clId="{52D1551F-EFFE-4F26-A72A-DE7F6A8B5952}" dt="2024-09-26T22:24:19.291" v="1042" actId="700"/>
          <ac:spMkLst>
            <pc:docMk/>
            <pc:sldMk cId="955241335" sldId="527"/>
            <ac:spMk id="2" creationId="{168827E8-DF86-4C63-BB15-26716F7A5844}"/>
          </ac:spMkLst>
        </pc:spChg>
        <pc:spChg chg="del">
          <ac:chgData name="Cesar Augusto Lopez Gallego" userId="0dfa9112-9251-4882-b472-cf2dfcee09d1" providerId="ADAL" clId="{52D1551F-EFFE-4F26-A72A-DE7F6A8B5952}" dt="2024-09-26T22:24:19.291" v="1042" actId="700"/>
          <ac:spMkLst>
            <pc:docMk/>
            <pc:sldMk cId="955241335" sldId="527"/>
            <ac:spMk id="3" creationId="{886692AA-DA9B-4001-B40A-9B4A6881C6AB}"/>
          </ac:spMkLst>
        </pc:spChg>
        <pc:spChg chg="add mod ord">
          <ac:chgData name="Cesar Augusto Lopez Gallego" userId="0dfa9112-9251-4882-b472-cf2dfcee09d1" providerId="ADAL" clId="{52D1551F-EFFE-4F26-A72A-DE7F6A8B5952}" dt="2024-09-26T22:43:52.558" v="1432" actId="14100"/>
          <ac:spMkLst>
            <pc:docMk/>
            <pc:sldMk cId="955241335" sldId="527"/>
            <ac:spMk id="4" creationId="{783837D0-1E60-476F-987E-7FA21427F6A7}"/>
          </ac:spMkLst>
        </pc:spChg>
        <pc:spChg chg="add mod">
          <ac:chgData name="Cesar Augusto Lopez Gallego" userId="0dfa9112-9251-4882-b472-cf2dfcee09d1" providerId="ADAL" clId="{52D1551F-EFFE-4F26-A72A-DE7F6A8B5952}" dt="2024-09-27T19:57:29.030" v="5499" actId="1076"/>
          <ac:spMkLst>
            <pc:docMk/>
            <pc:sldMk cId="955241335" sldId="527"/>
            <ac:spMk id="6" creationId="{2C048CBD-421D-48D7-A4F8-B0FC884166E9}"/>
          </ac:spMkLst>
        </pc:spChg>
        <pc:spChg chg="add mod">
          <ac:chgData name="Cesar Augusto Lopez Gallego" userId="0dfa9112-9251-4882-b472-cf2dfcee09d1" providerId="ADAL" clId="{52D1551F-EFFE-4F26-A72A-DE7F6A8B5952}" dt="2024-09-27T19:57:29.030" v="5499" actId="1076"/>
          <ac:spMkLst>
            <pc:docMk/>
            <pc:sldMk cId="955241335" sldId="527"/>
            <ac:spMk id="8" creationId="{BEA1D460-0F70-44B2-9563-AF708E74A3E4}"/>
          </ac:spMkLst>
        </pc:spChg>
      </pc:sldChg>
      <pc:sldChg chg="addSp delSp modSp new mod modNotesTx">
        <pc:chgData name="Cesar Augusto Lopez Gallego" userId="0dfa9112-9251-4882-b472-cf2dfcee09d1" providerId="ADAL" clId="{52D1551F-EFFE-4F26-A72A-DE7F6A8B5952}" dt="2024-09-26T22:44:01.088" v="1449" actId="6549"/>
        <pc:sldMkLst>
          <pc:docMk/>
          <pc:sldMk cId="476440925" sldId="528"/>
        </pc:sldMkLst>
        <pc:spChg chg="del">
          <ac:chgData name="Cesar Augusto Lopez Gallego" userId="0dfa9112-9251-4882-b472-cf2dfcee09d1" providerId="ADAL" clId="{52D1551F-EFFE-4F26-A72A-DE7F6A8B5952}" dt="2024-09-26T22:40:01.626" v="1262" actId="478"/>
          <ac:spMkLst>
            <pc:docMk/>
            <pc:sldMk cId="476440925" sldId="528"/>
            <ac:spMk id="2" creationId="{864A0B88-8A79-4615-BB9C-FEC5CE582AF2}"/>
          </ac:spMkLst>
        </pc:spChg>
        <pc:spChg chg="del">
          <ac:chgData name="Cesar Augusto Lopez Gallego" userId="0dfa9112-9251-4882-b472-cf2dfcee09d1" providerId="ADAL" clId="{52D1551F-EFFE-4F26-A72A-DE7F6A8B5952}" dt="2024-09-26T22:40:01.626" v="1262" actId="478"/>
          <ac:spMkLst>
            <pc:docMk/>
            <pc:sldMk cId="476440925" sldId="528"/>
            <ac:spMk id="3" creationId="{91B71EB1-0733-4F2F-A513-26F1712F63F3}"/>
          </ac:spMkLst>
        </pc:spChg>
        <pc:spChg chg="add mod">
          <ac:chgData name="Cesar Augusto Lopez Gallego" userId="0dfa9112-9251-4882-b472-cf2dfcee09d1" providerId="ADAL" clId="{52D1551F-EFFE-4F26-A72A-DE7F6A8B5952}" dt="2024-09-26T22:42:22.277" v="1314" actId="1076"/>
          <ac:spMkLst>
            <pc:docMk/>
            <pc:sldMk cId="476440925" sldId="528"/>
            <ac:spMk id="6" creationId="{8D5CD4FD-2AA5-4E07-8FE1-93D8B39D1581}"/>
          </ac:spMkLst>
        </pc:spChg>
        <pc:spChg chg="add mod">
          <ac:chgData name="Cesar Augusto Lopez Gallego" userId="0dfa9112-9251-4882-b472-cf2dfcee09d1" providerId="ADAL" clId="{52D1551F-EFFE-4F26-A72A-DE7F6A8B5952}" dt="2024-09-26T22:42:22.277" v="1314" actId="1076"/>
          <ac:spMkLst>
            <pc:docMk/>
            <pc:sldMk cId="476440925" sldId="528"/>
            <ac:spMk id="7" creationId="{3B47AA87-F587-488E-983D-AE39F82032DD}"/>
          </ac:spMkLst>
        </pc:spChg>
        <pc:spChg chg="add mod">
          <ac:chgData name="Cesar Augusto Lopez Gallego" userId="0dfa9112-9251-4882-b472-cf2dfcee09d1" providerId="ADAL" clId="{52D1551F-EFFE-4F26-A72A-DE7F6A8B5952}" dt="2024-09-26T22:42:22.277" v="1314" actId="1076"/>
          <ac:spMkLst>
            <pc:docMk/>
            <pc:sldMk cId="476440925" sldId="528"/>
            <ac:spMk id="8" creationId="{947DC21C-0742-4979-ABD0-36498A9CC8B1}"/>
          </ac:spMkLst>
        </pc:spChg>
        <pc:spChg chg="add mod">
          <ac:chgData name="Cesar Augusto Lopez Gallego" userId="0dfa9112-9251-4882-b472-cf2dfcee09d1" providerId="ADAL" clId="{52D1551F-EFFE-4F26-A72A-DE7F6A8B5952}" dt="2024-09-26T22:42:54.455" v="1345" actId="404"/>
          <ac:spMkLst>
            <pc:docMk/>
            <pc:sldMk cId="476440925" sldId="528"/>
            <ac:spMk id="9" creationId="{62515E5E-4212-47E9-97C2-1D6F75E5BC58}"/>
          </ac:spMkLst>
        </pc:spChg>
        <pc:spChg chg="add mod">
          <ac:chgData name="Cesar Augusto Lopez Gallego" userId="0dfa9112-9251-4882-b472-cf2dfcee09d1" providerId="ADAL" clId="{52D1551F-EFFE-4F26-A72A-DE7F6A8B5952}" dt="2024-09-26T22:44:01.088" v="1449" actId="6549"/>
          <ac:spMkLst>
            <pc:docMk/>
            <pc:sldMk cId="476440925" sldId="528"/>
            <ac:spMk id="10" creationId="{32E8D6C6-37FA-4B7D-9AAF-B8D6DDE85EFE}"/>
          </ac:spMkLst>
        </pc:spChg>
        <pc:picChg chg="add mod">
          <ac:chgData name="Cesar Augusto Lopez Gallego" userId="0dfa9112-9251-4882-b472-cf2dfcee09d1" providerId="ADAL" clId="{52D1551F-EFFE-4F26-A72A-DE7F6A8B5952}" dt="2024-09-26T22:42:22.277" v="1314" actId="1076"/>
          <ac:picMkLst>
            <pc:docMk/>
            <pc:sldMk cId="476440925" sldId="528"/>
            <ac:picMk id="5" creationId="{43DFCCF6-7026-4753-9183-4655F9E7298D}"/>
          </ac:picMkLst>
        </pc:picChg>
      </pc:sldChg>
      <pc:sldChg chg="addSp delSp modSp new mod">
        <pc:chgData name="Cesar Augusto Lopez Gallego" userId="0dfa9112-9251-4882-b472-cf2dfcee09d1" providerId="ADAL" clId="{52D1551F-EFFE-4F26-A72A-DE7F6A8B5952}" dt="2024-09-26T22:49:58.402" v="1516" actId="1076"/>
        <pc:sldMkLst>
          <pc:docMk/>
          <pc:sldMk cId="1937242250" sldId="529"/>
        </pc:sldMkLst>
        <pc:spChg chg="del">
          <ac:chgData name="Cesar Augusto Lopez Gallego" userId="0dfa9112-9251-4882-b472-cf2dfcee09d1" providerId="ADAL" clId="{52D1551F-EFFE-4F26-A72A-DE7F6A8B5952}" dt="2024-09-26T22:46:35.512" v="1451" actId="478"/>
          <ac:spMkLst>
            <pc:docMk/>
            <pc:sldMk cId="1937242250" sldId="529"/>
            <ac:spMk id="2" creationId="{A016FD89-4889-4B2E-85A8-D5C43535495F}"/>
          </ac:spMkLst>
        </pc:spChg>
        <pc:spChg chg="del">
          <ac:chgData name="Cesar Augusto Lopez Gallego" userId="0dfa9112-9251-4882-b472-cf2dfcee09d1" providerId="ADAL" clId="{52D1551F-EFFE-4F26-A72A-DE7F6A8B5952}" dt="2024-09-26T22:46:35.512" v="1451" actId="478"/>
          <ac:spMkLst>
            <pc:docMk/>
            <pc:sldMk cId="1937242250" sldId="529"/>
            <ac:spMk id="3" creationId="{92A896AD-C531-47E2-A283-70AAACD1C19A}"/>
          </ac:spMkLst>
        </pc:spChg>
        <pc:spChg chg="add mod">
          <ac:chgData name="Cesar Augusto Lopez Gallego" userId="0dfa9112-9251-4882-b472-cf2dfcee09d1" providerId="ADAL" clId="{52D1551F-EFFE-4F26-A72A-DE7F6A8B5952}" dt="2024-09-26T22:49:24.208" v="1514" actId="1076"/>
          <ac:spMkLst>
            <pc:docMk/>
            <pc:sldMk cId="1937242250" sldId="529"/>
            <ac:spMk id="6" creationId="{081EA820-DB84-43F7-994F-C4A759021ED5}"/>
          </ac:spMkLst>
        </pc:spChg>
        <pc:spChg chg="add mod">
          <ac:chgData name="Cesar Augusto Lopez Gallego" userId="0dfa9112-9251-4882-b472-cf2dfcee09d1" providerId="ADAL" clId="{52D1551F-EFFE-4F26-A72A-DE7F6A8B5952}" dt="2024-09-26T22:49:58.402" v="1516" actId="1076"/>
          <ac:spMkLst>
            <pc:docMk/>
            <pc:sldMk cId="1937242250" sldId="529"/>
            <ac:spMk id="7" creationId="{369B5632-97F9-4219-A5E5-441E5E3EEF63}"/>
          </ac:spMkLst>
        </pc:spChg>
        <pc:picChg chg="add mod">
          <ac:chgData name="Cesar Augusto Lopez Gallego" userId="0dfa9112-9251-4882-b472-cf2dfcee09d1" providerId="ADAL" clId="{52D1551F-EFFE-4F26-A72A-DE7F6A8B5952}" dt="2024-09-26T22:48:52.688" v="1459" actId="1076"/>
          <ac:picMkLst>
            <pc:docMk/>
            <pc:sldMk cId="1937242250" sldId="529"/>
            <ac:picMk id="5" creationId="{5D1CDA5C-F989-431C-99CC-C902E6E8C189}"/>
          </ac:picMkLst>
        </pc:picChg>
      </pc:sldChg>
      <pc:sldChg chg="addSp delSp modSp new mod modClrScheme chgLayout">
        <pc:chgData name="Cesar Augusto Lopez Gallego" userId="0dfa9112-9251-4882-b472-cf2dfcee09d1" providerId="ADAL" clId="{52D1551F-EFFE-4F26-A72A-DE7F6A8B5952}" dt="2024-09-27T20:08:45.706" v="5744" actId="122"/>
        <pc:sldMkLst>
          <pc:docMk/>
          <pc:sldMk cId="1340276977" sldId="530"/>
        </pc:sldMkLst>
        <pc:spChg chg="del mod ord">
          <ac:chgData name="Cesar Augusto Lopez Gallego" userId="0dfa9112-9251-4882-b472-cf2dfcee09d1" providerId="ADAL" clId="{52D1551F-EFFE-4F26-A72A-DE7F6A8B5952}" dt="2024-09-26T23:01:48.367" v="1520" actId="700"/>
          <ac:spMkLst>
            <pc:docMk/>
            <pc:sldMk cId="1340276977" sldId="530"/>
            <ac:spMk id="2" creationId="{947471B7-9472-472E-8FCF-684BA1B259C0}"/>
          </ac:spMkLst>
        </pc:spChg>
        <pc:spChg chg="del mod ord">
          <ac:chgData name="Cesar Augusto Lopez Gallego" userId="0dfa9112-9251-4882-b472-cf2dfcee09d1" providerId="ADAL" clId="{52D1551F-EFFE-4F26-A72A-DE7F6A8B5952}" dt="2024-09-26T23:01:48.367" v="1520" actId="700"/>
          <ac:spMkLst>
            <pc:docMk/>
            <pc:sldMk cId="1340276977" sldId="530"/>
            <ac:spMk id="3" creationId="{1197AB15-F967-47E6-96A8-7E330565D384}"/>
          </ac:spMkLst>
        </pc:spChg>
        <pc:spChg chg="add mod ord">
          <ac:chgData name="Cesar Augusto Lopez Gallego" userId="0dfa9112-9251-4882-b472-cf2dfcee09d1" providerId="ADAL" clId="{52D1551F-EFFE-4F26-A72A-DE7F6A8B5952}" dt="2024-09-27T20:08:45.706" v="5744" actId="122"/>
          <ac:spMkLst>
            <pc:docMk/>
            <pc:sldMk cId="1340276977" sldId="530"/>
            <ac:spMk id="4" creationId="{9FAC326A-6FAB-411A-8C1A-DD11EC2DF0D1}"/>
          </ac:spMkLst>
        </pc:spChg>
        <pc:spChg chg="add del mod ord">
          <ac:chgData name="Cesar Augusto Lopez Gallego" userId="0dfa9112-9251-4882-b472-cf2dfcee09d1" providerId="ADAL" clId="{52D1551F-EFFE-4F26-A72A-DE7F6A8B5952}" dt="2024-09-26T23:14:02.925" v="1605" actId="478"/>
          <ac:spMkLst>
            <pc:docMk/>
            <pc:sldMk cId="1340276977" sldId="530"/>
            <ac:spMk id="5" creationId="{D64CF2E1-57C4-4C5E-9A88-89D101BC995C}"/>
          </ac:spMkLst>
        </pc:spChg>
      </pc:sldChg>
      <pc:sldChg chg="new del">
        <pc:chgData name="Cesar Augusto Lopez Gallego" userId="0dfa9112-9251-4882-b472-cf2dfcee09d1" providerId="ADAL" clId="{52D1551F-EFFE-4F26-A72A-DE7F6A8B5952}" dt="2024-09-26T23:01:30.777" v="1518" actId="47"/>
        <pc:sldMkLst>
          <pc:docMk/>
          <pc:sldMk cId="3353314822" sldId="530"/>
        </pc:sldMkLst>
      </pc:sldChg>
      <pc:sldChg chg="delSp new del mod">
        <pc:chgData name="Cesar Augusto Lopez Gallego" userId="0dfa9112-9251-4882-b472-cf2dfcee09d1" providerId="ADAL" clId="{52D1551F-EFFE-4F26-A72A-DE7F6A8B5952}" dt="2024-09-26T23:36:32.432" v="1647" actId="47"/>
        <pc:sldMkLst>
          <pc:docMk/>
          <pc:sldMk cId="845754808" sldId="531"/>
        </pc:sldMkLst>
        <pc:spChg chg="del">
          <ac:chgData name="Cesar Augusto Lopez Gallego" userId="0dfa9112-9251-4882-b472-cf2dfcee09d1" providerId="ADAL" clId="{52D1551F-EFFE-4F26-A72A-DE7F6A8B5952}" dt="2024-09-26T23:27:10.256" v="1613" actId="478"/>
          <ac:spMkLst>
            <pc:docMk/>
            <pc:sldMk cId="845754808" sldId="531"/>
            <ac:spMk id="2" creationId="{EB8BB295-BBD5-4755-BFB5-1711429158AA}"/>
          </ac:spMkLst>
        </pc:spChg>
        <pc:spChg chg="del">
          <ac:chgData name="Cesar Augusto Lopez Gallego" userId="0dfa9112-9251-4882-b472-cf2dfcee09d1" providerId="ADAL" clId="{52D1551F-EFFE-4F26-A72A-DE7F6A8B5952}" dt="2024-09-26T23:27:10.256" v="1613" actId="478"/>
          <ac:spMkLst>
            <pc:docMk/>
            <pc:sldMk cId="845754808" sldId="531"/>
            <ac:spMk id="3" creationId="{0C0F2F52-FA34-41DC-8ACA-0F05B1BCB575}"/>
          </ac:spMkLst>
        </pc:spChg>
      </pc:sldChg>
      <pc:sldChg chg="addSp delSp modSp new del mod modClrScheme chgLayout">
        <pc:chgData name="Cesar Augusto Lopez Gallego" userId="0dfa9112-9251-4882-b472-cf2dfcee09d1" providerId="ADAL" clId="{52D1551F-EFFE-4F26-A72A-DE7F6A8B5952}" dt="2024-09-26T23:27:00.392" v="1611" actId="2696"/>
        <pc:sldMkLst>
          <pc:docMk/>
          <pc:sldMk cId="1614904993" sldId="531"/>
        </pc:sldMkLst>
        <pc:spChg chg="del mod ord">
          <ac:chgData name="Cesar Augusto Lopez Gallego" userId="0dfa9112-9251-4882-b472-cf2dfcee09d1" providerId="ADAL" clId="{52D1551F-EFFE-4F26-A72A-DE7F6A8B5952}" dt="2024-09-26T23:05:14.713" v="1557" actId="700"/>
          <ac:spMkLst>
            <pc:docMk/>
            <pc:sldMk cId="1614904993" sldId="531"/>
            <ac:spMk id="2" creationId="{E54286D8-26B8-431A-AF5B-E15358A8451F}"/>
          </ac:spMkLst>
        </pc:spChg>
        <pc:spChg chg="del">
          <ac:chgData name="Cesar Augusto Lopez Gallego" userId="0dfa9112-9251-4882-b472-cf2dfcee09d1" providerId="ADAL" clId="{52D1551F-EFFE-4F26-A72A-DE7F6A8B5952}" dt="2024-09-26T23:05:14.713" v="1557" actId="700"/>
          <ac:spMkLst>
            <pc:docMk/>
            <pc:sldMk cId="1614904993" sldId="531"/>
            <ac:spMk id="3" creationId="{9C7755E5-66C5-453E-9D2D-1B7FB748E822}"/>
          </ac:spMkLst>
        </pc:spChg>
        <pc:spChg chg="add mod ord">
          <ac:chgData name="Cesar Augusto Lopez Gallego" userId="0dfa9112-9251-4882-b472-cf2dfcee09d1" providerId="ADAL" clId="{52D1551F-EFFE-4F26-A72A-DE7F6A8B5952}" dt="2024-09-26T23:05:14.713" v="1557" actId="700"/>
          <ac:spMkLst>
            <pc:docMk/>
            <pc:sldMk cId="1614904993" sldId="531"/>
            <ac:spMk id="4" creationId="{443C66C7-CE8B-4CB9-90FF-A9B15AEC402D}"/>
          </ac:spMkLst>
        </pc:spChg>
        <pc:spChg chg="add mod">
          <ac:chgData name="Cesar Augusto Lopez Gallego" userId="0dfa9112-9251-4882-b472-cf2dfcee09d1" providerId="ADAL" clId="{52D1551F-EFFE-4F26-A72A-DE7F6A8B5952}" dt="2024-09-26T23:05:41.338" v="1561" actId="1076"/>
          <ac:spMkLst>
            <pc:docMk/>
            <pc:sldMk cId="1614904993" sldId="531"/>
            <ac:spMk id="6" creationId="{A360B824-6A13-430A-A5A3-D26D26FB46C8}"/>
          </ac:spMkLst>
        </pc:spChg>
      </pc:sldChg>
      <pc:sldChg chg="addSp delSp modSp add del mod">
        <pc:chgData name="Cesar Augusto Lopez Gallego" userId="0dfa9112-9251-4882-b472-cf2dfcee09d1" providerId="ADAL" clId="{52D1551F-EFFE-4F26-A72A-DE7F6A8B5952}" dt="2024-09-27T00:45:33.495" v="2580" actId="47"/>
        <pc:sldMkLst>
          <pc:docMk/>
          <pc:sldMk cId="1303145447" sldId="532"/>
        </pc:sldMkLst>
        <pc:spChg chg="mod">
          <ac:chgData name="Cesar Augusto Lopez Gallego" userId="0dfa9112-9251-4882-b472-cf2dfcee09d1" providerId="ADAL" clId="{52D1551F-EFFE-4F26-A72A-DE7F6A8B5952}" dt="2024-09-27T00:18:48.026" v="1947" actId="1076"/>
          <ac:spMkLst>
            <pc:docMk/>
            <pc:sldMk cId="1303145447" sldId="532"/>
            <ac:spMk id="5" creationId="{A3A6CC6A-FD32-4EF6-807B-E7D1CC25D8D1}"/>
          </ac:spMkLst>
        </pc:spChg>
        <pc:picChg chg="add del">
          <ac:chgData name="Cesar Augusto Lopez Gallego" userId="0dfa9112-9251-4882-b472-cf2dfcee09d1" providerId="ADAL" clId="{52D1551F-EFFE-4F26-A72A-DE7F6A8B5952}" dt="2024-09-26T23:27:25.930" v="1616" actId="22"/>
          <ac:picMkLst>
            <pc:docMk/>
            <pc:sldMk cId="1303145447" sldId="532"/>
            <ac:picMk id="3" creationId="{C44E4DCE-8C6F-498A-A935-4F0D2A680867}"/>
          </ac:picMkLst>
        </pc:picChg>
      </pc:sldChg>
      <pc:sldChg chg="addSp delSp new del mod">
        <pc:chgData name="Cesar Augusto Lopez Gallego" userId="0dfa9112-9251-4882-b472-cf2dfcee09d1" providerId="ADAL" clId="{52D1551F-EFFE-4F26-A72A-DE7F6A8B5952}" dt="2024-09-26T23:27:00.392" v="1611" actId="2696"/>
        <pc:sldMkLst>
          <pc:docMk/>
          <pc:sldMk cId="2306799720" sldId="532"/>
        </pc:sldMkLst>
        <pc:spChg chg="del">
          <ac:chgData name="Cesar Augusto Lopez Gallego" userId="0dfa9112-9251-4882-b472-cf2dfcee09d1" providerId="ADAL" clId="{52D1551F-EFFE-4F26-A72A-DE7F6A8B5952}" dt="2024-09-26T23:10:19.970" v="1563" actId="478"/>
          <ac:spMkLst>
            <pc:docMk/>
            <pc:sldMk cId="2306799720" sldId="532"/>
            <ac:spMk id="2" creationId="{31214C8A-F12A-4A98-99FA-A6012E84CC77}"/>
          </ac:spMkLst>
        </pc:spChg>
        <pc:spChg chg="del">
          <ac:chgData name="Cesar Augusto Lopez Gallego" userId="0dfa9112-9251-4882-b472-cf2dfcee09d1" providerId="ADAL" clId="{52D1551F-EFFE-4F26-A72A-DE7F6A8B5952}" dt="2024-09-26T23:10:19.970" v="1563" actId="478"/>
          <ac:spMkLst>
            <pc:docMk/>
            <pc:sldMk cId="2306799720" sldId="532"/>
            <ac:spMk id="3" creationId="{FBD31FB9-5BC8-4E04-A09C-66C5BCD7FD61}"/>
          </ac:spMkLst>
        </pc:spChg>
        <pc:spChg chg="add">
          <ac:chgData name="Cesar Augusto Lopez Gallego" userId="0dfa9112-9251-4882-b472-cf2dfcee09d1" providerId="ADAL" clId="{52D1551F-EFFE-4F26-A72A-DE7F6A8B5952}" dt="2024-09-26T23:10:22.405" v="1564" actId="22"/>
          <ac:spMkLst>
            <pc:docMk/>
            <pc:sldMk cId="2306799720" sldId="532"/>
            <ac:spMk id="5" creationId="{A3A6CC6A-FD32-4EF6-807B-E7D1CC25D8D1}"/>
          </ac:spMkLst>
        </pc:spChg>
      </pc:sldChg>
      <pc:sldChg chg="addSp delSp modSp new del mod">
        <pc:chgData name="Cesar Augusto Lopez Gallego" userId="0dfa9112-9251-4882-b472-cf2dfcee09d1" providerId="ADAL" clId="{52D1551F-EFFE-4F26-A72A-DE7F6A8B5952}" dt="2024-09-26T23:27:00.392" v="1611" actId="2696"/>
        <pc:sldMkLst>
          <pc:docMk/>
          <pc:sldMk cId="232835184" sldId="533"/>
        </pc:sldMkLst>
        <pc:spChg chg="del">
          <ac:chgData name="Cesar Augusto Lopez Gallego" userId="0dfa9112-9251-4882-b472-cf2dfcee09d1" providerId="ADAL" clId="{52D1551F-EFFE-4F26-A72A-DE7F6A8B5952}" dt="2024-09-26T23:19:23.885" v="1607" actId="478"/>
          <ac:spMkLst>
            <pc:docMk/>
            <pc:sldMk cId="232835184" sldId="533"/>
            <ac:spMk id="2" creationId="{7FC83060-6241-4116-BB74-10FCA74449A1}"/>
          </ac:spMkLst>
        </pc:spChg>
        <pc:spChg chg="del">
          <ac:chgData name="Cesar Augusto Lopez Gallego" userId="0dfa9112-9251-4882-b472-cf2dfcee09d1" providerId="ADAL" clId="{52D1551F-EFFE-4F26-A72A-DE7F6A8B5952}" dt="2024-09-26T23:19:23.885" v="1607" actId="478"/>
          <ac:spMkLst>
            <pc:docMk/>
            <pc:sldMk cId="232835184" sldId="533"/>
            <ac:spMk id="3" creationId="{0D7F833E-17F8-4BC3-BEFB-491DA030D584}"/>
          </ac:spMkLst>
        </pc:spChg>
        <pc:spChg chg="add mod">
          <ac:chgData name="Cesar Augusto Lopez Gallego" userId="0dfa9112-9251-4882-b472-cf2dfcee09d1" providerId="ADAL" clId="{52D1551F-EFFE-4F26-A72A-DE7F6A8B5952}" dt="2024-09-26T23:19:33.274" v="1610" actId="1076"/>
          <ac:spMkLst>
            <pc:docMk/>
            <pc:sldMk cId="232835184" sldId="533"/>
            <ac:spMk id="5" creationId="{B87DBD95-EEED-4741-A55D-07C2AA923FE2}"/>
          </ac:spMkLst>
        </pc:spChg>
      </pc:sldChg>
      <pc:sldChg chg="modSp add del mod">
        <pc:chgData name="Cesar Augusto Lopez Gallego" userId="0dfa9112-9251-4882-b472-cf2dfcee09d1" providerId="ADAL" clId="{52D1551F-EFFE-4F26-A72A-DE7F6A8B5952}" dt="2024-09-27T01:07:59.514" v="2940" actId="47"/>
        <pc:sldMkLst>
          <pc:docMk/>
          <pc:sldMk cId="1641711636" sldId="533"/>
        </pc:sldMkLst>
        <pc:spChg chg="mod">
          <ac:chgData name="Cesar Augusto Lopez Gallego" userId="0dfa9112-9251-4882-b472-cf2dfcee09d1" providerId="ADAL" clId="{52D1551F-EFFE-4F26-A72A-DE7F6A8B5952}" dt="2024-09-27T00:30:55.384" v="2391" actId="20577"/>
          <ac:spMkLst>
            <pc:docMk/>
            <pc:sldMk cId="1641711636" sldId="533"/>
            <ac:spMk id="5" creationId="{B87DBD95-EEED-4741-A55D-07C2AA923FE2}"/>
          </ac:spMkLst>
        </pc:spChg>
      </pc:sldChg>
      <pc:sldChg chg="addSp delSp modSp add del mod">
        <pc:chgData name="Cesar Augusto Lopez Gallego" userId="0dfa9112-9251-4882-b472-cf2dfcee09d1" providerId="ADAL" clId="{52D1551F-EFFE-4F26-A72A-DE7F6A8B5952}" dt="2024-09-27T01:39:44.310" v="3426" actId="47"/>
        <pc:sldMkLst>
          <pc:docMk/>
          <pc:sldMk cId="2571777242" sldId="534"/>
        </pc:sldMkLst>
        <pc:spChg chg="del">
          <ac:chgData name="Cesar Augusto Lopez Gallego" userId="0dfa9112-9251-4882-b472-cf2dfcee09d1" providerId="ADAL" clId="{52D1551F-EFFE-4F26-A72A-DE7F6A8B5952}" dt="2024-09-27T01:26:03.795" v="3151" actId="478"/>
          <ac:spMkLst>
            <pc:docMk/>
            <pc:sldMk cId="2571777242" sldId="534"/>
            <ac:spMk id="4" creationId="{443C66C7-CE8B-4CB9-90FF-A9B15AEC402D}"/>
          </ac:spMkLst>
        </pc:spChg>
        <pc:spChg chg="add mod">
          <ac:chgData name="Cesar Augusto Lopez Gallego" userId="0dfa9112-9251-4882-b472-cf2dfcee09d1" providerId="ADAL" clId="{52D1551F-EFFE-4F26-A72A-DE7F6A8B5952}" dt="2024-09-27T01:26:56.965" v="3211" actId="20577"/>
          <ac:spMkLst>
            <pc:docMk/>
            <pc:sldMk cId="2571777242" sldId="534"/>
            <ac:spMk id="5" creationId="{3C90AA3F-7FE7-4C63-88CA-CBDDB4174EB8}"/>
          </ac:spMkLst>
        </pc:spChg>
        <pc:spChg chg="del mod">
          <ac:chgData name="Cesar Augusto Lopez Gallego" userId="0dfa9112-9251-4882-b472-cf2dfcee09d1" providerId="ADAL" clId="{52D1551F-EFFE-4F26-A72A-DE7F6A8B5952}" dt="2024-09-27T01:12:39.997" v="2991"/>
          <ac:spMkLst>
            <pc:docMk/>
            <pc:sldMk cId="2571777242" sldId="534"/>
            <ac:spMk id="6" creationId="{A360B824-6A13-430A-A5A3-D26D26FB46C8}"/>
          </ac:spMkLst>
        </pc:spChg>
        <pc:spChg chg="mod">
          <ac:chgData name="Cesar Augusto Lopez Gallego" userId="0dfa9112-9251-4882-b472-cf2dfcee09d1" providerId="ADAL" clId="{52D1551F-EFFE-4F26-A72A-DE7F6A8B5952}" dt="2024-09-27T01:26:04.505" v="3152"/>
          <ac:spMkLst>
            <pc:docMk/>
            <pc:sldMk cId="2571777242" sldId="534"/>
            <ac:spMk id="8" creationId="{F9DED152-C083-4B13-93E4-9D658930B0DC}"/>
          </ac:spMkLst>
        </pc:spChg>
        <pc:spChg chg="mod">
          <ac:chgData name="Cesar Augusto Lopez Gallego" userId="0dfa9112-9251-4882-b472-cf2dfcee09d1" providerId="ADAL" clId="{52D1551F-EFFE-4F26-A72A-DE7F6A8B5952}" dt="2024-09-27T01:26:04.505" v="3152"/>
          <ac:spMkLst>
            <pc:docMk/>
            <pc:sldMk cId="2571777242" sldId="534"/>
            <ac:spMk id="9" creationId="{77984498-81A4-4851-99DB-68B3309C2C1E}"/>
          </ac:spMkLst>
        </pc:spChg>
        <pc:grpChg chg="add mod">
          <ac:chgData name="Cesar Augusto Lopez Gallego" userId="0dfa9112-9251-4882-b472-cf2dfcee09d1" providerId="ADAL" clId="{52D1551F-EFFE-4F26-A72A-DE7F6A8B5952}" dt="2024-09-27T01:26:04.505" v="3152"/>
          <ac:grpSpMkLst>
            <pc:docMk/>
            <pc:sldMk cId="2571777242" sldId="534"/>
            <ac:grpSpMk id="7" creationId="{4109411A-EB66-4F4B-A0C6-B9219AA49164}"/>
          </ac:grpSpMkLst>
        </pc:grpChg>
      </pc:sldChg>
      <pc:sldChg chg="addSp delSp modSp new del mod">
        <pc:chgData name="Cesar Augusto Lopez Gallego" userId="0dfa9112-9251-4882-b472-cf2dfcee09d1" providerId="ADAL" clId="{52D1551F-EFFE-4F26-A72A-DE7F6A8B5952}" dt="2024-09-27T01:08:15.864" v="2941" actId="47"/>
        <pc:sldMkLst>
          <pc:docMk/>
          <pc:sldMk cId="1272607750" sldId="535"/>
        </pc:sldMkLst>
        <pc:spChg chg="del">
          <ac:chgData name="Cesar Augusto Lopez Gallego" userId="0dfa9112-9251-4882-b472-cf2dfcee09d1" providerId="ADAL" clId="{52D1551F-EFFE-4F26-A72A-DE7F6A8B5952}" dt="2024-09-26T23:27:35.336" v="1618" actId="478"/>
          <ac:spMkLst>
            <pc:docMk/>
            <pc:sldMk cId="1272607750" sldId="535"/>
            <ac:spMk id="2" creationId="{094043C9-7CE2-4C4C-93C1-AB1B421ABE9D}"/>
          </ac:spMkLst>
        </pc:spChg>
        <pc:spChg chg="del">
          <ac:chgData name="Cesar Augusto Lopez Gallego" userId="0dfa9112-9251-4882-b472-cf2dfcee09d1" providerId="ADAL" clId="{52D1551F-EFFE-4F26-A72A-DE7F6A8B5952}" dt="2024-09-26T23:27:35.336" v="1618" actId="478"/>
          <ac:spMkLst>
            <pc:docMk/>
            <pc:sldMk cId="1272607750" sldId="535"/>
            <ac:spMk id="3" creationId="{1F97730B-88CF-4DA3-94C2-B20A28C6FA55}"/>
          </ac:spMkLst>
        </pc:spChg>
        <pc:picChg chg="add mod">
          <ac:chgData name="Cesar Augusto Lopez Gallego" userId="0dfa9112-9251-4882-b472-cf2dfcee09d1" providerId="ADAL" clId="{52D1551F-EFFE-4F26-A72A-DE7F6A8B5952}" dt="2024-09-26T23:27:43.944" v="1624" actId="1076"/>
          <ac:picMkLst>
            <pc:docMk/>
            <pc:sldMk cId="1272607750" sldId="535"/>
            <ac:picMk id="5" creationId="{65821B96-D7E5-4342-90FC-4C41218EF398}"/>
          </ac:picMkLst>
        </pc:picChg>
      </pc:sldChg>
      <pc:sldChg chg="add setBg">
        <pc:chgData name="Cesar Augusto Lopez Gallego" userId="0dfa9112-9251-4882-b472-cf2dfcee09d1" providerId="ADAL" clId="{52D1551F-EFFE-4F26-A72A-DE7F6A8B5952}" dt="2024-09-26T23:36:28.832" v="1646"/>
        <pc:sldMkLst>
          <pc:docMk/>
          <pc:sldMk cId="831439634" sldId="536"/>
        </pc:sldMkLst>
      </pc:sldChg>
      <pc:sldChg chg="add setBg">
        <pc:chgData name="Cesar Augusto Lopez Gallego" userId="0dfa9112-9251-4882-b472-cf2dfcee09d1" providerId="ADAL" clId="{52D1551F-EFFE-4F26-A72A-DE7F6A8B5952}" dt="2024-09-26T23:51:56.174" v="1767"/>
        <pc:sldMkLst>
          <pc:docMk/>
          <pc:sldMk cId="1957502561" sldId="537"/>
        </pc:sldMkLst>
      </pc:sldChg>
      <pc:sldChg chg="addSp delSp modSp new mod">
        <pc:chgData name="Cesar Augusto Lopez Gallego" userId="0dfa9112-9251-4882-b472-cf2dfcee09d1" providerId="ADAL" clId="{52D1551F-EFFE-4F26-A72A-DE7F6A8B5952}" dt="2024-09-27T01:09:26.649" v="2944" actId="403"/>
        <pc:sldMkLst>
          <pc:docMk/>
          <pc:sldMk cId="707576311" sldId="538"/>
        </pc:sldMkLst>
        <pc:spChg chg="del">
          <ac:chgData name="Cesar Augusto Lopez Gallego" userId="0dfa9112-9251-4882-b472-cf2dfcee09d1" providerId="ADAL" clId="{52D1551F-EFFE-4F26-A72A-DE7F6A8B5952}" dt="2024-09-27T00:19:14.842" v="1949" actId="478"/>
          <ac:spMkLst>
            <pc:docMk/>
            <pc:sldMk cId="707576311" sldId="538"/>
            <ac:spMk id="2" creationId="{4478761F-27B5-4B9B-984D-5E7A2A8BB562}"/>
          </ac:spMkLst>
        </pc:spChg>
        <pc:spChg chg="del mod">
          <ac:chgData name="Cesar Augusto Lopez Gallego" userId="0dfa9112-9251-4882-b472-cf2dfcee09d1" providerId="ADAL" clId="{52D1551F-EFFE-4F26-A72A-DE7F6A8B5952}" dt="2024-09-27T00:19:28.146" v="1953" actId="478"/>
          <ac:spMkLst>
            <pc:docMk/>
            <pc:sldMk cId="707576311" sldId="538"/>
            <ac:spMk id="3" creationId="{95A8F119-A447-4603-BBBF-D511C1C81260}"/>
          </ac:spMkLst>
        </pc:spChg>
        <pc:spChg chg="add mod">
          <ac:chgData name="Cesar Augusto Lopez Gallego" userId="0dfa9112-9251-4882-b472-cf2dfcee09d1" providerId="ADAL" clId="{52D1551F-EFFE-4F26-A72A-DE7F6A8B5952}" dt="2024-09-27T00:19:19.790" v="1950"/>
          <ac:spMkLst>
            <pc:docMk/>
            <pc:sldMk cId="707576311" sldId="538"/>
            <ac:spMk id="5" creationId="{5BD6A9D5-8E3E-4BCA-A104-E11D6F052291}"/>
          </ac:spMkLst>
        </pc:spChg>
        <pc:spChg chg="add mod">
          <ac:chgData name="Cesar Augusto Lopez Gallego" userId="0dfa9112-9251-4882-b472-cf2dfcee09d1" providerId="ADAL" clId="{52D1551F-EFFE-4F26-A72A-DE7F6A8B5952}" dt="2024-09-27T00:19:19.790" v="1950"/>
          <ac:spMkLst>
            <pc:docMk/>
            <pc:sldMk cId="707576311" sldId="538"/>
            <ac:spMk id="6" creationId="{BA0A29B4-4D04-4F69-863E-B1320CD30BBF}"/>
          </ac:spMkLst>
        </pc:spChg>
        <pc:spChg chg="add del mod">
          <ac:chgData name="Cesar Augusto Lopez Gallego" userId="0dfa9112-9251-4882-b472-cf2dfcee09d1" providerId="ADAL" clId="{52D1551F-EFFE-4F26-A72A-DE7F6A8B5952}" dt="2024-09-27T00:46:50.910" v="2608" actId="12084"/>
          <ac:spMkLst>
            <pc:docMk/>
            <pc:sldMk cId="707576311" sldId="538"/>
            <ac:spMk id="8" creationId="{EB36DC0E-95F6-42C4-904A-989F75B68784}"/>
          </ac:spMkLst>
        </pc:spChg>
        <pc:spChg chg="add mod ord">
          <ac:chgData name="Cesar Augusto Lopez Gallego" userId="0dfa9112-9251-4882-b472-cf2dfcee09d1" providerId="ADAL" clId="{52D1551F-EFFE-4F26-A72A-DE7F6A8B5952}" dt="2024-09-27T01:09:26.649" v="2944" actId="403"/>
          <ac:spMkLst>
            <pc:docMk/>
            <pc:sldMk cId="707576311" sldId="538"/>
            <ac:spMk id="9" creationId="{748E24F8-B3C8-4636-9AB4-254D8EB338BF}"/>
          </ac:spMkLst>
        </pc:spChg>
        <pc:grpChg chg="add mod">
          <ac:chgData name="Cesar Augusto Lopez Gallego" userId="0dfa9112-9251-4882-b472-cf2dfcee09d1" providerId="ADAL" clId="{52D1551F-EFFE-4F26-A72A-DE7F6A8B5952}" dt="2024-09-27T00:22:33.763" v="1995" actId="1076"/>
          <ac:grpSpMkLst>
            <pc:docMk/>
            <pc:sldMk cId="707576311" sldId="538"/>
            <ac:grpSpMk id="4" creationId="{A318F77E-A269-480C-AF95-B74551422349}"/>
          </ac:grpSpMkLst>
        </pc:grpChg>
        <pc:graphicFrameChg chg="add mod">
          <ac:chgData name="Cesar Augusto Lopez Gallego" userId="0dfa9112-9251-4882-b472-cf2dfcee09d1" providerId="ADAL" clId="{52D1551F-EFFE-4F26-A72A-DE7F6A8B5952}" dt="2024-09-27T01:02:03.392" v="2914" actId="478"/>
          <ac:graphicFrameMkLst>
            <pc:docMk/>
            <pc:sldMk cId="707576311" sldId="538"/>
            <ac:graphicFrameMk id="10" creationId="{ECA9BB96-7206-47E5-91DD-70B81643DA0C}"/>
          </ac:graphicFrameMkLst>
        </pc:graphicFrameChg>
        <pc:graphicFrameChg chg="add del mod">
          <ac:chgData name="Cesar Augusto Lopez Gallego" userId="0dfa9112-9251-4882-b472-cf2dfcee09d1" providerId="ADAL" clId="{52D1551F-EFFE-4F26-A72A-DE7F6A8B5952}" dt="2024-09-27T00:54:35.009" v="2750"/>
          <ac:graphicFrameMkLst>
            <pc:docMk/>
            <pc:sldMk cId="707576311" sldId="538"/>
            <ac:graphicFrameMk id="11" creationId="{446498E9-AD31-4D4B-A00B-074868490DA8}"/>
          </ac:graphicFrameMkLst>
        </pc:graphicFrameChg>
      </pc:sldChg>
      <pc:sldChg chg="addSp delSp modSp new mod">
        <pc:chgData name="Cesar Augusto Lopez Gallego" userId="0dfa9112-9251-4882-b472-cf2dfcee09d1" providerId="ADAL" clId="{52D1551F-EFFE-4F26-A72A-DE7F6A8B5952}" dt="2024-09-27T20:10:05.161" v="5760" actId="113"/>
        <pc:sldMkLst>
          <pc:docMk/>
          <pc:sldMk cId="3788749339" sldId="539"/>
        </pc:sldMkLst>
        <pc:spChg chg="del">
          <ac:chgData name="Cesar Augusto Lopez Gallego" userId="0dfa9112-9251-4882-b472-cf2dfcee09d1" providerId="ADAL" clId="{52D1551F-EFFE-4F26-A72A-DE7F6A8B5952}" dt="2024-09-27T00:29:27.406" v="2364" actId="478"/>
          <ac:spMkLst>
            <pc:docMk/>
            <pc:sldMk cId="3788749339" sldId="539"/>
            <ac:spMk id="2" creationId="{146CC5F9-D2FA-464D-8C40-460609E006D8}"/>
          </ac:spMkLst>
        </pc:spChg>
        <pc:spChg chg="del">
          <ac:chgData name="Cesar Augusto Lopez Gallego" userId="0dfa9112-9251-4882-b472-cf2dfcee09d1" providerId="ADAL" clId="{52D1551F-EFFE-4F26-A72A-DE7F6A8B5952}" dt="2024-09-27T00:29:27.406" v="2364" actId="478"/>
          <ac:spMkLst>
            <pc:docMk/>
            <pc:sldMk cId="3788749339" sldId="539"/>
            <ac:spMk id="3" creationId="{037EE4CB-3A92-4D84-9259-F5B4EA56C66B}"/>
          </ac:spMkLst>
        </pc:spChg>
        <pc:spChg chg="add del mod">
          <ac:chgData name="Cesar Augusto Lopez Gallego" userId="0dfa9112-9251-4882-b472-cf2dfcee09d1" providerId="ADAL" clId="{52D1551F-EFFE-4F26-A72A-DE7F6A8B5952}" dt="2024-09-27T00:30:16.208" v="2383" actId="22"/>
          <ac:spMkLst>
            <pc:docMk/>
            <pc:sldMk cId="3788749339" sldId="539"/>
            <ac:spMk id="5" creationId="{CC1884A4-9A2C-49E5-91ED-A1E509B67C09}"/>
          </ac:spMkLst>
        </pc:spChg>
        <pc:spChg chg="add del mod">
          <ac:chgData name="Cesar Augusto Lopez Gallego" userId="0dfa9112-9251-4882-b472-cf2dfcee09d1" providerId="ADAL" clId="{52D1551F-EFFE-4F26-A72A-DE7F6A8B5952}" dt="2024-09-27T00:33:47.755" v="2433" actId="12084"/>
          <ac:spMkLst>
            <pc:docMk/>
            <pc:sldMk cId="3788749339" sldId="539"/>
            <ac:spMk id="7" creationId="{F3323799-53F8-4237-B870-6660322099D8}"/>
          </ac:spMkLst>
        </pc:spChg>
        <pc:spChg chg="add mod">
          <ac:chgData name="Cesar Augusto Lopez Gallego" userId="0dfa9112-9251-4882-b472-cf2dfcee09d1" providerId="ADAL" clId="{52D1551F-EFFE-4F26-A72A-DE7F6A8B5952}" dt="2024-09-27T00:43:22.229" v="2571"/>
          <ac:spMkLst>
            <pc:docMk/>
            <pc:sldMk cId="3788749339" sldId="539"/>
            <ac:spMk id="10" creationId="{F206AA82-7645-4CE4-9986-F2F57B28F1B5}"/>
          </ac:spMkLst>
        </pc:spChg>
        <pc:spChg chg="add mod">
          <ac:chgData name="Cesar Augusto Lopez Gallego" userId="0dfa9112-9251-4882-b472-cf2dfcee09d1" providerId="ADAL" clId="{52D1551F-EFFE-4F26-A72A-DE7F6A8B5952}" dt="2024-09-27T00:51:56.404" v="2667" actId="20577"/>
          <ac:spMkLst>
            <pc:docMk/>
            <pc:sldMk cId="3788749339" sldId="539"/>
            <ac:spMk id="11" creationId="{5D78AB62-0D82-4CEE-B409-87D88BC45F97}"/>
          </ac:spMkLst>
        </pc:spChg>
        <pc:spChg chg="add mod ord">
          <ac:chgData name="Cesar Augusto Lopez Gallego" userId="0dfa9112-9251-4882-b472-cf2dfcee09d1" providerId="ADAL" clId="{52D1551F-EFFE-4F26-A72A-DE7F6A8B5952}" dt="2024-09-27T00:59:10.216" v="2891" actId="20577"/>
          <ac:spMkLst>
            <pc:docMk/>
            <pc:sldMk cId="3788749339" sldId="539"/>
            <ac:spMk id="12" creationId="{E78ADE4B-CC7E-41ED-9DC4-4330A56B2037}"/>
          </ac:spMkLst>
        </pc:spChg>
        <pc:grpChg chg="add mod">
          <ac:chgData name="Cesar Augusto Lopez Gallego" userId="0dfa9112-9251-4882-b472-cf2dfcee09d1" providerId="ADAL" clId="{52D1551F-EFFE-4F26-A72A-DE7F6A8B5952}" dt="2024-09-27T00:43:28.390" v="2572" actId="1076"/>
          <ac:grpSpMkLst>
            <pc:docMk/>
            <pc:sldMk cId="3788749339" sldId="539"/>
            <ac:grpSpMk id="9" creationId="{4EAAC33E-4492-4917-97AB-DC18BD7B0BF0}"/>
          </ac:grpSpMkLst>
        </pc:grpChg>
        <pc:graphicFrameChg chg="add mod modGraphic">
          <ac:chgData name="Cesar Augusto Lopez Gallego" userId="0dfa9112-9251-4882-b472-cf2dfcee09d1" providerId="ADAL" clId="{52D1551F-EFFE-4F26-A72A-DE7F6A8B5952}" dt="2024-09-27T20:10:05.161" v="5760" actId="113"/>
          <ac:graphicFrameMkLst>
            <pc:docMk/>
            <pc:sldMk cId="3788749339" sldId="539"/>
            <ac:graphicFrameMk id="8" creationId="{7312145E-4925-41E9-8F77-F53689E7CF75}"/>
          </ac:graphicFrameMkLst>
        </pc:graphicFrameChg>
        <pc:graphicFrameChg chg="add mod">
          <ac:chgData name="Cesar Augusto Lopez Gallego" userId="0dfa9112-9251-4882-b472-cf2dfcee09d1" providerId="ADAL" clId="{52D1551F-EFFE-4F26-A72A-DE7F6A8B5952}" dt="2024-09-27T20:09:56.682" v="5758" actId="113"/>
          <ac:graphicFrameMkLst>
            <pc:docMk/>
            <pc:sldMk cId="3788749339" sldId="539"/>
            <ac:graphicFrameMk id="13" creationId="{87668594-47BA-4ADC-9F9B-C1C2CED4809A}"/>
          </ac:graphicFrameMkLst>
        </pc:graphicFrameChg>
        <pc:cxnChg chg="add mod">
          <ac:chgData name="Cesar Augusto Lopez Gallego" userId="0dfa9112-9251-4882-b472-cf2dfcee09d1" providerId="ADAL" clId="{52D1551F-EFFE-4F26-A72A-DE7F6A8B5952}" dt="2024-09-27T00:57:36.438" v="2771" actId="14100"/>
          <ac:cxnSpMkLst>
            <pc:docMk/>
            <pc:sldMk cId="3788749339" sldId="539"/>
            <ac:cxnSpMk id="15" creationId="{66703CA8-A0DC-40E4-8244-8634D75831E9}"/>
          </ac:cxnSpMkLst>
        </pc:cxnChg>
        <pc:cxnChg chg="add del mod">
          <ac:chgData name="Cesar Augusto Lopez Gallego" userId="0dfa9112-9251-4882-b472-cf2dfcee09d1" providerId="ADAL" clId="{52D1551F-EFFE-4F26-A72A-DE7F6A8B5952}" dt="2024-09-27T00:58:03.046" v="2778" actId="478"/>
          <ac:cxnSpMkLst>
            <pc:docMk/>
            <pc:sldMk cId="3788749339" sldId="539"/>
            <ac:cxnSpMk id="17" creationId="{DBE3AF94-C867-47F6-A8A8-114B5F85D8AA}"/>
          </ac:cxnSpMkLst>
        </pc:cxnChg>
        <pc:cxnChg chg="add mod">
          <ac:chgData name="Cesar Augusto Lopez Gallego" userId="0dfa9112-9251-4882-b472-cf2dfcee09d1" providerId="ADAL" clId="{52D1551F-EFFE-4F26-A72A-DE7F6A8B5952}" dt="2024-09-27T00:58:06.606" v="2779" actId="14100"/>
          <ac:cxnSpMkLst>
            <pc:docMk/>
            <pc:sldMk cId="3788749339" sldId="539"/>
            <ac:cxnSpMk id="20" creationId="{7FAD2C60-1513-4976-B1FE-E0CC45C93DF7}"/>
          </ac:cxnSpMkLst>
        </pc:cxnChg>
        <pc:cxnChg chg="add mod">
          <ac:chgData name="Cesar Augusto Lopez Gallego" userId="0dfa9112-9251-4882-b472-cf2dfcee09d1" providerId="ADAL" clId="{52D1551F-EFFE-4F26-A72A-DE7F6A8B5952}" dt="2024-09-27T00:58:27.358" v="2782" actId="14100"/>
          <ac:cxnSpMkLst>
            <pc:docMk/>
            <pc:sldMk cId="3788749339" sldId="539"/>
            <ac:cxnSpMk id="23" creationId="{096D3312-A9AF-4DF5-AAC7-75B22B1403F2}"/>
          </ac:cxnSpMkLst>
        </pc:cxnChg>
        <pc:cxnChg chg="add mod">
          <ac:chgData name="Cesar Augusto Lopez Gallego" userId="0dfa9112-9251-4882-b472-cf2dfcee09d1" providerId="ADAL" clId="{52D1551F-EFFE-4F26-A72A-DE7F6A8B5952}" dt="2024-09-27T00:59:43.831" v="2894" actId="14100"/>
          <ac:cxnSpMkLst>
            <pc:docMk/>
            <pc:sldMk cId="3788749339" sldId="539"/>
            <ac:cxnSpMk id="26" creationId="{691160EB-6813-410B-B02D-1EF4A10F7AD7}"/>
          </ac:cxnSpMkLst>
        </pc:cxnChg>
        <pc:cxnChg chg="add mod">
          <ac:chgData name="Cesar Augusto Lopez Gallego" userId="0dfa9112-9251-4882-b472-cf2dfcee09d1" providerId="ADAL" clId="{52D1551F-EFFE-4F26-A72A-DE7F6A8B5952}" dt="2024-09-27T00:59:59.823" v="2897" actId="14100"/>
          <ac:cxnSpMkLst>
            <pc:docMk/>
            <pc:sldMk cId="3788749339" sldId="539"/>
            <ac:cxnSpMk id="28" creationId="{C049F572-00FD-4EE6-914D-D19AE5260175}"/>
          </ac:cxnSpMkLst>
        </pc:cxnChg>
        <pc:cxnChg chg="add mod">
          <ac:chgData name="Cesar Augusto Lopez Gallego" userId="0dfa9112-9251-4882-b472-cf2dfcee09d1" providerId="ADAL" clId="{52D1551F-EFFE-4F26-A72A-DE7F6A8B5952}" dt="2024-09-27T01:00:33.119" v="2901" actId="14100"/>
          <ac:cxnSpMkLst>
            <pc:docMk/>
            <pc:sldMk cId="3788749339" sldId="539"/>
            <ac:cxnSpMk id="30" creationId="{C13AA3F5-9D1E-436E-849B-4BE849BEAA23}"/>
          </ac:cxnSpMkLst>
        </pc:cxnChg>
        <pc:cxnChg chg="add mod">
          <ac:chgData name="Cesar Augusto Lopez Gallego" userId="0dfa9112-9251-4882-b472-cf2dfcee09d1" providerId="ADAL" clId="{52D1551F-EFFE-4F26-A72A-DE7F6A8B5952}" dt="2024-09-27T01:01:00.711" v="2904" actId="14100"/>
          <ac:cxnSpMkLst>
            <pc:docMk/>
            <pc:sldMk cId="3788749339" sldId="539"/>
            <ac:cxnSpMk id="34" creationId="{B8D337D1-8B28-40EC-95F7-0CD2F623DFFE}"/>
          </ac:cxnSpMkLst>
        </pc:cxnChg>
        <pc:cxnChg chg="add mod">
          <ac:chgData name="Cesar Augusto Lopez Gallego" userId="0dfa9112-9251-4882-b472-cf2dfcee09d1" providerId="ADAL" clId="{52D1551F-EFFE-4F26-A72A-DE7F6A8B5952}" dt="2024-09-27T01:01:14.775" v="2907" actId="14100"/>
          <ac:cxnSpMkLst>
            <pc:docMk/>
            <pc:sldMk cId="3788749339" sldId="539"/>
            <ac:cxnSpMk id="36" creationId="{23A1592A-C926-48F6-BD6E-7CDB4E9055F0}"/>
          </ac:cxnSpMkLst>
        </pc:cxnChg>
        <pc:cxnChg chg="add mod">
          <ac:chgData name="Cesar Augusto Lopez Gallego" userId="0dfa9112-9251-4882-b472-cf2dfcee09d1" providerId="ADAL" clId="{52D1551F-EFFE-4F26-A72A-DE7F6A8B5952}" dt="2024-09-27T01:01:44.151" v="2910" actId="14100"/>
          <ac:cxnSpMkLst>
            <pc:docMk/>
            <pc:sldMk cId="3788749339" sldId="539"/>
            <ac:cxnSpMk id="39" creationId="{CB4C6831-8FD9-4F89-89C4-D10116FAC53B}"/>
          </ac:cxnSpMkLst>
        </pc:cxnChg>
        <pc:cxnChg chg="add mod">
          <ac:chgData name="Cesar Augusto Lopez Gallego" userId="0dfa9112-9251-4882-b472-cf2dfcee09d1" providerId="ADAL" clId="{52D1551F-EFFE-4F26-A72A-DE7F6A8B5952}" dt="2024-09-27T01:02:53.503" v="2918" actId="14100"/>
          <ac:cxnSpMkLst>
            <pc:docMk/>
            <pc:sldMk cId="3788749339" sldId="539"/>
            <ac:cxnSpMk id="42" creationId="{C85A93E4-BF08-4B2F-AA5E-670C45DA6B65}"/>
          </ac:cxnSpMkLst>
        </pc:cxnChg>
        <pc:cxnChg chg="add mod">
          <ac:chgData name="Cesar Augusto Lopez Gallego" userId="0dfa9112-9251-4882-b472-cf2dfcee09d1" providerId="ADAL" clId="{52D1551F-EFFE-4F26-A72A-DE7F6A8B5952}" dt="2024-09-27T01:03:25.064" v="2924" actId="14100"/>
          <ac:cxnSpMkLst>
            <pc:docMk/>
            <pc:sldMk cId="3788749339" sldId="539"/>
            <ac:cxnSpMk id="44" creationId="{F2AC93D3-2F23-4FC6-896D-6D268E04D97E}"/>
          </ac:cxnSpMkLst>
        </pc:cxnChg>
        <pc:cxnChg chg="add mod">
          <ac:chgData name="Cesar Augusto Lopez Gallego" userId="0dfa9112-9251-4882-b472-cf2dfcee09d1" providerId="ADAL" clId="{52D1551F-EFFE-4F26-A72A-DE7F6A8B5952}" dt="2024-09-27T01:03:21.407" v="2923" actId="14100"/>
          <ac:cxnSpMkLst>
            <pc:docMk/>
            <pc:sldMk cId="3788749339" sldId="539"/>
            <ac:cxnSpMk id="46" creationId="{A8C650B4-2E64-4770-B42C-12BC80B65225}"/>
          </ac:cxnSpMkLst>
        </pc:cxnChg>
        <pc:cxnChg chg="add mod">
          <ac:chgData name="Cesar Augusto Lopez Gallego" userId="0dfa9112-9251-4882-b472-cf2dfcee09d1" providerId="ADAL" clId="{52D1551F-EFFE-4F26-A72A-DE7F6A8B5952}" dt="2024-09-27T01:03:40.711" v="2927" actId="14100"/>
          <ac:cxnSpMkLst>
            <pc:docMk/>
            <pc:sldMk cId="3788749339" sldId="539"/>
            <ac:cxnSpMk id="50" creationId="{70B0AD27-DF4C-415C-A6BA-B0069FBCE227}"/>
          </ac:cxnSpMkLst>
        </pc:cxnChg>
        <pc:cxnChg chg="add mod">
          <ac:chgData name="Cesar Augusto Lopez Gallego" userId="0dfa9112-9251-4882-b472-cf2dfcee09d1" providerId="ADAL" clId="{52D1551F-EFFE-4F26-A72A-DE7F6A8B5952}" dt="2024-09-27T01:06:35.312" v="2931" actId="14100"/>
          <ac:cxnSpMkLst>
            <pc:docMk/>
            <pc:sldMk cId="3788749339" sldId="539"/>
            <ac:cxnSpMk id="53" creationId="{E544AF58-2A93-416C-98A7-DFBDBB79FDF7}"/>
          </ac:cxnSpMkLst>
        </pc:cxnChg>
      </pc:sldChg>
      <pc:sldChg chg="modSp new mod">
        <pc:chgData name="Cesar Augusto Lopez Gallego" userId="0dfa9112-9251-4882-b472-cf2dfcee09d1" providerId="ADAL" clId="{52D1551F-EFFE-4F26-A72A-DE7F6A8B5952}" dt="2024-09-27T01:01:54.825" v="2913" actId="404"/>
        <pc:sldMkLst>
          <pc:docMk/>
          <pc:sldMk cId="3649428529" sldId="540"/>
        </pc:sldMkLst>
        <pc:spChg chg="mod">
          <ac:chgData name="Cesar Augusto Lopez Gallego" userId="0dfa9112-9251-4882-b472-cf2dfcee09d1" providerId="ADAL" clId="{52D1551F-EFFE-4F26-A72A-DE7F6A8B5952}" dt="2024-09-27T01:01:54.825" v="2913" actId="404"/>
          <ac:spMkLst>
            <pc:docMk/>
            <pc:sldMk cId="3649428529" sldId="540"/>
            <ac:spMk id="2" creationId="{FA42BEE5-5152-4EEF-9B9C-CF0B8F353FC7}"/>
          </ac:spMkLst>
        </pc:spChg>
      </pc:sldChg>
      <pc:sldChg chg="addSp delSp modSp add mod ord">
        <pc:chgData name="Cesar Augusto Lopez Gallego" userId="0dfa9112-9251-4882-b472-cf2dfcee09d1" providerId="ADAL" clId="{52D1551F-EFFE-4F26-A72A-DE7F6A8B5952}" dt="2024-09-27T20:09:45.520" v="5757" actId="113"/>
        <pc:sldMkLst>
          <pc:docMk/>
          <pc:sldMk cId="3629268437" sldId="541"/>
        </pc:sldMkLst>
        <pc:spChg chg="mod">
          <ac:chgData name="Cesar Augusto Lopez Gallego" userId="0dfa9112-9251-4882-b472-cf2dfcee09d1" providerId="ADAL" clId="{52D1551F-EFFE-4F26-A72A-DE7F6A8B5952}" dt="2024-09-27T00:46:23.184" v="2607" actId="6549"/>
          <ac:spMkLst>
            <pc:docMk/>
            <pc:sldMk cId="3629268437" sldId="541"/>
            <ac:spMk id="12" creationId="{E78ADE4B-CC7E-41ED-9DC4-4330A56B2037}"/>
          </ac:spMkLst>
        </pc:spChg>
        <pc:spChg chg="mod">
          <ac:chgData name="Cesar Augusto Lopez Gallego" userId="0dfa9112-9251-4882-b472-cf2dfcee09d1" providerId="ADAL" clId="{52D1551F-EFFE-4F26-A72A-DE7F6A8B5952}" dt="2024-09-27T00:52:40.730" v="2691"/>
          <ac:spMkLst>
            <pc:docMk/>
            <pc:sldMk cId="3629268437" sldId="541"/>
            <ac:spMk id="13" creationId="{FA6F5AEA-DC0E-44C9-AEC9-782104AD35A9}"/>
          </ac:spMkLst>
        </pc:spChg>
        <pc:spChg chg="mod">
          <ac:chgData name="Cesar Augusto Lopez Gallego" userId="0dfa9112-9251-4882-b472-cf2dfcee09d1" providerId="ADAL" clId="{52D1551F-EFFE-4F26-A72A-DE7F6A8B5952}" dt="2024-09-27T00:52:40.730" v="2691"/>
          <ac:spMkLst>
            <pc:docMk/>
            <pc:sldMk cId="3629268437" sldId="541"/>
            <ac:spMk id="14" creationId="{EE3150BC-BD7F-45D1-AEF1-CD72D08AE1E2}"/>
          </ac:spMkLst>
        </pc:spChg>
        <pc:grpChg chg="add mod">
          <ac:chgData name="Cesar Augusto Lopez Gallego" userId="0dfa9112-9251-4882-b472-cf2dfcee09d1" providerId="ADAL" clId="{52D1551F-EFFE-4F26-A72A-DE7F6A8B5952}" dt="2024-09-27T00:52:40.730" v="2691"/>
          <ac:grpSpMkLst>
            <pc:docMk/>
            <pc:sldMk cId="3629268437" sldId="541"/>
            <ac:grpSpMk id="7" creationId="{8A71EAE4-4B0E-4FDE-B2CE-0F44723642B3}"/>
          </ac:grpSpMkLst>
        </pc:grpChg>
        <pc:grpChg chg="del">
          <ac:chgData name="Cesar Augusto Lopez Gallego" userId="0dfa9112-9251-4882-b472-cf2dfcee09d1" providerId="ADAL" clId="{52D1551F-EFFE-4F26-A72A-DE7F6A8B5952}" dt="2024-09-27T00:52:40.253" v="2690" actId="478"/>
          <ac:grpSpMkLst>
            <pc:docMk/>
            <pc:sldMk cId="3629268437" sldId="541"/>
            <ac:grpSpMk id="9" creationId="{4EAAC33E-4492-4917-97AB-DC18BD7B0BF0}"/>
          </ac:grpSpMkLst>
        </pc:grpChg>
        <pc:graphicFrameChg chg="mod">
          <ac:chgData name="Cesar Augusto Lopez Gallego" userId="0dfa9112-9251-4882-b472-cf2dfcee09d1" providerId="ADAL" clId="{52D1551F-EFFE-4F26-A72A-DE7F6A8B5952}" dt="2024-09-27T20:09:45.520" v="5757" actId="113"/>
          <ac:graphicFrameMkLst>
            <pc:docMk/>
            <pc:sldMk cId="3629268437" sldId="541"/>
            <ac:graphicFrameMk id="8" creationId="{7312145E-4925-41E9-8F77-F53689E7CF75}"/>
          </ac:graphicFrameMkLst>
        </pc:graphicFrameChg>
      </pc:sldChg>
      <pc:sldChg chg="addSp delSp modSp add mod">
        <pc:chgData name="Cesar Augusto Lopez Gallego" userId="0dfa9112-9251-4882-b472-cf2dfcee09d1" providerId="ADAL" clId="{52D1551F-EFFE-4F26-A72A-DE7F6A8B5952}" dt="2024-09-27T01:54:59.494" v="4218" actId="20577"/>
        <pc:sldMkLst>
          <pc:docMk/>
          <pc:sldMk cId="1812849470" sldId="542"/>
        </pc:sldMkLst>
        <pc:spChg chg="add del mod">
          <ac:chgData name="Cesar Augusto Lopez Gallego" userId="0dfa9112-9251-4882-b472-cf2dfcee09d1" providerId="ADAL" clId="{52D1551F-EFFE-4F26-A72A-DE7F6A8B5952}" dt="2024-09-27T01:43:26.938" v="3444"/>
          <ac:spMkLst>
            <pc:docMk/>
            <pc:sldMk cId="1812849470" sldId="542"/>
            <ac:spMk id="7" creationId="{8B4BD878-39BC-417D-8718-F85BF1B2CE5F}"/>
          </ac:spMkLst>
        </pc:spChg>
        <pc:spChg chg="mod">
          <ac:chgData name="Cesar Augusto Lopez Gallego" userId="0dfa9112-9251-4882-b472-cf2dfcee09d1" providerId="ADAL" clId="{52D1551F-EFFE-4F26-A72A-DE7F6A8B5952}" dt="2024-09-27T01:32:55.397" v="3313" actId="20577"/>
          <ac:spMkLst>
            <pc:docMk/>
            <pc:sldMk cId="1812849470" sldId="542"/>
            <ac:spMk id="9" creationId="{748E24F8-B3C8-4636-9AB4-254D8EB338BF}"/>
          </ac:spMkLst>
        </pc:spChg>
        <pc:spChg chg="mod">
          <ac:chgData name="Cesar Augusto Lopez Gallego" userId="0dfa9112-9251-4882-b472-cf2dfcee09d1" providerId="ADAL" clId="{52D1551F-EFFE-4F26-A72A-DE7F6A8B5952}" dt="2024-09-27T01:43:24.877" v="3443"/>
          <ac:spMkLst>
            <pc:docMk/>
            <pc:sldMk cId="1812849470" sldId="542"/>
            <ac:spMk id="11" creationId="{20D7C0DC-7AF1-48B9-9A0C-29C4813742B2}"/>
          </ac:spMkLst>
        </pc:spChg>
        <pc:spChg chg="mod">
          <ac:chgData name="Cesar Augusto Lopez Gallego" userId="0dfa9112-9251-4882-b472-cf2dfcee09d1" providerId="ADAL" clId="{52D1551F-EFFE-4F26-A72A-DE7F6A8B5952}" dt="2024-09-27T01:43:24.877" v="3443"/>
          <ac:spMkLst>
            <pc:docMk/>
            <pc:sldMk cId="1812849470" sldId="542"/>
            <ac:spMk id="12" creationId="{AD59E862-F5BB-4AA3-82F9-3B2A2DF50F67}"/>
          </ac:spMkLst>
        </pc:spChg>
        <pc:grpChg chg="add del mod">
          <ac:chgData name="Cesar Augusto Lopez Gallego" userId="0dfa9112-9251-4882-b472-cf2dfcee09d1" providerId="ADAL" clId="{52D1551F-EFFE-4F26-A72A-DE7F6A8B5952}" dt="2024-09-27T01:43:26.938" v="3444"/>
          <ac:grpSpMkLst>
            <pc:docMk/>
            <pc:sldMk cId="1812849470" sldId="542"/>
            <ac:grpSpMk id="8" creationId="{58A95F4C-90C9-46A5-885F-821B0B0FE14E}"/>
          </ac:grpSpMkLst>
        </pc:grpChg>
        <pc:graphicFrameChg chg="mod modGraphic">
          <ac:chgData name="Cesar Augusto Lopez Gallego" userId="0dfa9112-9251-4882-b472-cf2dfcee09d1" providerId="ADAL" clId="{52D1551F-EFFE-4F26-A72A-DE7F6A8B5952}" dt="2024-09-27T01:54:59.494" v="4218" actId="20577"/>
          <ac:graphicFrameMkLst>
            <pc:docMk/>
            <pc:sldMk cId="1812849470" sldId="542"/>
            <ac:graphicFrameMk id="10" creationId="{ECA9BB96-7206-47E5-91DD-70B81643DA0C}"/>
          </ac:graphicFrameMkLst>
        </pc:graphicFrameChg>
      </pc:sldChg>
      <pc:sldChg chg="addSp delSp modSp new mod">
        <pc:chgData name="Cesar Augusto Lopez Gallego" userId="0dfa9112-9251-4882-b472-cf2dfcee09d1" providerId="ADAL" clId="{52D1551F-EFFE-4F26-A72A-DE7F6A8B5952}" dt="2024-09-27T01:51:14.951" v="4158" actId="1076"/>
        <pc:sldMkLst>
          <pc:docMk/>
          <pc:sldMk cId="4005166495" sldId="543"/>
        </pc:sldMkLst>
        <pc:spChg chg="del">
          <ac:chgData name="Cesar Augusto Lopez Gallego" userId="0dfa9112-9251-4882-b472-cf2dfcee09d1" providerId="ADAL" clId="{52D1551F-EFFE-4F26-A72A-DE7F6A8B5952}" dt="2024-09-27T01:43:31.231" v="3446" actId="478"/>
          <ac:spMkLst>
            <pc:docMk/>
            <pc:sldMk cId="4005166495" sldId="543"/>
            <ac:spMk id="2" creationId="{BF772785-0C02-4FD4-948C-E961028DDAF0}"/>
          </ac:spMkLst>
        </pc:spChg>
        <pc:spChg chg="del">
          <ac:chgData name="Cesar Augusto Lopez Gallego" userId="0dfa9112-9251-4882-b472-cf2dfcee09d1" providerId="ADAL" clId="{52D1551F-EFFE-4F26-A72A-DE7F6A8B5952}" dt="2024-09-27T01:43:31.231" v="3446" actId="478"/>
          <ac:spMkLst>
            <pc:docMk/>
            <pc:sldMk cId="4005166495" sldId="543"/>
            <ac:spMk id="3" creationId="{EB6CADDE-0766-4C2F-ADDF-4123898D6FB5}"/>
          </ac:spMkLst>
        </pc:spChg>
        <pc:spChg chg="add mod">
          <ac:chgData name="Cesar Augusto Lopez Gallego" userId="0dfa9112-9251-4882-b472-cf2dfcee09d1" providerId="ADAL" clId="{52D1551F-EFFE-4F26-A72A-DE7F6A8B5952}" dt="2024-09-27T01:43:38.207" v="3464" actId="20577"/>
          <ac:spMkLst>
            <pc:docMk/>
            <pc:sldMk cId="4005166495" sldId="543"/>
            <ac:spMk id="4" creationId="{3697FF47-24E3-48C6-BF4E-A1765D9C956B}"/>
          </ac:spMkLst>
        </pc:spChg>
        <pc:spChg chg="mod">
          <ac:chgData name="Cesar Augusto Lopez Gallego" userId="0dfa9112-9251-4882-b472-cf2dfcee09d1" providerId="ADAL" clId="{52D1551F-EFFE-4F26-A72A-DE7F6A8B5952}" dt="2024-09-27T01:43:31.822" v="3447"/>
          <ac:spMkLst>
            <pc:docMk/>
            <pc:sldMk cId="4005166495" sldId="543"/>
            <ac:spMk id="6" creationId="{104A7F1F-C31C-4E7D-AF08-F5C7D486797D}"/>
          </ac:spMkLst>
        </pc:spChg>
        <pc:spChg chg="mod">
          <ac:chgData name="Cesar Augusto Lopez Gallego" userId="0dfa9112-9251-4882-b472-cf2dfcee09d1" providerId="ADAL" clId="{52D1551F-EFFE-4F26-A72A-DE7F6A8B5952}" dt="2024-09-27T01:43:31.822" v="3447"/>
          <ac:spMkLst>
            <pc:docMk/>
            <pc:sldMk cId="4005166495" sldId="543"/>
            <ac:spMk id="7" creationId="{1B553254-3024-469D-8016-AD7D07315828}"/>
          </ac:spMkLst>
        </pc:spChg>
        <pc:spChg chg="add mod">
          <ac:chgData name="Cesar Augusto Lopez Gallego" userId="0dfa9112-9251-4882-b472-cf2dfcee09d1" providerId="ADAL" clId="{52D1551F-EFFE-4F26-A72A-DE7F6A8B5952}" dt="2024-09-27T01:47:08.823" v="3710" actId="13822"/>
          <ac:spMkLst>
            <pc:docMk/>
            <pc:sldMk cId="4005166495" sldId="543"/>
            <ac:spMk id="12" creationId="{31635C89-BFAA-4777-8813-C2B0C3B10093}"/>
          </ac:spMkLst>
        </pc:spChg>
        <pc:spChg chg="add mod">
          <ac:chgData name="Cesar Augusto Lopez Gallego" userId="0dfa9112-9251-4882-b472-cf2dfcee09d1" providerId="ADAL" clId="{52D1551F-EFFE-4F26-A72A-DE7F6A8B5952}" dt="2024-09-27T01:50:11.646" v="4074" actId="1076"/>
          <ac:spMkLst>
            <pc:docMk/>
            <pc:sldMk cId="4005166495" sldId="543"/>
            <ac:spMk id="15" creationId="{25F8D619-EAA0-4CEB-917B-9844D63D1A9B}"/>
          </ac:spMkLst>
        </pc:spChg>
        <pc:spChg chg="add mod">
          <ac:chgData name="Cesar Augusto Lopez Gallego" userId="0dfa9112-9251-4882-b472-cf2dfcee09d1" providerId="ADAL" clId="{52D1551F-EFFE-4F26-A72A-DE7F6A8B5952}" dt="2024-09-27T01:51:14.951" v="4158" actId="1076"/>
          <ac:spMkLst>
            <pc:docMk/>
            <pc:sldMk cId="4005166495" sldId="543"/>
            <ac:spMk id="17" creationId="{18A1E52F-1411-48E6-9431-881618DBFA19}"/>
          </ac:spMkLst>
        </pc:spChg>
        <pc:grpChg chg="add mod">
          <ac:chgData name="Cesar Augusto Lopez Gallego" userId="0dfa9112-9251-4882-b472-cf2dfcee09d1" providerId="ADAL" clId="{52D1551F-EFFE-4F26-A72A-DE7F6A8B5952}" dt="2024-09-27T01:43:31.822" v="3447"/>
          <ac:grpSpMkLst>
            <pc:docMk/>
            <pc:sldMk cId="4005166495" sldId="543"/>
            <ac:grpSpMk id="5" creationId="{BDF5918F-B410-44AE-9BBC-4F90555C0191}"/>
          </ac:grpSpMkLst>
        </pc:grpChg>
        <pc:graphicFrameChg chg="add mod modGraphic">
          <ac:chgData name="Cesar Augusto Lopez Gallego" userId="0dfa9112-9251-4882-b472-cf2dfcee09d1" providerId="ADAL" clId="{52D1551F-EFFE-4F26-A72A-DE7F6A8B5952}" dt="2024-09-27T01:44:29.338" v="3471" actId="403"/>
          <ac:graphicFrameMkLst>
            <pc:docMk/>
            <pc:sldMk cId="4005166495" sldId="543"/>
            <ac:graphicFrameMk id="8" creationId="{9B85D876-AC71-48D2-97A8-9587B425B45E}"/>
          </ac:graphicFrameMkLst>
        </pc:graphicFrameChg>
        <pc:cxnChg chg="add mod">
          <ac:chgData name="Cesar Augusto Lopez Gallego" userId="0dfa9112-9251-4882-b472-cf2dfcee09d1" providerId="ADAL" clId="{52D1551F-EFFE-4F26-A72A-DE7F6A8B5952}" dt="2024-09-27T01:44:56.574" v="3473" actId="14100"/>
          <ac:cxnSpMkLst>
            <pc:docMk/>
            <pc:sldMk cId="4005166495" sldId="543"/>
            <ac:cxnSpMk id="10" creationId="{052B9E03-32D2-4444-A2C3-26F36F864F50}"/>
          </ac:cxnSpMkLst>
        </pc:cxnChg>
        <pc:cxnChg chg="add mod">
          <ac:chgData name="Cesar Augusto Lopez Gallego" userId="0dfa9112-9251-4882-b472-cf2dfcee09d1" providerId="ADAL" clId="{52D1551F-EFFE-4F26-A72A-DE7F6A8B5952}" dt="2024-09-27T01:50:14.616" v="4075" actId="14100"/>
          <ac:cxnSpMkLst>
            <pc:docMk/>
            <pc:sldMk cId="4005166495" sldId="543"/>
            <ac:cxnSpMk id="14" creationId="{6C846966-1640-4E73-A75F-0894C30CA90E}"/>
          </ac:cxnSpMkLst>
        </pc:cxnChg>
        <pc:cxnChg chg="add mod">
          <ac:chgData name="Cesar Augusto Lopez Gallego" userId="0dfa9112-9251-4882-b472-cf2dfcee09d1" providerId="ADAL" clId="{52D1551F-EFFE-4F26-A72A-DE7F6A8B5952}" dt="2024-09-27T01:50:34.143" v="4076" actId="208"/>
          <ac:cxnSpMkLst>
            <pc:docMk/>
            <pc:sldMk cId="4005166495" sldId="543"/>
            <ac:cxnSpMk id="16" creationId="{3249ED11-072C-4821-A2FF-90347AEE5746}"/>
          </ac:cxnSpMkLst>
        </pc:cxnChg>
      </pc:sldChg>
      <pc:sldChg chg="addSp delSp modSp add mod">
        <pc:chgData name="Cesar Augusto Lopez Gallego" userId="0dfa9112-9251-4882-b472-cf2dfcee09d1" providerId="ADAL" clId="{52D1551F-EFFE-4F26-A72A-DE7F6A8B5952}" dt="2024-09-27T01:59:22.046" v="4614" actId="14100"/>
        <pc:sldMkLst>
          <pc:docMk/>
          <pc:sldMk cId="4023807792" sldId="544"/>
        </pc:sldMkLst>
        <pc:spChg chg="del">
          <ac:chgData name="Cesar Augusto Lopez Gallego" userId="0dfa9112-9251-4882-b472-cf2dfcee09d1" providerId="ADAL" clId="{52D1551F-EFFE-4F26-A72A-DE7F6A8B5952}" dt="2024-09-27T01:54:21.015" v="4171" actId="478"/>
          <ac:spMkLst>
            <pc:docMk/>
            <pc:sldMk cId="4023807792" sldId="544"/>
            <ac:spMk id="12" creationId="{31635C89-BFAA-4777-8813-C2B0C3B10093}"/>
          </ac:spMkLst>
        </pc:spChg>
        <pc:spChg chg="mod">
          <ac:chgData name="Cesar Augusto Lopez Gallego" userId="0dfa9112-9251-4882-b472-cf2dfcee09d1" providerId="ADAL" clId="{52D1551F-EFFE-4F26-A72A-DE7F6A8B5952}" dt="2024-09-27T01:59:17.077" v="4612" actId="1076"/>
          <ac:spMkLst>
            <pc:docMk/>
            <pc:sldMk cId="4023807792" sldId="544"/>
            <ac:spMk id="15" creationId="{25F8D619-EAA0-4CEB-917B-9844D63D1A9B}"/>
          </ac:spMkLst>
        </pc:spChg>
        <pc:spChg chg="mod">
          <ac:chgData name="Cesar Augusto Lopez Gallego" userId="0dfa9112-9251-4882-b472-cf2dfcee09d1" providerId="ADAL" clId="{52D1551F-EFFE-4F26-A72A-DE7F6A8B5952}" dt="2024-09-27T01:59:07.886" v="4609" actId="1076"/>
          <ac:spMkLst>
            <pc:docMk/>
            <pc:sldMk cId="4023807792" sldId="544"/>
            <ac:spMk id="17" creationId="{18A1E52F-1411-48E6-9431-881618DBFA19}"/>
          </ac:spMkLst>
        </pc:spChg>
        <pc:graphicFrameChg chg="del">
          <ac:chgData name="Cesar Augusto Lopez Gallego" userId="0dfa9112-9251-4882-b472-cf2dfcee09d1" providerId="ADAL" clId="{52D1551F-EFFE-4F26-A72A-DE7F6A8B5952}" dt="2024-09-27T01:53:06.185" v="4160" actId="478"/>
          <ac:graphicFrameMkLst>
            <pc:docMk/>
            <pc:sldMk cId="4023807792" sldId="544"/>
            <ac:graphicFrameMk id="8" creationId="{9B85D876-AC71-48D2-97A8-9587B425B45E}"/>
          </ac:graphicFrameMkLst>
        </pc:graphicFrameChg>
        <pc:graphicFrameChg chg="add mod modGraphic">
          <ac:chgData name="Cesar Augusto Lopez Gallego" userId="0dfa9112-9251-4882-b472-cf2dfcee09d1" providerId="ADAL" clId="{52D1551F-EFFE-4F26-A72A-DE7F6A8B5952}" dt="2024-09-27T01:55:06.767" v="4224" actId="20577"/>
          <ac:graphicFrameMkLst>
            <pc:docMk/>
            <pc:sldMk cId="4023807792" sldId="544"/>
            <ac:graphicFrameMk id="13" creationId="{E1AF49A1-86EC-470F-83B7-35FD810F63FB}"/>
          </ac:graphicFrameMkLst>
        </pc:graphicFrameChg>
        <pc:cxnChg chg="del">
          <ac:chgData name="Cesar Augusto Lopez Gallego" userId="0dfa9112-9251-4882-b472-cf2dfcee09d1" providerId="ADAL" clId="{52D1551F-EFFE-4F26-A72A-DE7F6A8B5952}" dt="2024-09-27T01:54:18.503" v="4170" actId="478"/>
          <ac:cxnSpMkLst>
            <pc:docMk/>
            <pc:sldMk cId="4023807792" sldId="544"/>
            <ac:cxnSpMk id="10" creationId="{052B9E03-32D2-4444-A2C3-26F36F864F50}"/>
          </ac:cxnSpMkLst>
        </pc:cxnChg>
        <pc:cxnChg chg="mod">
          <ac:chgData name="Cesar Augusto Lopez Gallego" userId="0dfa9112-9251-4882-b472-cf2dfcee09d1" providerId="ADAL" clId="{52D1551F-EFFE-4F26-A72A-DE7F6A8B5952}" dt="2024-09-27T01:59:22.046" v="4614" actId="14100"/>
          <ac:cxnSpMkLst>
            <pc:docMk/>
            <pc:sldMk cId="4023807792" sldId="544"/>
            <ac:cxnSpMk id="14" creationId="{6C846966-1640-4E73-A75F-0894C30CA90E}"/>
          </ac:cxnSpMkLst>
        </pc:cxnChg>
        <pc:cxnChg chg="mod">
          <ac:chgData name="Cesar Augusto Lopez Gallego" userId="0dfa9112-9251-4882-b472-cf2dfcee09d1" providerId="ADAL" clId="{52D1551F-EFFE-4F26-A72A-DE7F6A8B5952}" dt="2024-09-27T01:59:10.509" v="4610" actId="14100"/>
          <ac:cxnSpMkLst>
            <pc:docMk/>
            <pc:sldMk cId="4023807792" sldId="544"/>
            <ac:cxnSpMk id="16" creationId="{3249ED11-072C-4821-A2FF-90347AEE5746}"/>
          </ac:cxnSpMkLst>
        </pc:cxnChg>
      </pc:sldChg>
      <pc:sldChg chg="modSp add del mod ord">
        <pc:chgData name="Cesar Augusto Lopez Gallego" userId="0dfa9112-9251-4882-b472-cf2dfcee09d1" providerId="ADAL" clId="{52D1551F-EFFE-4F26-A72A-DE7F6A8B5952}" dt="2024-09-27T19:49:33.243" v="5128"/>
        <pc:sldMkLst>
          <pc:docMk/>
          <pc:sldMk cId="522080957" sldId="545"/>
        </pc:sldMkLst>
        <pc:graphicFrameChg chg="mod modGraphic">
          <ac:chgData name="Cesar Augusto Lopez Gallego" userId="0dfa9112-9251-4882-b472-cf2dfcee09d1" providerId="ADAL" clId="{52D1551F-EFFE-4F26-A72A-DE7F6A8B5952}" dt="2024-09-27T19:49:20.420" v="5126" actId="403"/>
          <ac:graphicFrameMkLst>
            <pc:docMk/>
            <pc:sldMk cId="522080957" sldId="545"/>
            <ac:graphicFrameMk id="3" creationId="{A773831E-E3E8-4EC2-A1DE-66B52C482ECE}"/>
          </ac:graphicFrameMkLst>
        </pc:graphicFrameChg>
      </pc:sldChg>
      <pc:sldChg chg="add del">
        <pc:chgData name="Cesar Augusto Lopez Gallego" userId="0dfa9112-9251-4882-b472-cf2dfcee09d1" providerId="ADAL" clId="{52D1551F-EFFE-4F26-A72A-DE7F6A8B5952}" dt="2024-09-27T19:45:25.440" v="5107"/>
        <pc:sldMkLst>
          <pc:docMk/>
          <pc:sldMk cId="3374445514" sldId="545"/>
        </pc:sldMkLst>
      </pc:sldChg>
      <pc:sldChg chg="addSp modSp add mod">
        <pc:chgData name="Cesar Augusto Lopez Gallego" userId="0dfa9112-9251-4882-b472-cf2dfcee09d1" providerId="ADAL" clId="{52D1551F-EFFE-4F26-A72A-DE7F6A8B5952}" dt="2024-09-27T20:45:16.242" v="6335" actId="1076"/>
        <pc:sldMkLst>
          <pc:docMk/>
          <pc:sldMk cId="1209282166" sldId="546"/>
        </pc:sldMkLst>
        <pc:spChg chg="mod">
          <ac:chgData name="Cesar Augusto Lopez Gallego" userId="0dfa9112-9251-4882-b472-cf2dfcee09d1" providerId="ADAL" clId="{52D1551F-EFFE-4F26-A72A-DE7F6A8B5952}" dt="2024-09-27T20:43:20.096" v="6228" actId="20577"/>
          <ac:spMkLst>
            <pc:docMk/>
            <pc:sldMk cId="1209282166" sldId="546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52D1551F-EFFE-4F26-A72A-DE7F6A8B5952}" dt="2024-09-27T20:45:10.722" v="6333" actId="1076"/>
          <ac:spMkLst>
            <pc:docMk/>
            <pc:sldMk cId="1209282166" sldId="546"/>
            <ac:spMk id="3" creationId="{3D035CFA-7787-4FF1-8E0D-EFFE20CD361B}"/>
          </ac:spMkLst>
        </pc:spChg>
        <pc:picChg chg="add mod">
          <ac:chgData name="Cesar Augusto Lopez Gallego" userId="0dfa9112-9251-4882-b472-cf2dfcee09d1" providerId="ADAL" clId="{52D1551F-EFFE-4F26-A72A-DE7F6A8B5952}" dt="2024-09-27T20:45:16.242" v="6335" actId="1076"/>
          <ac:picMkLst>
            <pc:docMk/>
            <pc:sldMk cId="1209282166" sldId="546"/>
            <ac:picMk id="5" creationId="{916FD480-0CBB-4A91-8722-062FFDB9B624}"/>
          </ac:picMkLst>
        </pc:picChg>
      </pc:sldChg>
      <pc:sldChg chg="modSp new del mod">
        <pc:chgData name="Cesar Augusto Lopez Gallego" userId="0dfa9112-9251-4882-b472-cf2dfcee09d1" providerId="ADAL" clId="{52D1551F-EFFE-4F26-A72A-DE7F6A8B5952}" dt="2024-09-27T20:29:30.660" v="5936" actId="2696"/>
        <pc:sldMkLst>
          <pc:docMk/>
          <pc:sldMk cId="1784049755" sldId="546"/>
        </pc:sldMkLst>
        <pc:spChg chg="mod">
          <ac:chgData name="Cesar Augusto Lopez Gallego" userId="0dfa9112-9251-4882-b472-cf2dfcee09d1" providerId="ADAL" clId="{52D1551F-EFFE-4F26-A72A-DE7F6A8B5952}" dt="2024-09-27T20:28:03.350" v="5774" actId="20577"/>
          <ac:spMkLst>
            <pc:docMk/>
            <pc:sldMk cId="1784049755" sldId="546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52D1551F-EFFE-4F26-A72A-DE7F6A8B5952}" dt="2024-09-27T20:29:15.093" v="5935" actId="20577"/>
          <ac:spMkLst>
            <pc:docMk/>
            <pc:sldMk cId="1784049755" sldId="546"/>
            <ac:spMk id="3" creationId="{3D035CFA-7787-4FF1-8E0D-EFFE20CD361B}"/>
          </ac:spMkLst>
        </pc:spChg>
      </pc:sldChg>
      <pc:sldChg chg="modSp add del mod">
        <pc:chgData name="Cesar Augusto Lopez Gallego" userId="0dfa9112-9251-4882-b472-cf2dfcee09d1" providerId="ADAL" clId="{52D1551F-EFFE-4F26-A72A-DE7F6A8B5952}" dt="2024-09-27T20:43:02.411" v="6226" actId="2696"/>
        <pc:sldMkLst>
          <pc:docMk/>
          <pc:sldMk cId="1820518301" sldId="546"/>
        </pc:sldMkLst>
        <pc:spChg chg="mod">
          <ac:chgData name="Cesar Augusto Lopez Gallego" userId="0dfa9112-9251-4882-b472-cf2dfcee09d1" providerId="ADAL" clId="{52D1551F-EFFE-4F26-A72A-DE7F6A8B5952}" dt="2024-09-27T20:35:43.509" v="6106" actId="20577"/>
          <ac:spMkLst>
            <pc:docMk/>
            <pc:sldMk cId="1820518301" sldId="546"/>
            <ac:spMk id="3" creationId="{3D035CFA-7787-4FF1-8E0D-EFFE20CD361B}"/>
          </ac:spMkLst>
        </pc:spChg>
      </pc:sldChg>
      <pc:sldChg chg="addSp modSp add mod">
        <pc:chgData name="Cesar Augusto Lopez Gallego" userId="0dfa9112-9251-4882-b472-cf2dfcee09d1" providerId="ADAL" clId="{52D1551F-EFFE-4F26-A72A-DE7F6A8B5952}" dt="2024-09-27T20:42:35.093" v="6225" actId="27636"/>
        <pc:sldMkLst>
          <pc:docMk/>
          <pc:sldMk cId="4016491713" sldId="547"/>
        </pc:sldMkLst>
        <pc:spChg chg="mod">
          <ac:chgData name="Cesar Augusto Lopez Gallego" userId="0dfa9112-9251-4882-b472-cf2dfcee09d1" providerId="ADAL" clId="{52D1551F-EFFE-4F26-A72A-DE7F6A8B5952}" dt="2024-09-27T20:42:35.093" v="6225" actId="27636"/>
          <ac:spMkLst>
            <pc:docMk/>
            <pc:sldMk cId="4016491713" sldId="547"/>
            <ac:spMk id="3" creationId="{3D035CFA-7787-4FF1-8E0D-EFFE20CD361B}"/>
          </ac:spMkLst>
        </pc:spChg>
        <pc:picChg chg="add mod">
          <ac:chgData name="Cesar Augusto Lopez Gallego" userId="0dfa9112-9251-4882-b472-cf2dfcee09d1" providerId="ADAL" clId="{52D1551F-EFFE-4F26-A72A-DE7F6A8B5952}" dt="2024-09-27T20:42:10.596" v="6204" actId="1076"/>
          <ac:picMkLst>
            <pc:docMk/>
            <pc:sldMk cId="4016491713" sldId="547"/>
            <ac:picMk id="5" creationId="{D3832F17-7990-4750-BBBA-8E8EE856008B}"/>
          </ac:picMkLst>
        </pc:picChg>
      </pc:sldChg>
      <pc:sldChg chg="addSp delSp modSp add mod">
        <pc:chgData name="Cesar Augusto Lopez Gallego" userId="0dfa9112-9251-4882-b472-cf2dfcee09d1" providerId="ADAL" clId="{52D1551F-EFFE-4F26-A72A-DE7F6A8B5952}" dt="2024-09-27T21:05:18.257" v="7149" actId="1076"/>
        <pc:sldMkLst>
          <pc:docMk/>
          <pc:sldMk cId="1097566538" sldId="548"/>
        </pc:sldMkLst>
        <pc:spChg chg="mod">
          <ac:chgData name="Cesar Augusto Lopez Gallego" userId="0dfa9112-9251-4882-b472-cf2dfcee09d1" providerId="ADAL" clId="{52D1551F-EFFE-4F26-A72A-DE7F6A8B5952}" dt="2024-09-27T20:46:58.574" v="6337" actId="20577"/>
          <ac:spMkLst>
            <pc:docMk/>
            <pc:sldMk cId="1097566538" sldId="548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52D1551F-EFFE-4F26-A72A-DE7F6A8B5952}" dt="2024-09-27T20:49:51.490" v="6829" actId="27636"/>
          <ac:spMkLst>
            <pc:docMk/>
            <pc:sldMk cId="1097566538" sldId="548"/>
            <ac:spMk id="3" creationId="{3D035CFA-7787-4FF1-8E0D-EFFE20CD361B}"/>
          </ac:spMkLst>
        </pc:spChg>
        <pc:picChg chg="del mod">
          <ac:chgData name="Cesar Augusto Lopez Gallego" userId="0dfa9112-9251-4882-b472-cf2dfcee09d1" providerId="ADAL" clId="{52D1551F-EFFE-4F26-A72A-DE7F6A8B5952}" dt="2024-09-27T20:49:58.033" v="6832" actId="478"/>
          <ac:picMkLst>
            <pc:docMk/>
            <pc:sldMk cId="1097566538" sldId="548"/>
            <ac:picMk id="5" creationId="{916FD480-0CBB-4A91-8722-062FFDB9B624}"/>
          </ac:picMkLst>
        </pc:picChg>
        <pc:picChg chg="add del mod">
          <ac:chgData name="Cesar Augusto Lopez Gallego" userId="0dfa9112-9251-4882-b472-cf2dfcee09d1" providerId="ADAL" clId="{52D1551F-EFFE-4F26-A72A-DE7F6A8B5952}" dt="2024-09-27T21:05:15.682" v="7147" actId="478"/>
          <ac:picMkLst>
            <pc:docMk/>
            <pc:sldMk cId="1097566538" sldId="548"/>
            <ac:picMk id="6" creationId="{F16C66CD-B01C-422C-92E8-BBEC696B9EF8}"/>
          </ac:picMkLst>
        </pc:picChg>
        <pc:picChg chg="add mod">
          <ac:chgData name="Cesar Augusto Lopez Gallego" userId="0dfa9112-9251-4882-b472-cf2dfcee09d1" providerId="ADAL" clId="{52D1551F-EFFE-4F26-A72A-DE7F6A8B5952}" dt="2024-09-27T21:05:18.257" v="7149" actId="1076"/>
          <ac:picMkLst>
            <pc:docMk/>
            <pc:sldMk cId="1097566538" sldId="548"/>
            <ac:picMk id="8" creationId="{F40D4BE1-129F-44DC-A912-23110900B807}"/>
          </ac:picMkLst>
        </pc:picChg>
      </pc:sldChg>
      <pc:sldChg chg="addSp delSp modSp add mod">
        <pc:chgData name="Cesar Augusto Lopez Gallego" userId="0dfa9112-9251-4882-b472-cf2dfcee09d1" providerId="ADAL" clId="{52D1551F-EFFE-4F26-A72A-DE7F6A8B5952}" dt="2024-09-27T21:06:15.107" v="7151" actId="14100"/>
        <pc:sldMkLst>
          <pc:docMk/>
          <pc:sldMk cId="1602680818" sldId="549"/>
        </pc:sldMkLst>
        <pc:spChg chg="mod">
          <ac:chgData name="Cesar Augusto Lopez Gallego" userId="0dfa9112-9251-4882-b472-cf2dfcee09d1" providerId="ADAL" clId="{52D1551F-EFFE-4F26-A72A-DE7F6A8B5952}" dt="2024-09-27T21:06:15.107" v="7151" actId="14100"/>
          <ac:spMkLst>
            <pc:docMk/>
            <pc:sldMk cId="1602680818" sldId="549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52D1551F-EFFE-4F26-A72A-DE7F6A8B5952}" dt="2024-09-27T21:04:33.119" v="7144" actId="27636"/>
          <ac:spMkLst>
            <pc:docMk/>
            <pc:sldMk cId="1602680818" sldId="549"/>
            <ac:spMk id="3" creationId="{3D035CFA-7787-4FF1-8E0D-EFFE20CD361B}"/>
          </ac:spMkLst>
        </pc:spChg>
        <pc:picChg chg="add mod">
          <ac:chgData name="Cesar Augusto Lopez Gallego" userId="0dfa9112-9251-4882-b472-cf2dfcee09d1" providerId="ADAL" clId="{52D1551F-EFFE-4F26-A72A-DE7F6A8B5952}" dt="2024-09-27T21:04:38.390" v="7146" actId="14100"/>
          <ac:picMkLst>
            <pc:docMk/>
            <pc:sldMk cId="1602680818" sldId="549"/>
            <ac:picMk id="5" creationId="{0E66A7D3-1C59-4B74-9558-D2B6B201064E}"/>
          </ac:picMkLst>
        </pc:picChg>
        <pc:picChg chg="del">
          <ac:chgData name="Cesar Augusto Lopez Gallego" userId="0dfa9112-9251-4882-b472-cf2dfcee09d1" providerId="ADAL" clId="{52D1551F-EFFE-4F26-A72A-DE7F6A8B5952}" dt="2024-09-27T20:54:13.761" v="7135" actId="478"/>
          <ac:picMkLst>
            <pc:docMk/>
            <pc:sldMk cId="1602680818" sldId="549"/>
            <ac:picMk id="6" creationId="{F16C66CD-B01C-422C-92E8-BBEC696B9EF8}"/>
          </ac:picMkLst>
        </pc:picChg>
      </pc:sldChg>
      <pc:sldChg chg="addSp delSp modSp add mod">
        <pc:chgData name="Cesar Augusto Lopez Gallego" userId="0dfa9112-9251-4882-b472-cf2dfcee09d1" providerId="ADAL" clId="{52D1551F-EFFE-4F26-A72A-DE7F6A8B5952}" dt="2024-09-27T21:07:34.162" v="7328" actId="20577"/>
        <pc:sldMkLst>
          <pc:docMk/>
          <pc:sldMk cId="3056849189" sldId="550"/>
        </pc:sldMkLst>
        <pc:spChg chg="mod">
          <ac:chgData name="Cesar Augusto Lopez Gallego" userId="0dfa9112-9251-4882-b472-cf2dfcee09d1" providerId="ADAL" clId="{52D1551F-EFFE-4F26-A72A-DE7F6A8B5952}" dt="2024-09-27T21:06:28.569" v="7153" actId="20577"/>
          <ac:spMkLst>
            <pc:docMk/>
            <pc:sldMk cId="3056849189" sldId="550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52D1551F-EFFE-4F26-A72A-DE7F6A8B5952}" dt="2024-09-27T21:07:34.162" v="7328" actId="20577"/>
          <ac:spMkLst>
            <pc:docMk/>
            <pc:sldMk cId="3056849189" sldId="550"/>
            <ac:spMk id="3" creationId="{3D035CFA-7787-4FF1-8E0D-EFFE20CD361B}"/>
          </ac:spMkLst>
        </pc:spChg>
        <pc:picChg chg="del">
          <ac:chgData name="Cesar Augusto Lopez Gallego" userId="0dfa9112-9251-4882-b472-cf2dfcee09d1" providerId="ADAL" clId="{52D1551F-EFFE-4F26-A72A-DE7F6A8B5952}" dt="2024-09-27T21:06:36.756" v="7156" actId="478"/>
          <ac:picMkLst>
            <pc:docMk/>
            <pc:sldMk cId="3056849189" sldId="550"/>
            <ac:picMk id="5" creationId="{0E66A7D3-1C59-4B74-9558-D2B6B201064E}"/>
          </ac:picMkLst>
        </pc:picChg>
        <pc:picChg chg="add mod">
          <ac:chgData name="Cesar Augusto Lopez Gallego" userId="0dfa9112-9251-4882-b472-cf2dfcee09d1" providerId="ADAL" clId="{52D1551F-EFFE-4F26-A72A-DE7F6A8B5952}" dt="2024-09-27T21:06:41.556" v="7160" actId="1076"/>
          <ac:picMkLst>
            <pc:docMk/>
            <pc:sldMk cId="3056849189" sldId="550"/>
            <ac:picMk id="6" creationId="{01E2ACF5-6F49-4CA4-AAC8-E3EDEB94E14F}"/>
          </ac:picMkLst>
        </pc:picChg>
      </pc:sldChg>
      <pc:sldChg chg="addSp delSp modSp add mod">
        <pc:chgData name="Cesar Augusto Lopez Gallego" userId="0dfa9112-9251-4882-b472-cf2dfcee09d1" providerId="ADAL" clId="{52D1551F-EFFE-4F26-A72A-DE7F6A8B5952}" dt="2024-09-27T21:09:11.797" v="7487" actId="20577"/>
        <pc:sldMkLst>
          <pc:docMk/>
          <pc:sldMk cId="1163936292" sldId="551"/>
        </pc:sldMkLst>
        <pc:spChg chg="mod">
          <ac:chgData name="Cesar Augusto Lopez Gallego" userId="0dfa9112-9251-4882-b472-cf2dfcee09d1" providerId="ADAL" clId="{52D1551F-EFFE-4F26-A72A-DE7F6A8B5952}" dt="2024-09-27T21:08:28.860" v="7331" actId="20577"/>
          <ac:spMkLst>
            <pc:docMk/>
            <pc:sldMk cId="1163936292" sldId="551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52D1551F-EFFE-4F26-A72A-DE7F6A8B5952}" dt="2024-09-27T21:09:11.797" v="7487" actId="20577"/>
          <ac:spMkLst>
            <pc:docMk/>
            <pc:sldMk cId="1163936292" sldId="551"/>
            <ac:spMk id="3" creationId="{3D035CFA-7787-4FF1-8E0D-EFFE20CD361B}"/>
          </ac:spMkLst>
        </pc:spChg>
        <pc:picChg chg="add mod">
          <ac:chgData name="Cesar Augusto Lopez Gallego" userId="0dfa9112-9251-4882-b472-cf2dfcee09d1" providerId="ADAL" clId="{52D1551F-EFFE-4F26-A72A-DE7F6A8B5952}" dt="2024-09-27T21:09:02.993" v="7452" actId="1076"/>
          <ac:picMkLst>
            <pc:docMk/>
            <pc:sldMk cId="1163936292" sldId="551"/>
            <ac:picMk id="5" creationId="{578C7ED0-B942-449A-B7E3-4B6AA89382CB}"/>
          </ac:picMkLst>
        </pc:picChg>
        <pc:picChg chg="del">
          <ac:chgData name="Cesar Augusto Lopez Gallego" userId="0dfa9112-9251-4882-b472-cf2dfcee09d1" providerId="ADAL" clId="{52D1551F-EFFE-4F26-A72A-DE7F6A8B5952}" dt="2024-09-27T21:08:57.154" v="7448" actId="478"/>
          <ac:picMkLst>
            <pc:docMk/>
            <pc:sldMk cId="1163936292" sldId="551"/>
            <ac:picMk id="6" creationId="{01E2ACF5-6F49-4CA4-AAC8-E3EDEB94E14F}"/>
          </ac:picMkLst>
        </pc:picChg>
      </pc:sldChg>
      <pc:sldChg chg="addSp delSp modSp add mod">
        <pc:chgData name="Cesar Augusto Lopez Gallego" userId="0dfa9112-9251-4882-b472-cf2dfcee09d1" providerId="ADAL" clId="{52D1551F-EFFE-4F26-A72A-DE7F6A8B5952}" dt="2024-09-27T21:10:13.411" v="7573" actId="1076"/>
        <pc:sldMkLst>
          <pc:docMk/>
          <pc:sldMk cId="3237466077" sldId="552"/>
        </pc:sldMkLst>
        <pc:spChg chg="mod">
          <ac:chgData name="Cesar Augusto Lopez Gallego" userId="0dfa9112-9251-4882-b472-cf2dfcee09d1" providerId="ADAL" clId="{52D1551F-EFFE-4F26-A72A-DE7F6A8B5952}" dt="2024-09-27T21:09:33.805" v="7489" actId="20577"/>
          <ac:spMkLst>
            <pc:docMk/>
            <pc:sldMk cId="3237466077" sldId="552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52D1551F-EFFE-4F26-A72A-DE7F6A8B5952}" dt="2024-09-27T21:09:53.724" v="7568" actId="20577"/>
          <ac:spMkLst>
            <pc:docMk/>
            <pc:sldMk cId="3237466077" sldId="552"/>
            <ac:spMk id="3" creationId="{3D035CFA-7787-4FF1-8E0D-EFFE20CD361B}"/>
          </ac:spMkLst>
        </pc:spChg>
        <pc:picChg chg="del">
          <ac:chgData name="Cesar Augusto Lopez Gallego" userId="0dfa9112-9251-4882-b472-cf2dfcee09d1" providerId="ADAL" clId="{52D1551F-EFFE-4F26-A72A-DE7F6A8B5952}" dt="2024-09-27T21:09:56.611" v="7569" actId="478"/>
          <ac:picMkLst>
            <pc:docMk/>
            <pc:sldMk cId="3237466077" sldId="552"/>
            <ac:picMk id="5" creationId="{578C7ED0-B942-449A-B7E3-4B6AA89382CB}"/>
          </ac:picMkLst>
        </pc:picChg>
        <pc:picChg chg="add mod">
          <ac:chgData name="Cesar Augusto Lopez Gallego" userId="0dfa9112-9251-4882-b472-cf2dfcee09d1" providerId="ADAL" clId="{52D1551F-EFFE-4F26-A72A-DE7F6A8B5952}" dt="2024-09-27T21:10:13.411" v="7573" actId="1076"/>
          <ac:picMkLst>
            <pc:docMk/>
            <pc:sldMk cId="3237466077" sldId="552"/>
            <ac:picMk id="6" creationId="{3F2936A7-F9BD-4A6A-9633-7EFAB9D4AF94}"/>
          </ac:picMkLst>
        </pc:picChg>
      </pc:sldChg>
      <pc:sldChg chg="modSp new del mod">
        <pc:chgData name="Cesar Augusto Lopez Gallego" userId="0dfa9112-9251-4882-b472-cf2dfcee09d1" providerId="ADAL" clId="{52D1551F-EFFE-4F26-A72A-DE7F6A8B5952}" dt="2024-09-27T22:04:46.896" v="7630" actId="47"/>
        <pc:sldMkLst>
          <pc:docMk/>
          <pc:sldMk cId="97026369" sldId="553"/>
        </pc:sldMkLst>
        <pc:spChg chg="mod">
          <ac:chgData name="Cesar Augusto Lopez Gallego" userId="0dfa9112-9251-4882-b472-cf2dfcee09d1" providerId="ADAL" clId="{52D1551F-EFFE-4F26-A72A-DE7F6A8B5952}" dt="2024-09-27T22:03:42.613" v="7614" actId="20577"/>
          <ac:spMkLst>
            <pc:docMk/>
            <pc:sldMk cId="97026369" sldId="553"/>
            <ac:spMk id="2" creationId="{14AF3889-4D23-417B-9027-1F9BCE88F600}"/>
          </ac:spMkLst>
        </pc:spChg>
        <pc:spChg chg="mod">
          <ac:chgData name="Cesar Augusto Lopez Gallego" userId="0dfa9112-9251-4882-b472-cf2dfcee09d1" providerId="ADAL" clId="{52D1551F-EFFE-4F26-A72A-DE7F6A8B5952}" dt="2024-09-27T22:03:51.196" v="7629" actId="20577"/>
          <ac:spMkLst>
            <pc:docMk/>
            <pc:sldMk cId="97026369" sldId="553"/>
            <ac:spMk id="3" creationId="{630DFEDC-719E-4730-9B9A-E33918D3AF3D}"/>
          </ac:spMkLst>
        </pc:spChg>
      </pc:sldChg>
      <pc:sldChg chg="delSp modSp add mod">
        <pc:chgData name="Cesar Augusto Lopez Gallego" userId="0dfa9112-9251-4882-b472-cf2dfcee09d1" providerId="ADAL" clId="{52D1551F-EFFE-4F26-A72A-DE7F6A8B5952}" dt="2024-09-27T22:10:02.976" v="7812" actId="113"/>
        <pc:sldMkLst>
          <pc:docMk/>
          <pc:sldMk cId="935112881" sldId="553"/>
        </pc:sldMkLst>
        <pc:spChg chg="mod">
          <ac:chgData name="Cesar Augusto Lopez Gallego" userId="0dfa9112-9251-4882-b472-cf2dfcee09d1" providerId="ADAL" clId="{52D1551F-EFFE-4F26-A72A-DE7F6A8B5952}" dt="2024-09-27T22:10:02.976" v="7812" actId="113"/>
          <ac:spMkLst>
            <pc:docMk/>
            <pc:sldMk cId="935112881" sldId="553"/>
            <ac:spMk id="15" creationId="{25F8D619-EAA0-4CEB-917B-9844D63D1A9B}"/>
          </ac:spMkLst>
        </pc:spChg>
        <pc:spChg chg="del">
          <ac:chgData name="Cesar Augusto Lopez Gallego" userId="0dfa9112-9251-4882-b472-cf2dfcee09d1" providerId="ADAL" clId="{52D1551F-EFFE-4F26-A72A-DE7F6A8B5952}" dt="2024-09-27T22:08:45.492" v="7791" actId="478"/>
          <ac:spMkLst>
            <pc:docMk/>
            <pc:sldMk cId="935112881" sldId="553"/>
            <ac:spMk id="17" creationId="{18A1E52F-1411-48E6-9431-881618DBFA19}"/>
          </ac:spMkLst>
        </pc:spChg>
        <pc:graphicFrameChg chg="mod">
          <ac:chgData name="Cesar Augusto Lopez Gallego" userId="0dfa9112-9251-4882-b472-cf2dfcee09d1" providerId="ADAL" clId="{52D1551F-EFFE-4F26-A72A-DE7F6A8B5952}" dt="2024-09-27T22:07:21.030" v="7787" actId="20577"/>
          <ac:graphicFrameMkLst>
            <pc:docMk/>
            <pc:sldMk cId="935112881" sldId="553"/>
            <ac:graphicFrameMk id="13" creationId="{E1AF49A1-86EC-470F-83B7-35FD810F63FB}"/>
          </ac:graphicFrameMkLst>
        </pc:graphicFrameChg>
        <pc:cxnChg chg="mod">
          <ac:chgData name="Cesar Augusto Lopez Gallego" userId="0dfa9112-9251-4882-b472-cf2dfcee09d1" providerId="ADAL" clId="{52D1551F-EFFE-4F26-A72A-DE7F6A8B5952}" dt="2024-09-27T22:09:27.190" v="7807" actId="14100"/>
          <ac:cxnSpMkLst>
            <pc:docMk/>
            <pc:sldMk cId="935112881" sldId="553"/>
            <ac:cxnSpMk id="14" creationId="{6C846966-1640-4E73-A75F-0894C30CA90E}"/>
          </ac:cxnSpMkLst>
        </pc:cxnChg>
        <pc:cxnChg chg="del">
          <ac:chgData name="Cesar Augusto Lopez Gallego" userId="0dfa9112-9251-4882-b472-cf2dfcee09d1" providerId="ADAL" clId="{52D1551F-EFFE-4F26-A72A-DE7F6A8B5952}" dt="2024-09-27T22:08:47.533" v="7792" actId="478"/>
          <ac:cxnSpMkLst>
            <pc:docMk/>
            <pc:sldMk cId="935112881" sldId="553"/>
            <ac:cxnSpMk id="16" creationId="{3249ED11-072C-4821-A2FF-90347AEE5746}"/>
          </ac:cxnSpMkLst>
        </pc:cxnChg>
      </pc:sldChg>
      <pc:sldChg chg="addSp modSp new mod">
        <pc:chgData name="Cesar Augusto Lopez Gallego" userId="0dfa9112-9251-4882-b472-cf2dfcee09d1" providerId="ADAL" clId="{52D1551F-EFFE-4F26-A72A-DE7F6A8B5952}" dt="2024-09-27T22:18:02.721" v="8579" actId="404"/>
        <pc:sldMkLst>
          <pc:docMk/>
          <pc:sldMk cId="3361597961" sldId="554"/>
        </pc:sldMkLst>
        <pc:spChg chg="mod">
          <ac:chgData name="Cesar Augusto Lopez Gallego" userId="0dfa9112-9251-4882-b472-cf2dfcee09d1" providerId="ADAL" clId="{52D1551F-EFFE-4F26-A72A-DE7F6A8B5952}" dt="2024-09-27T22:11:24.881" v="7873" actId="20577"/>
          <ac:spMkLst>
            <pc:docMk/>
            <pc:sldMk cId="3361597961" sldId="554"/>
            <ac:spMk id="2" creationId="{A1D2D7F2-60DD-42D5-98B4-66A73D3D01E0}"/>
          </ac:spMkLst>
        </pc:spChg>
        <pc:spChg chg="mod">
          <ac:chgData name="Cesar Augusto Lopez Gallego" userId="0dfa9112-9251-4882-b472-cf2dfcee09d1" providerId="ADAL" clId="{52D1551F-EFFE-4F26-A72A-DE7F6A8B5952}" dt="2024-09-27T22:15:53.976" v="8360" actId="27636"/>
          <ac:spMkLst>
            <pc:docMk/>
            <pc:sldMk cId="3361597961" sldId="554"/>
            <ac:spMk id="3" creationId="{3AD8FFF1-1C45-4E52-949C-A630A014E351}"/>
          </ac:spMkLst>
        </pc:spChg>
        <pc:spChg chg="add mod">
          <ac:chgData name="Cesar Augusto Lopez Gallego" userId="0dfa9112-9251-4882-b472-cf2dfcee09d1" providerId="ADAL" clId="{52D1551F-EFFE-4F26-A72A-DE7F6A8B5952}" dt="2024-09-27T22:18:02.721" v="8579" actId="404"/>
          <ac:spMkLst>
            <pc:docMk/>
            <pc:sldMk cId="3361597961" sldId="554"/>
            <ac:spMk id="4" creationId="{9FDE830A-71DE-40AB-BC35-74AB28A3C8FD}"/>
          </ac:spMkLst>
        </pc:spChg>
      </pc:sldChg>
    </pc:docChg>
  </pc:docChgLst>
  <pc:docChgLst>
    <pc:chgData name="Cesar Augusto Lopez Gallego" userId="0dfa9112-9251-4882-b472-cf2dfcee09d1" providerId="ADAL" clId="{D552B6EE-E3D2-48B1-9F55-49C1495A362D}"/>
    <pc:docChg chg="undo redo custSel addSld delSld modSld">
      <pc:chgData name="Cesar Augusto Lopez Gallego" userId="0dfa9112-9251-4882-b472-cf2dfcee09d1" providerId="ADAL" clId="{D552B6EE-E3D2-48B1-9F55-49C1495A362D}" dt="2025-09-25T23:25:12.665" v="2608" actId="1076"/>
      <pc:docMkLst>
        <pc:docMk/>
      </pc:docMkLst>
      <pc:sldChg chg="del">
        <pc:chgData name="Cesar Augusto Lopez Gallego" userId="0dfa9112-9251-4882-b472-cf2dfcee09d1" providerId="ADAL" clId="{D552B6EE-E3D2-48B1-9F55-49C1495A362D}" dt="2025-09-25T21:08:49.829" v="0" actId="47"/>
        <pc:sldMkLst>
          <pc:docMk/>
          <pc:sldMk cId="2704432805" sldId="265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264211660" sldId="266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380833048" sldId="269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047055315" sldId="270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865203197" sldId="271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3245987986" sldId="273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80734602" sldId="275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4130674430" sldId="276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733780645" sldId="281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949478691" sldId="283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62713318" sldId="328"/>
        </pc:sldMkLst>
      </pc:sldChg>
      <pc:sldChg chg="modSp del mod">
        <pc:chgData name="Cesar Augusto Lopez Gallego" userId="0dfa9112-9251-4882-b472-cf2dfcee09d1" providerId="ADAL" clId="{D552B6EE-E3D2-48B1-9F55-49C1495A362D}" dt="2025-09-25T22:24:49.593" v="1308" actId="47"/>
        <pc:sldMkLst>
          <pc:docMk/>
          <pc:sldMk cId="840172168" sldId="332"/>
        </pc:sldMkLst>
        <pc:spChg chg="mod">
          <ac:chgData name="Cesar Augusto Lopez Gallego" userId="0dfa9112-9251-4882-b472-cf2dfcee09d1" providerId="ADAL" clId="{D552B6EE-E3D2-48B1-9F55-49C1495A362D}" dt="2025-09-25T22:05:30.116" v="995" actId="1076"/>
          <ac:spMkLst>
            <pc:docMk/>
            <pc:sldMk cId="840172168" sldId="332"/>
            <ac:spMk id="6" creationId="{BA23A140-2C9F-427A-8641-3B9C5228B6FB}"/>
          </ac:spMkLst>
        </pc:spChg>
      </pc:sldChg>
      <pc:sldChg chg="addSp modSp mod">
        <pc:chgData name="Cesar Augusto Lopez Gallego" userId="0dfa9112-9251-4882-b472-cf2dfcee09d1" providerId="ADAL" clId="{D552B6EE-E3D2-48B1-9F55-49C1495A362D}" dt="2025-09-25T22:20:49.405" v="1136" actId="20577"/>
        <pc:sldMkLst>
          <pc:docMk/>
          <pc:sldMk cId="1351156448" sldId="334"/>
        </pc:sldMkLst>
        <pc:spChg chg="mod">
          <ac:chgData name="Cesar Augusto Lopez Gallego" userId="0dfa9112-9251-4882-b472-cf2dfcee09d1" providerId="ADAL" clId="{D552B6EE-E3D2-48B1-9F55-49C1495A362D}" dt="2025-09-25T22:20:49.405" v="1136" actId="20577"/>
          <ac:spMkLst>
            <pc:docMk/>
            <pc:sldMk cId="1351156448" sldId="334"/>
            <ac:spMk id="4" creationId="{00000000-0000-0000-0000-000000000000}"/>
          </ac:spMkLst>
        </pc:spChg>
        <pc:spChg chg="add mod">
          <ac:chgData name="Cesar Augusto Lopez Gallego" userId="0dfa9112-9251-4882-b472-cf2dfcee09d1" providerId="ADAL" clId="{D552B6EE-E3D2-48B1-9F55-49C1495A362D}" dt="2025-09-25T22:20:36.921" v="1134" actId="27636"/>
          <ac:spMkLst>
            <pc:docMk/>
            <pc:sldMk cId="1351156448" sldId="334"/>
            <ac:spMk id="5" creationId="{70F3BAEE-84C7-4C1E-BEDC-5367D412977F}"/>
          </ac:spMkLst>
        </pc:spChg>
        <pc:picChg chg="mod">
          <ac:chgData name="Cesar Augusto Lopez Gallego" userId="0dfa9112-9251-4882-b472-cf2dfcee09d1" providerId="ADAL" clId="{D552B6EE-E3D2-48B1-9F55-49C1495A362D}" dt="2025-09-25T22:18:03.465" v="1048" actId="1076"/>
          <ac:picMkLst>
            <pc:docMk/>
            <pc:sldMk cId="1351156448" sldId="334"/>
            <ac:picMk id="12290" creationId="{00000000-0000-0000-0000-000000000000}"/>
          </ac:picMkLst>
        </pc:picChg>
      </pc:sldChg>
      <pc:sldChg chg="del">
        <pc:chgData name="Cesar Augusto Lopez Gallego" userId="0dfa9112-9251-4882-b472-cf2dfcee09d1" providerId="ADAL" clId="{D552B6EE-E3D2-48B1-9F55-49C1495A362D}" dt="2025-09-25T22:05:37.685" v="996" actId="47"/>
        <pc:sldMkLst>
          <pc:docMk/>
          <pc:sldMk cId="3744232074" sldId="335"/>
        </pc:sldMkLst>
      </pc:sldChg>
      <pc:sldChg chg="del">
        <pc:chgData name="Cesar Augusto Lopez Gallego" userId="0dfa9112-9251-4882-b472-cf2dfcee09d1" providerId="ADAL" clId="{D552B6EE-E3D2-48B1-9F55-49C1495A362D}" dt="2025-09-25T22:05:38.137" v="997" actId="47"/>
        <pc:sldMkLst>
          <pc:docMk/>
          <pc:sldMk cId="2021338579" sldId="336"/>
        </pc:sldMkLst>
      </pc:sldChg>
      <pc:sldChg chg="del">
        <pc:chgData name="Cesar Augusto Lopez Gallego" userId="0dfa9112-9251-4882-b472-cf2dfcee09d1" providerId="ADAL" clId="{D552B6EE-E3D2-48B1-9F55-49C1495A362D}" dt="2025-09-25T22:05:38.428" v="998" actId="47"/>
        <pc:sldMkLst>
          <pc:docMk/>
          <pc:sldMk cId="3814073601" sldId="337"/>
        </pc:sldMkLst>
      </pc:sldChg>
      <pc:sldChg chg="del">
        <pc:chgData name="Cesar Augusto Lopez Gallego" userId="0dfa9112-9251-4882-b472-cf2dfcee09d1" providerId="ADAL" clId="{D552B6EE-E3D2-48B1-9F55-49C1495A362D}" dt="2025-09-25T22:05:40.242" v="999" actId="47"/>
        <pc:sldMkLst>
          <pc:docMk/>
          <pc:sldMk cId="1284878977" sldId="338"/>
        </pc:sldMkLst>
      </pc:sldChg>
      <pc:sldChg chg="modSp mod">
        <pc:chgData name="Cesar Augusto Lopez Gallego" userId="0dfa9112-9251-4882-b472-cf2dfcee09d1" providerId="ADAL" clId="{D552B6EE-E3D2-48B1-9F55-49C1495A362D}" dt="2025-09-25T22:04:34.852" v="989" actId="20577"/>
        <pc:sldMkLst>
          <pc:docMk/>
          <pc:sldMk cId="1926515695" sldId="354"/>
        </pc:sldMkLst>
        <pc:spChg chg="mod">
          <ac:chgData name="Cesar Augusto Lopez Gallego" userId="0dfa9112-9251-4882-b472-cf2dfcee09d1" providerId="ADAL" clId="{D552B6EE-E3D2-48B1-9F55-49C1495A362D}" dt="2025-09-25T22:04:34.852" v="989" actId="20577"/>
          <ac:spMkLst>
            <pc:docMk/>
            <pc:sldMk cId="1926515695" sldId="354"/>
            <ac:spMk id="2" creationId="{00000000-0000-0000-0000-000000000000}"/>
          </ac:spMkLst>
        </pc:spChg>
      </pc:sldChg>
      <pc:sldChg chg="del">
        <pc:chgData name="Cesar Augusto Lopez Gallego" userId="0dfa9112-9251-4882-b472-cf2dfcee09d1" providerId="ADAL" clId="{D552B6EE-E3D2-48B1-9F55-49C1495A362D}" dt="2025-09-25T22:30:45.926" v="1418" actId="47"/>
        <pc:sldMkLst>
          <pc:docMk/>
          <pc:sldMk cId="3861950748" sldId="356"/>
        </pc:sldMkLst>
      </pc:sldChg>
      <pc:sldChg chg="del">
        <pc:chgData name="Cesar Augusto Lopez Gallego" userId="0dfa9112-9251-4882-b472-cf2dfcee09d1" providerId="ADAL" clId="{D552B6EE-E3D2-48B1-9F55-49C1495A362D}" dt="2025-09-25T22:24:44.008" v="1307" actId="47"/>
        <pc:sldMkLst>
          <pc:docMk/>
          <pc:sldMk cId="4258922479" sldId="357"/>
        </pc:sldMkLst>
      </pc:sldChg>
      <pc:sldChg chg="del">
        <pc:chgData name="Cesar Augusto Lopez Gallego" userId="0dfa9112-9251-4882-b472-cf2dfcee09d1" providerId="ADAL" clId="{D552B6EE-E3D2-48B1-9F55-49C1495A362D}" dt="2025-09-25T22:21:03.143" v="1138" actId="47"/>
        <pc:sldMkLst>
          <pc:docMk/>
          <pc:sldMk cId="3040066219" sldId="359"/>
        </pc:sldMkLst>
      </pc:sldChg>
      <pc:sldChg chg="addSp delSp modSp mod">
        <pc:chgData name="Cesar Augusto Lopez Gallego" userId="0dfa9112-9251-4882-b472-cf2dfcee09d1" providerId="ADAL" clId="{D552B6EE-E3D2-48B1-9F55-49C1495A362D}" dt="2025-09-25T22:24:39.645" v="1305" actId="27636"/>
        <pc:sldMkLst>
          <pc:docMk/>
          <pc:sldMk cId="599210691" sldId="360"/>
        </pc:sldMkLst>
        <pc:spChg chg="mod">
          <ac:chgData name="Cesar Augusto Lopez Gallego" userId="0dfa9112-9251-4882-b472-cf2dfcee09d1" providerId="ADAL" clId="{D552B6EE-E3D2-48B1-9F55-49C1495A362D}" dt="2025-09-25T22:23:48.355" v="1268" actId="20577"/>
          <ac:spMkLst>
            <pc:docMk/>
            <pc:sldMk cId="599210691" sldId="360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D552B6EE-E3D2-48B1-9F55-49C1495A362D}" dt="2025-09-25T22:24:09.031" v="1298" actId="403"/>
          <ac:spMkLst>
            <pc:docMk/>
            <pc:sldMk cId="599210691" sldId="360"/>
            <ac:spMk id="3" creationId="{00000000-0000-0000-0000-000000000000}"/>
          </ac:spMkLst>
        </pc:spChg>
        <pc:spChg chg="add mod">
          <ac:chgData name="Cesar Augusto Lopez Gallego" userId="0dfa9112-9251-4882-b472-cf2dfcee09d1" providerId="ADAL" clId="{D552B6EE-E3D2-48B1-9F55-49C1495A362D}" dt="2025-09-25T22:24:39.645" v="1305" actId="27636"/>
          <ac:spMkLst>
            <pc:docMk/>
            <pc:sldMk cId="599210691" sldId="360"/>
            <ac:spMk id="5" creationId="{DE000756-C964-4285-966E-5ADB3F7E3976}"/>
          </ac:spMkLst>
        </pc:spChg>
        <pc:picChg chg="add del mod">
          <ac:chgData name="Cesar Augusto Lopez Gallego" userId="0dfa9112-9251-4882-b472-cf2dfcee09d1" providerId="ADAL" clId="{D552B6EE-E3D2-48B1-9F55-49C1495A362D}" dt="2025-09-25T22:23:19.848" v="1203" actId="478"/>
          <ac:picMkLst>
            <pc:docMk/>
            <pc:sldMk cId="599210691" sldId="360"/>
            <ac:picMk id="6" creationId="{832032BB-1109-43D3-825C-0EC1700FE590}"/>
          </ac:picMkLst>
        </pc:picChg>
        <pc:picChg chg="mod">
          <ac:chgData name="Cesar Augusto Lopez Gallego" userId="0dfa9112-9251-4882-b472-cf2dfcee09d1" providerId="ADAL" clId="{D552B6EE-E3D2-48B1-9F55-49C1495A362D}" dt="2025-09-25T22:22:22.542" v="1168" actId="1076"/>
          <ac:picMkLst>
            <pc:docMk/>
            <pc:sldMk cId="599210691" sldId="360"/>
            <ac:picMk id="2052" creationId="{00000000-0000-0000-0000-000000000000}"/>
          </ac:picMkLst>
        </pc:picChg>
      </pc:sldChg>
      <pc:sldChg chg="del">
        <pc:chgData name="Cesar Augusto Lopez Gallego" userId="0dfa9112-9251-4882-b472-cf2dfcee09d1" providerId="ADAL" clId="{D552B6EE-E3D2-48B1-9F55-49C1495A362D}" dt="2025-09-25T22:24:42.779" v="1306" actId="47"/>
        <pc:sldMkLst>
          <pc:docMk/>
          <pc:sldMk cId="3542947487" sldId="362"/>
        </pc:sldMkLst>
      </pc:sldChg>
      <pc:sldChg chg="addSp delSp modSp del mod">
        <pc:chgData name="Cesar Augusto Lopez Gallego" userId="0dfa9112-9251-4882-b472-cf2dfcee09d1" providerId="ADAL" clId="{D552B6EE-E3D2-48B1-9F55-49C1495A362D}" dt="2025-09-25T22:19:11.843" v="1065" actId="47"/>
        <pc:sldMkLst>
          <pc:docMk/>
          <pc:sldMk cId="3902559013" sldId="364"/>
        </pc:sldMkLst>
        <pc:spChg chg="add del mod">
          <ac:chgData name="Cesar Augusto Lopez Gallego" userId="0dfa9112-9251-4882-b472-cf2dfcee09d1" providerId="ADAL" clId="{D552B6EE-E3D2-48B1-9F55-49C1495A362D}" dt="2025-09-25T22:18:52.254" v="1060" actId="27636"/>
          <ac:spMkLst>
            <pc:docMk/>
            <pc:sldMk cId="3902559013" sldId="364"/>
            <ac:spMk id="5" creationId="{00000000-0000-0000-0000-000000000000}"/>
          </ac:spMkLst>
        </pc:spChg>
      </pc:sldChg>
      <pc:sldChg chg="del">
        <pc:chgData name="Cesar Augusto Lopez Gallego" userId="0dfa9112-9251-4882-b472-cf2dfcee09d1" providerId="ADAL" clId="{D552B6EE-E3D2-48B1-9F55-49C1495A362D}" dt="2025-09-25T22:19:20.975" v="1066" actId="47"/>
        <pc:sldMkLst>
          <pc:docMk/>
          <pc:sldMk cId="3692828356" sldId="366"/>
        </pc:sldMkLst>
      </pc:sldChg>
      <pc:sldChg chg="del">
        <pc:chgData name="Cesar Augusto Lopez Gallego" userId="0dfa9112-9251-4882-b472-cf2dfcee09d1" providerId="ADAL" clId="{D552B6EE-E3D2-48B1-9F55-49C1495A362D}" dt="2025-09-25T22:20:59.626" v="1137" actId="47"/>
        <pc:sldMkLst>
          <pc:docMk/>
          <pc:sldMk cId="1591418313" sldId="367"/>
        </pc:sldMkLst>
      </pc:sldChg>
      <pc:sldChg chg="modSp mod">
        <pc:chgData name="Cesar Augusto Lopez Gallego" userId="0dfa9112-9251-4882-b472-cf2dfcee09d1" providerId="ADAL" clId="{D552B6EE-E3D2-48B1-9F55-49C1495A362D}" dt="2025-09-25T21:11:47.292" v="60" actId="404"/>
        <pc:sldMkLst>
          <pc:docMk/>
          <pc:sldMk cId="2668094879" sldId="369"/>
        </pc:sldMkLst>
        <pc:spChg chg="mod">
          <ac:chgData name="Cesar Augusto Lopez Gallego" userId="0dfa9112-9251-4882-b472-cf2dfcee09d1" providerId="ADAL" clId="{D552B6EE-E3D2-48B1-9F55-49C1495A362D}" dt="2025-09-25T21:11:47.292" v="60" actId="404"/>
          <ac:spMkLst>
            <pc:docMk/>
            <pc:sldMk cId="2668094879" sldId="369"/>
            <ac:spMk id="2" creationId="{00000000-0000-0000-0000-000000000000}"/>
          </ac:spMkLst>
        </pc:spChg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174163629" sldId="375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2619228959" sldId="378"/>
        </pc:sldMkLst>
      </pc:sldChg>
      <pc:sldChg chg="del">
        <pc:chgData name="Cesar Augusto Lopez Gallego" userId="0dfa9112-9251-4882-b472-cf2dfcee09d1" providerId="ADAL" clId="{D552B6EE-E3D2-48B1-9F55-49C1495A362D}" dt="2025-09-25T22:05:41.731" v="1000" actId="47"/>
        <pc:sldMkLst>
          <pc:docMk/>
          <pc:sldMk cId="1231756333" sldId="387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3036939143" sldId="407"/>
        </pc:sldMkLst>
      </pc:sldChg>
      <pc:sldChg chg="del">
        <pc:chgData name="Cesar Augusto Lopez Gallego" userId="0dfa9112-9251-4882-b472-cf2dfcee09d1" providerId="ADAL" clId="{D552B6EE-E3D2-48B1-9F55-49C1495A362D}" dt="2025-09-25T22:05:16.857" v="993" actId="47"/>
        <pc:sldMkLst>
          <pc:docMk/>
          <pc:sldMk cId="3207811673" sldId="408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26984423" sldId="409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783223506" sldId="411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1952099911" sldId="426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3475034" sldId="429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603546069" sldId="433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3078010710" sldId="487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199920001" sldId="492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477394944" sldId="493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2708784979" sldId="494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967956511" sldId="495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3416340251" sldId="496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1152328992" sldId="497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2140370154" sldId="498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80356064" sldId="501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3072515180" sldId="508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3737068369" sldId="510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2970297531" sldId="512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10446541" sldId="513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3521644838" sldId="514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4209513737" sldId="515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1513313331" sldId="517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105736215" sldId="518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2951396456" sldId="519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3300179802" sldId="521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799076405" sldId="522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1854748562" sldId="523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3754479020" sldId="524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4032667803" sldId="526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955241335" sldId="527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476440925" sldId="528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1937242250" sldId="529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1340276977" sldId="530"/>
        </pc:sldMkLst>
      </pc:sldChg>
      <pc:sldChg chg="addSp delSp modSp add del mod">
        <pc:chgData name="Cesar Augusto Lopez Gallego" userId="0dfa9112-9251-4882-b472-cf2dfcee09d1" providerId="ADAL" clId="{D552B6EE-E3D2-48B1-9F55-49C1495A362D}" dt="2025-09-25T23:19:03.843" v="1924" actId="14100"/>
        <pc:sldMkLst>
          <pc:docMk/>
          <pc:sldMk cId="3788749339" sldId="539"/>
        </pc:sldMkLst>
        <pc:spChg chg="add del mod">
          <ac:chgData name="Cesar Augusto Lopez Gallego" userId="0dfa9112-9251-4882-b472-cf2dfcee09d1" providerId="ADAL" clId="{D552B6EE-E3D2-48B1-9F55-49C1495A362D}" dt="2025-09-25T22:17:23.402" v="1045" actId="478"/>
          <ac:spMkLst>
            <pc:docMk/>
            <pc:sldMk cId="3788749339" sldId="539"/>
            <ac:spMk id="2" creationId="{03460E61-CA5A-459A-BDF3-AC1752EB1561}"/>
          </ac:spMkLst>
        </pc:spChg>
        <pc:graphicFrameChg chg="mod">
          <ac:chgData name="Cesar Augusto Lopez Gallego" userId="0dfa9112-9251-4882-b472-cf2dfcee09d1" providerId="ADAL" clId="{D552B6EE-E3D2-48B1-9F55-49C1495A362D}" dt="2025-09-25T23:19:03.843" v="1924" actId="14100"/>
          <ac:graphicFrameMkLst>
            <pc:docMk/>
            <pc:sldMk cId="3788749339" sldId="539"/>
            <ac:graphicFrameMk id="8" creationId="{7312145E-4925-41E9-8F77-F53689E7CF75}"/>
          </ac:graphicFrameMkLst>
        </pc:graphicFrameChg>
      </pc:sldChg>
      <pc:sldChg chg="modSp mod">
        <pc:chgData name="Cesar Augusto Lopez Gallego" userId="0dfa9112-9251-4882-b472-cf2dfcee09d1" providerId="ADAL" clId="{D552B6EE-E3D2-48B1-9F55-49C1495A362D}" dt="2025-09-25T22:01:33.583" v="956" actId="20577"/>
        <pc:sldMkLst>
          <pc:docMk/>
          <pc:sldMk cId="3629268437" sldId="541"/>
        </pc:sldMkLst>
        <pc:spChg chg="mod">
          <ac:chgData name="Cesar Augusto Lopez Gallego" userId="0dfa9112-9251-4882-b472-cf2dfcee09d1" providerId="ADAL" clId="{D552B6EE-E3D2-48B1-9F55-49C1495A362D}" dt="2025-09-25T22:01:33.583" v="956" actId="20577"/>
          <ac:spMkLst>
            <pc:docMk/>
            <pc:sldMk cId="3629268437" sldId="541"/>
            <ac:spMk id="12" creationId="{E78ADE4B-CC7E-41ED-9DC4-4330A56B2037}"/>
          </ac:spMkLst>
        </pc:spChg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522080957" sldId="545"/>
        </pc:sldMkLst>
      </pc:sldChg>
      <pc:sldChg chg="del">
        <pc:chgData name="Cesar Augusto Lopez Gallego" userId="0dfa9112-9251-4882-b472-cf2dfcee09d1" providerId="ADAL" clId="{D552B6EE-E3D2-48B1-9F55-49C1495A362D}" dt="2025-09-25T21:09:10.412" v="2" actId="47"/>
        <pc:sldMkLst>
          <pc:docMk/>
          <pc:sldMk cId="1209282166" sldId="546"/>
        </pc:sldMkLst>
      </pc:sldChg>
      <pc:sldChg chg="del">
        <pc:chgData name="Cesar Augusto Lopez Gallego" userId="0dfa9112-9251-4882-b472-cf2dfcee09d1" providerId="ADAL" clId="{D552B6EE-E3D2-48B1-9F55-49C1495A362D}" dt="2025-09-25T21:09:00.208" v="1" actId="47"/>
        <pc:sldMkLst>
          <pc:docMk/>
          <pc:sldMk cId="4016491713" sldId="547"/>
        </pc:sldMkLst>
      </pc:sldChg>
      <pc:sldChg chg="del">
        <pc:chgData name="Cesar Augusto Lopez Gallego" userId="0dfa9112-9251-4882-b472-cf2dfcee09d1" providerId="ADAL" clId="{D552B6EE-E3D2-48B1-9F55-49C1495A362D}" dt="2025-09-25T22:02:04.811" v="957" actId="47"/>
        <pc:sldMkLst>
          <pc:docMk/>
          <pc:sldMk cId="1097566538" sldId="548"/>
        </pc:sldMkLst>
      </pc:sldChg>
      <pc:sldChg chg="del">
        <pc:chgData name="Cesar Augusto Lopez Gallego" userId="0dfa9112-9251-4882-b472-cf2dfcee09d1" providerId="ADAL" clId="{D552B6EE-E3D2-48B1-9F55-49C1495A362D}" dt="2025-09-25T22:04:58.276" v="990" actId="47"/>
        <pc:sldMkLst>
          <pc:docMk/>
          <pc:sldMk cId="1602680818" sldId="549"/>
        </pc:sldMkLst>
      </pc:sldChg>
      <pc:sldChg chg="del">
        <pc:chgData name="Cesar Augusto Lopez Gallego" userId="0dfa9112-9251-4882-b472-cf2dfcee09d1" providerId="ADAL" clId="{D552B6EE-E3D2-48B1-9F55-49C1495A362D}" dt="2025-09-25T22:05:05.736" v="991" actId="47"/>
        <pc:sldMkLst>
          <pc:docMk/>
          <pc:sldMk cId="3056849189" sldId="550"/>
        </pc:sldMkLst>
      </pc:sldChg>
      <pc:sldChg chg="del">
        <pc:chgData name="Cesar Augusto Lopez Gallego" userId="0dfa9112-9251-4882-b472-cf2dfcee09d1" providerId="ADAL" clId="{D552B6EE-E3D2-48B1-9F55-49C1495A362D}" dt="2025-09-25T22:05:11.553" v="992" actId="47"/>
        <pc:sldMkLst>
          <pc:docMk/>
          <pc:sldMk cId="1163936292" sldId="551"/>
        </pc:sldMkLst>
      </pc:sldChg>
      <pc:sldChg chg="del">
        <pc:chgData name="Cesar Augusto Lopez Gallego" userId="0dfa9112-9251-4882-b472-cf2dfcee09d1" providerId="ADAL" clId="{D552B6EE-E3D2-48B1-9F55-49C1495A362D}" dt="2025-09-25T22:05:19.790" v="994" actId="47"/>
        <pc:sldMkLst>
          <pc:docMk/>
          <pc:sldMk cId="3237466077" sldId="552"/>
        </pc:sldMkLst>
      </pc:sldChg>
      <pc:sldChg chg="addSp modSp new mod setBg">
        <pc:chgData name="Cesar Augusto Lopez Gallego" userId="0dfa9112-9251-4882-b472-cf2dfcee09d1" providerId="ADAL" clId="{D552B6EE-E3D2-48B1-9F55-49C1495A362D}" dt="2025-09-25T22:40:15.950" v="1419" actId="12"/>
        <pc:sldMkLst>
          <pc:docMk/>
          <pc:sldMk cId="322202544" sldId="561"/>
        </pc:sldMkLst>
        <pc:spChg chg="add mod">
          <ac:chgData name="Cesar Augusto Lopez Gallego" userId="0dfa9112-9251-4882-b472-cf2dfcee09d1" providerId="ADAL" clId="{D552B6EE-E3D2-48B1-9F55-49C1495A362D}" dt="2025-09-25T21:09:24.161" v="17" actId="20577"/>
          <ac:spMkLst>
            <pc:docMk/>
            <pc:sldMk cId="322202544" sldId="561"/>
            <ac:spMk id="2" creationId="{28C711D2-F2B7-44DE-9925-F67CF0160B1B}"/>
          </ac:spMkLst>
        </pc:spChg>
        <pc:spChg chg="add mod">
          <ac:chgData name="Cesar Augusto Lopez Gallego" userId="0dfa9112-9251-4882-b472-cf2dfcee09d1" providerId="ADAL" clId="{D552B6EE-E3D2-48B1-9F55-49C1495A362D}" dt="2025-09-25T22:40:15.950" v="1419" actId="12"/>
          <ac:spMkLst>
            <pc:docMk/>
            <pc:sldMk cId="322202544" sldId="561"/>
            <ac:spMk id="3" creationId="{5394AAB7-20E9-4501-B6A3-FABC68D27A42}"/>
          </ac:spMkLst>
        </pc:spChg>
      </pc:sldChg>
      <pc:sldChg chg="addSp delSp modSp new mod setBg">
        <pc:chgData name="Cesar Augusto Lopez Gallego" userId="0dfa9112-9251-4882-b472-cf2dfcee09d1" providerId="ADAL" clId="{D552B6EE-E3D2-48B1-9F55-49C1495A362D}" dt="2025-09-25T21:50:37.098" v="618"/>
        <pc:sldMkLst>
          <pc:docMk/>
          <pc:sldMk cId="3365280570" sldId="562"/>
        </pc:sldMkLst>
        <pc:spChg chg="mod">
          <ac:chgData name="Cesar Augusto Lopez Gallego" userId="0dfa9112-9251-4882-b472-cf2dfcee09d1" providerId="ADAL" clId="{D552B6EE-E3D2-48B1-9F55-49C1495A362D}" dt="2025-09-25T21:09:40.495" v="19"/>
          <ac:spMkLst>
            <pc:docMk/>
            <pc:sldMk cId="3365280570" sldId="562"/>
            <ac:spMk id="3" creationId="{5E0C5A08-EE06-47F7-B56F-661FF0F14D34}"/>
          </ac:spMkLst>
        </pc:spChg>
        <pc:spChg chg="mod">
          <ac:chgData name="Cesar Augusto Lopez Gallego" userId="0dfa9112-9251-4882-b472-cf2dfcee09d1" providerId="ADAL" clId="{D552B6EE-E3D2-48B1-9F55-49C1495A362D}" dt="2025-09-25T21:09:40.495" v="19"/>
          <ac:spMkLst>
            <pc:docMk/>
            <pc:sldMk cId="3365280570" sldId="562"/>
            <ac:spMk id="4" creationId="{F365DFCB-CAF5-40AB-9C31-47B803011CDD}"/>
          </ac:spMkLst>
        </pc:spChg>
        <pc:spChg chg="mod">
          <ac:chgData name="Cesar Augusto Lopez Gallego" userId="0dfa9112-9251-4882-b472-cf2dfcee09d1" providerId="ADAL" clId="{D552B6EE-E3D2-48B1-9F55-49C1495A362D}" dt="2025-09-25T21:09:40.495" v="19"/>
          <ac:spMkLst>
            <pc:docMk/>
            <pc:sldMk cId="3365280570" sldId="562"/>
            <ac:spMk id="6" creationId="{76D71DE5-0C6B-4B5D-A47B-FD14DEF61C9A}"/>
          </ac:spMkLst>
        </pc:spChg>
        <pc:spChg chg="add mod">
          <ac:chgData name="Cesar Augusto Lopez Gallego" userId="0dfa9112-9251-4882-b472-cf2dfcee09d1" providerId="ADAL" clId="{D552B6EE-E3D2-48B1-9F55-49C1495A362D}" dt="2025-09-25T21:11:30.474" v="55" actId="1076"/>
          <ac:spMkLst>
            <pc:docMk/>
            <pc:sldMk cId="3365280570" sldId="562"/>
            <ac:spMk id="8" creationId="{B46F3988-D58B-4152-A4A9-086C6F12FC1A}"/>
          </ac:spMkLst>
        </pc:spChg>
        <pc:spChg chg="add mod">
          <ac:chgData name="Cesar Augusto Lopez Gallego" userId="0dfa9112-9251-4882-b472-cf2dfcee09d1" providerId="ADAL" clId="{D552B6EE-E3D2-48B1-9F55-49C1495A362D}" dt="2025-09-25T21:11:36.805" v="57" actId="1076"/>
          <ac:spMkLst>
            <pc:docMk/>
            <pc:sldMk cId="3365280570" sldId="562"/>
            <ac:spMk id="10" creationId="{D8855C36-D760-4263-B509-6B6190916631}"/>
          </ac:spMkLst>
        </pc:spChg>
        <pc:spChg chg="add mod">
          <ac:chgData name="Cesar Augusto Lopez Gallego" userId="0dfa9112-9251-4882-b472-cf2dfcee09d1" providerId="ADAL" clId="{D552B6EE-E3D2-48B1-9F55-49C1495A362D}" dt="2025-09-25T21:16:46.631" v="228" actId="1076"/>
          <ac:spMkLst>
            <pc:docMk/>
            <pc:sldMk cId="3365280570" sldId="562"/>
            <ac:spMk id="12" creationId="{7E13B4F5-D816-4701-9302-FD32BFA32B22}"/>
          </ac:spMkLst>
        </pc:spChg>
        <pc:spChg chg="add mod">
          <ac:chgData name="Cesar Augusto Lopez Gallego" userId="0dfa9112-9251-4882-b472-cf2dfcee09d1" providerId="ADAL" clId="{D552B6EE-E3D2-48B1-9F55-49C1495A362D}" dt="2025-09-25T21:12:00.868" v="86" actId="20577"/>
          <ac:spMkLst>
            <pc:docMk/>
            <pc:sldMk cId="3365280570" sldId="562"/>
            <ac:spMk id="13" creationId="{1CA6C0CF-1E42-4185-A1D4-F10DF4182F1A}"/>
          </ac:spMkLst>
        </pc:spChg>
        <pc:spChg chg="add mod">
          <ac:chgData name="Cesar Augusto Lopez Gallego" userId="0dfa9112-9251-4882-b472-cf2dfcee09d1" providerId="ADAL" clId="{D552B6EE-E3D2-48B1-9F55-49C1495A362D}" dt="2025-09-25T21:16:57.523" v="231" actId="1076"/>
          <ac:spMkLst>
            <pc:docMk/>
            <pc:sldMk cId="3365280570" sldId="562"/>
            <ac:spMk id="15" creationId="{BF5236A5-69BA-4A72-A084-665C08662279}"/>
          </ac:spMkLst>
        </pc:spChg>
        <pc:grpChg chg="add del mod">
          <ac:chgData name="Cesar Augusto Lopez Gallego" userId="0dfa9112-9251-4882-b472-cf2dfcee09d1" providerId="ADAL" clId="{D552B6EE-E3D2-48B1-9F55-49C1495A362D}" dt="2025-09-25T21:09:42.109" v="20"/>
          <ac:grpSpMkLst>
            <pc:docMk/>
            <pc:sldMk cId="3365280570" sldId="562"/>
            <ac:grpSpMk id="2" creationId="{2BD10468-7206-441A-85A5-B5C4772E9B8C}"/>
          </ac:grpSpMkLst>
        </pc:grpChg>
        <pc:picChg chg="mod">
          <ac:chgData name="Cesar Augusto Lopez Gallego" userId="0dfa9112-9251-4882-b472-cf2dfcee09d1" providerId="ADAL" clId="{D552B6EE-E3D2-48B1-9F55-49C1495A362D}" dt="2025-09-25T21:09:40.495" v="19"/>
          <ac:picMkLst>
            <pc:docMk/>
            <pc:sldMk cId="3365280570" sldId="562"/>
            <ac:picMk id="5" creationId="{D2E45114-0433-4A49-B3BF-6740F212BF3E}"/>
          </ac:picMkLst>
        </pc:picChg>
        <pc:picChg chg="add mod">
          <ac:chgData name="Cesar Augusto Lopez Gallego" userId="0dfa9112-9251-4882-b472-cf2dfcee09d1" providerId="ADAL" clId="{D552B6EE-E3D2-48B1-9F55-49C1495A362D}" dt="2025-09-25T21:11:25.242" v="53" actId="1076"/>
          <ac:picMkLst>
            <pc:docMk/>
            <pc:sldMk cId="3365280570" sldId="562"/>
            <ac:picMk id="7" creationId="{5BFFAE28-37B9-4A08-A699-DFED8D00C5EA}"/>
          </ac:picMkLst>
        </pc:picChg>
      </pc:sldChg>
      <pc:sldChg chg="addSp delSp modSp new mod setBg">
        <pc:chgData name="Cesar Augusto Lopez Gallego" userId="0dfa9112-9251-4882-b472-cf2dfcee09d1" providerId="ADAL" clId="{D552B6EE-E3D2-48B1-9F55-49C1495A362D}" dt="2025-09-25T21:50:34.620" v="617"/>
        <pc:sldMkLst>
          <pc:docMk/>
          <pc:sldMk cId="2879277466" sldId="563"/>
        </pc:sldMkLst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3" creationId="{C77E4D0B-96E4-4101-8415-73AAA4A6A38D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4" creationId="{72447E3E-7D49-4316-9FBC-CFE8F449F16D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5" creationId="{C13B9D44-3DC1-4E72-AAD2-91CC0581AB2C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6" creationId="{CBA8CCAA-E9FC-4ED3-AA20-102BC50303FC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7" creationId="{5EA04DBB-5AB4-4F1D-9162-895A8AED63BB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8" creationId="{A80646B9-A946-4A01-AE87-44F8A2F30E29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9" creationId="{09EE832B-3210-4D24-AED6-AA7C6FEA6B47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0" creationId="{23B81CAB-A931-43A8-8862-86345DCA8D4B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1" creationId="{ABF06DEF-B859-4512-89ED-776B12ECF1AD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2" creationId="{AEA6524C-87B9-401F-8DD5-A1F4D9E87854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3" creationId="{276FC630-C761-4B6B-9730-FAB545254D85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4" creationId="{6427F035-5AA4-4C29-87FB-CA3BE4C74791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5" creationId="{68A55CFB-02E8-4246-B342-C06B9D1C45C4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6" creationId="{BD4BD219-5DEA-41A2-AF46-6191EE611CC1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7" creationId="{148AE4A0-3094-4B8F-805E-682DE561DE56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8" creationId="{65F239A9-54B4-4DF2-8C1F-4C04CF3E1A9C}"/>
          </ac:spMkLst>
        </pc:spChg>
        <pc:spChg chg="mod">
          <ac:chgData name="Cesar Augusto Lopez Gallego" userId="0dfa9112-9251-4882-b472-cf2dfcee09d1" providerId="ADAL" clId="{D552B6EE-E3D2-48B1-9F55-49C1495A362D}" dt="2025-09-25T21:12:39.032" v="88"/>
          <ac:spMkLst>
            <pc:docMk/>
            <pc:sldMk cId="2879277466" sldId="563"/>
            <ac:spMk id="19" creationId="{7B798512-E598-4A10-A33D-7978BF021A53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1" creationId="{71677A65-A65C-472A-B7C2-679DAD0C0817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2" creationId="{77A31F4F-FD98-43D3-98B3-4935DCF53853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3" creationId="{C6AEF1B8-E392-4806-9C4C-6347C723DCB3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4" creationId="{FE3ABEE5-B5C4-425F-862E-4879F10EAA80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5" creationId="{781633F8-04FE-4BA5-BEC5-8F313D6D2D0E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6" creationId="{7DFA3AB0-C719-4B86-BAAB-3B5E524D2242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7" creationId="{DE58A023-CFA9-4D13-8D5A-CEDD0C03BE3D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8" creationId="{D4C154E1-AF57-4E02-931B-6930FB77E4DF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29" creationId="{D6099CFB-4159-4E88-AD11-0CA0E0873042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0" creationId="{AF183EDE-229C-4BEF-9E6A-93FD5C113BF2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1" creationId="{EF6DA5C7-F759-4642-9E3F-48C5AF626802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2" creationId="{A82A9699-CB51-4869-85C0-5576F3CE1B43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3" creationId="{EA6EA880-8E1F-4BC8-BA85-E0E09F1CC98F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4" creationId="{6CA4B80A-52A6-4563-9353-C8FB11C702D1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5" creationId="{94EE6182-B5A7-473D-81AE-F770C4864D2D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6" creationId="{924FB3A3-1026-4B5A-B3BB-F9DBF8525340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7" creationId="{204FA8FC-387D-467D-92A4-8AE9628C1C20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38" creationId="{C4A41B66-AF5C-4611-8FA1-1FE4D7B44DCB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40" creationId="{A28C5EFE-AC7D-414F-BA71-96217DEAA922}"/>
          </ac:spMkLst>
        </pc:spChg>
        <pc:spChg chg="mod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41" creationId="{634681BB-0744-4752-91BA-4FF01C0A2339}"/>
          </ac:spMkLst>
        </pc:spChg>
        <pc:spChg chg="add del mod">
          <ac:chgData name="Cesar Augusto Lopez Gallego" userId="0dfa9112-9251-4882-b472-cf2dfcee09d1" providerId="ADAL" clId="{D552B6EE-E3D2-48B1-9F55-49C1495A362D}" dt="2025-09-25T21:13:18.078" v="112" actId="478"/>
          <ac:spMkLst>
            <pc:docMk/>
            <pc:sldMk cId="2879277466" sldId="563"/>
            <ac:spMk id="42" creationId="{F40002B9-3412-4AC0-AB1D-988AB029A1BC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43" creationId="{F51F797E-8C19-462B-A06C-BCDDAC57E2A1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44" creationId="{75A7F31B-4E04-42AF-91C3-ECAE5D47627C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45" creationId="{FB06C81B-091D-4285-BCB1-0727673239BA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46" creationId="{0AEC8F5C-9BCF-465B-9925-74988453A120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47" creationId="{B8A8CA26-AECE-4B03-B934-D3B544AC3776}"/>
          </ac:spMkLst>
        </pc:spChg>
        <pc:spChg chg="add mod topLvl">
          <ac:chgData name="Cesar Augusto Lopez Gallego" userId="0dfa9112-9251-4882-b472-cf2dfcee09d1" providerId="ADAL" clId="{D552B6EE-E3D2-48B1-9F55-49C1495A362D}" dt="2025-09-25T21:23:17.215" v="305" actId="20577"/>
          <ac:spMkLst>
            <pc:docMk/>
            <pc:sldMk cId="2879277466" sldId="563"/>
            <ac:spMk id="48" creationId="{A1CDFC74-DF3A-410C-8FDB-71175E025DBF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49" creationId="{74357CDC-16D8-4AEC-90F8-FD0316DBE821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50" creationId="{0A1B52F1-1830-419D-8531-ECF23EDE86EC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51" creationId="{0E0065DC-1B6D-49CB-A9F9-8F186BFC2987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52" creationId="{72EB1B5B-D70B-4506-B6CD-A034E2AA3BB6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53" creationId="{38A818F2-9AA1-44AB-9FDC-A7AB91C48938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54" creationId="{39CB5884-A38B-470E-891C-CF9341D8372C}"/>
          </ac:spMkLst>
        </pc:spChg>
        <pc:spChg chg="add mod topLvl">
          <ac:chgData name="Cesar Augusto Lopez Gallego" userId="0dfa9112-9251-4882-b472-cf2dfcee09d1" providerId="ADAL" clId="{D552B6EE-E3D2-48B1-9F55-49C1495A362D}" dt="2025-09-25T21:15:10.247" v="203" actId="165"/>
          <ac:spMkLst>
            <pc:docMk/>
            <pc:sldMk cId="2879277466" sldId="563"/>
            <ac:spMk id="55" creationId="{6FDF6CF0-FACE-458D-9C99-BCB082E44563}"/>
          </ac:spMkLst>
        </pc:spChg>
        <pc:spChg chg="add mod">
          <ac:chgData name="Cesar Augusto Lopez Gallego" userId="0dfa9112-9251-4882-b472-cf2dfcee09d1" providerId="ADAL" clId="{D552B6EE-E3D2-48B1-9F55-49C1495A362D}" dt="2025-09-25T21:14:16.170" v="195" actId="20577"/>
          <ac:spMkLst>
            <pc:docMk/>
            <pc:sldMk cId="2879277466" sldId="563"/>
            <ac:spMk id="57" creationId="{2B3F9BFF-6691-45E8-A955-54391F169C10}"/>
          </ac:spMkLst>
        </pc:spChg>
        <pc:grpChg chg="add del mod">
          <ac:chgData name="Cesar Augusto Lopez Gallego" userId="0dfa9112-9251-4882-b472-cf2dfcee09d1" providerId="ADAL" clId="{D552B6EE-E3D2-48B1-9F55-49C1495A362D}" dt="2025-09-25T21:12:42.681" v="91"/>
          <ac:grpSpMkLst>
            <pc:docMk/>
            <pc:sldMk cId="2879277466" sldId="563"/>
            <ac:grpSpMk id="2" creationId="{9EFC8713-A87E-4C7B-B227-10C6B68A6BF2}"/>
          </ac:grpSpMkLst>
        </pc:grpChg>
        <pc:grpChg chg="add mod topLvl">
          <ac:chgData name="Cesar Augusto Lopez Gallego" userId="0dfa9112-9251-4882-b472-cf2dfcee09d1" providerId="ADAL" clId="{D552B6EE-E3D2-48B1-9F55-49C1495A362D}" dt="2025-09-25T21:15:10.247" v="203" actId="165"/>
          <ac:grpSpMkLst>
            <pc:docMk/>
            <pc:sldMk cId="2879277466" sldId="563"/>
            <ac:grpSpMk id="20" creationId="{CBC8649C-BD98-4554-95E3-C691716476F2}"/>
          </ac:grpSpMkLst>
        </pc:grpChg>
        <pc:grpChg chg="add mod topLvl">
          <ac:chgData name="Cesar Augusto Lopez Gallego" userId="0dfa9112-9251-4882-b472-cf2dfcee09d1" providerId="ADAL" clId="{D552B6EE-E3D2-48B1-9F55-49C1495A362D}" dt="2025-09-25T21:15:10.247" v="203" actId="165"/>
          <ac:grpSpMkLst>
            <pc:docMk/>
            <pc:sldMk cId="2879277466" sldId="563"/>
            <ac:grpSpMk id="39" creationId="{383C80DC-E381-4D5C-86FA-CE5169D49C4D}"/>
          </ac:grpSpMkLst>
        </pc:grpChg>
        <pc:grpChg chg="add del mod">
          <ac:chgData name="Cesar Augusto Lopez Gallego" userId="0dfa9112-9251-4882-b472-cf2dfcee09d1" providerId="ADAL" clId="{D552B6EE-E3D2-48B1-9F55-49C1495A362D}" dt="2025-09-25T21:15:10.247" v="203" actId="165"/>
          <ac:grpSpMkLst>
            <pc:docMk/>
            <pc:sldMk cId="2879277466" sldId="563"/>
            <ac:grpSpMk id="56" creationId="{EC8A5A4E-6F3B-4B6E-A152-93C6D497C07F}"/>
          </ac:grpSpMkLst>
        </pc:grpChg>
      </pc:sldChg>
      <pc:sldChg chg="addSp delSp modSp new mod setBg">
        <pc:chgData name="Cesar Augusto Lopez Gallego" userId="0dfa9112-9251-4882-b472-cf2dfcee09d1" providerId="ADAL" clId="{D552B6EE-E3D2-48B1-9F55-49C1495A362D}" dt="2025-09-25T22:59:42.942" v="1489" actId="20577"/>
        <pc:sldMkLst>
          <pc:docMk/>
          <pc:sldMk cId="2485224691" sldId="564"/>
        </pc:sldMkLst>
        <pc:spChg chg="add mod topLvl">
          <ac:chgData name="Cesar Augusto Lopez Gallego" userId="0dfa9112-9251-4882-b472-cf2dfcee09d1" providerId="ADAL" clId="{D552B6EE-E3D2-48B1-9F55-49C1495A362D}" dt="2025-09-25T21:26:07.385" v="363" actId="164"/>
          <ac:spMkLst>
            <pc:docMk/>
            <pc:sldMk cId="2485224691" sldId="564"/>
            <ac:spMk id="2" creationId="{C4F0A788-0EC7-4CE8-B24F-7FC1ED815419}"/>
          </ac:spMkLst>
        </pc:spChg>
        <pc:spChg chg="add mod topLvl">
          <ac:chgData name="Cesar Augusto Lopez Gallego" userId="0dfa9112-9251-4882-b472-cf2dfcee09d1" providerId="ADAL" clId="{D552B6EE-E3D2-48B1-9F55-49C1495A362D}" dt="2025-09-25T21:26:07.385" v="363" actId="164"/>
          <ac:spMkLst>
            <pc:docMk/>
            <pc:sldMk cId="2485224691" sldId="564"/>
            <ac:spMk id="3" creationId="{862F312C-5B85-4D61-80D2-C3ECA20201E0}"/>
          </ac:spMkLst>
        </pc:spChg>
        <pc:spChg chg="add mod topLvl">
          <ac:chgData name="Cesar Augusto Lopez Gallego" userId="0dfa9112-9251-4882-b472-cf2dfcee09d1" providerId="ADAL" clId="{D552B6EE-E3D2-48B1-9F55-49C1495A362D}" dt="2025-09-25T21:26:07.385" v="363" actId="164"/>
          <ac:spMkLst>
            <pc:docMk/>
            <pc:sldMk cId="2485224691" sldId="564"/>
            <ac:spMk id="4" creationId="{548B908E-A793-4BB3-AFB5-3729D9A6C312}"/>
          </ac:spMkLst>
        </pc:spChg>
        <pc:spChg chg="add mod topLvl">
          <ac:chgData name="Cesar Augusto Lopez Gallego" userId="0dfa9112-9251-4882-b472-cf2dfcee09d1" providerId="ADAL" clId="{D552B6EE-E3D2-48B1-9F55-49C1495A362D}" dt="2025-09-25T21:26:07.385" v="363" actId="164"/>
          <ac:spMkLst>
            <pc:docMk/>
            <pc:sldMk cId="2485224691" sldId="564"/>
            <ac:spMk id="5" creationId="{39892BBC-1E7F-432A-925A-86CBFFAFC2E3}"/>
          </ac:spMkLst>
        </pc:spChg>
        <pc:spChg chg="add mod topLvl">
          <ac:chgData name="Cesar Augusto Lopez Gallego" userId="0dfa9112-9251-4882-b472-cf2dfcee09d1" providerId="ADAL" clId="{D552B6EE-E3D2-48B1-9F55-49C1495A362D}" dt="2025-09-25T21:26:07.385" v="363" actId="164"/>
          <ac:spMkLst>
            <pc:docMk/>
            <pc:sldMk cId="2485224691" sldId="564"/>
            <ac:spMk id="6" creationId="{6471AA33-3509-47C1-AE6E-40643645E967}"/>
          </ac:spMkLst>
        </pc:spChg>
        <pc:spChg chg="add mod">
          <ac:chgData name="Cesar Augusto Lopez Gallego" userId="0dfa9112-9251-4882-b472-cf2dfcee09d1" providerId="ADAL" clId="{D552B6EE-E3D2-48B1-9F55-49C1495A362D}" dt="2025-09-25T22:59:12.313" v="1486"/>
          <ac:spMkLst>
            <pc:docMk/>
            <pc:sldMk cId="2485224691" sldId="564"/>
            <ac:spMk id="8" creationId="{5D48AF86-43A9-4B12-849C-EDB3CB8B9A5F}"/>
          </ac:spMkLst>
        </pc:spChg>
        <pc:spChg chg="add del">
          <ac:chgData name="Cesar Augusto Lopez Gallego" userId="0dfa9112-9251-4882-b472-cf2dfcee09d1" providerId="ADAL" clId="{D552B6EE-E3D2-48B1-9F55-49C1495A362D}" dt="2025-09-25T21:18:23.492" v="254" actId="478"/>
          <ac:spMkLst>
            <pc:docMk/>
            <pc:sldMk cId="2485224691" sldId="564"/>
            <ac:spMk id="11" creationId="{1A6D762D-2958-4EE9-AAB7-9C504A417615}"/>
          </ac:spMkLst>
        </pc:spChg>
        <pc:spChg chg="add mod">
          <ac:chgData name="Cesar Augusto Lopez Gallego" userId="0dfa9112-9251-4882-b472-cf2dfcee09d1" providerId="ADAL" clId="{D552B6EE-E3D2-48B1-9F55-49C1495A362D}" dt="2025-09-25T22:59:42.942" v="1489" actId="20577"/>
          <ac:spMkLst>
            <pc:docMk/>
            <pc:sldMk cId="2485224691" sldId="564"/>
            <ac:spMk id="13" creationId="{5BA8B499-C508-4BA0-BAB6-2BD5AA50FC81}"/>
          </ac:spMkLst>
        </pc:spChg>
        <pc:spChg chg="add mod">
          <ac:chgData name="Cesar Augusto Lopez Gallego" userId="0dfa9112-9251-4882-b472-cf2dfcee09d1" providerId="ADAL" clId="{D552B6EE-E3D2-48B1-9F55-49C1495A362D}" dt="2025-09-25T21:26:21.252" v="366" actId="1076"/>
          <ac:spMkLst>
            <pc:docMk/>
            <pc:sldMk cId="2485224691" sldId="564"/>
            <ac:spMk id="15" creationId="{EF368133-9F0B-41E9-BC45-A3C3AF2C8465}"/>
          </ac:spMkLst>
        </pc:spChg>
        <pc:grpChg chg="add del mod">
          <ac:chgData name="Cesar Augusto Lopez Gallego" userId="0dfa9112-9251-4882-b472-cf2dfcee09d1" providerId="ADAL" clId="{D552B6EE-E3D2-48B1-9F55-49C1495A362D}" dt="2025-09-25T21:21:41.071" v="273" actId="165"/>
          <ac:grpSpMkLst>
            <pc:docMk/>
            <pc:sldMk cId="2485224691" sldId="564"/>
            <ac:grpSpMk id="9" creationId="{8E7CBACE-AA1E-49F5-BBB2-D19DF928E200}"/>
          </ac:grpSpMkLst>
        </pc:grpChg>
        <pc:grpChg chg="add mod">
          <ac:chgData name="Cesar Augusto Lopez Gallego" userId="0dfa9112-9251-4882-b472-cf2dfcee09d1" providerId="ADAL" clId="{D552B6EE-E3D2-48B1-9F55-49C1495A362D}" dt="2025-09-25T22:54:45.753" v="1430" actId="1076"/>
          <ac:grpSpMkLst>
            <pc:docMk/>
            <pc:sldMk cId="2485224691" sldId="564"/>
            <ac:grpSpMk id="16" creationId="{7B9221A8-92CB-43F2-801C-8B1AEE74CCD4}"/>
          </ac:grpSpMkLst>
        </pc:grpChg>
      </pc:sldChg>
      <pc:sldChg chg="addSp delSp modSp new mod setBg">
        <pc:chgData name="Cesar Augusto Lopez Gallego" userId="0dfa9112-9251-4882-b472-cf2dfcee09d1" providerId="ADAL" clId="{D552B6EE-E3D2-48B1-9F55-49C1495A362D}" dt="2025-09-25T22:58:34.441" v="1484" actId="404"/>
        <pc:sldMkLst>
          <pc:docMk/>
          <pc:sldMk cId="3790811662" sldId="565"/>
        </pc:sldMkLst>
        <pc:spChg chg="add del mod">
          <ac:chgData name="Cesar Augusto Lopez Gallego" userId="0dfa9112-9251-4882-b472-cf2dfcee09d1" providerId="ADAL" clId="{D552B6EE-E3D2-48B1-9F55-49C1495A362D}" dt="2025-09-25T21:22:01.728" v="274" actId="478"/>
          <ac:spMkLst>
            <pc:docMk/>
            <pc:sldMk cId="3790811662" sldId="565"/>
            <ac:spMk id="2" creationId="{152D42D4-FCF9-4524-92FF-D37E0303E588}"/>
          </ac:spMkLst>
        </pc:spChg>
        <pc:spChg chg="add del mod">
          <ac:chgData name="Cesar Augusto Lopez Gallego" userId="0dfa9112-9251-4882-b472-cf2dfcee09d1" providerId="ADAL" clId="{D552B6EE-E3D2-48B1-9F55-49C1495A362D}" dt="2025-09-25T21:22:01.728" v="274" actId="478"/>
          <ac:spMkLst>
            <pc:docMk/>
            <pc:sldMk cId="3790811662" sldId="565"/>
            <ac:spMk id="3" creationId="{3237AD31-3718-4415-BE64-0A0226CC9195}"/>
          </ac:spMkLst>
        </pc:spChg>
        <pc:spChg chg="add mod">
          <ac:chgData name="Cesar Augusto Lopez Gallego" userId="0dfa9112-9251-4882-b472-cf2dfcee09d1" providerId="ADAL" clId="{D552B6EE-E3D2-48B1-9F55-49C1495A362D}" dt="2025-09-25T21:22:53.268" v="280" actId="164"/>
          <ac:spMkLst>
            <pc:docMk/>
            <pc:sldMk cId="3790811662" sldId="565"/>
            <ac:spMk id="4" creationId="{36EE9549-E1B2-49FF-B18D-94AB5BE9D2E5}"/>
          </ac:spMkLst>
        </pc:spChg>
        <pc:spChg chg="add mod">
          <ac:chgData name="Cesar Augusto Lopez Gallego" userId="0dfa9112-9251-4882-b472-cf2dfcee09d1" providerId="ADAL" clId="{D552B6EE-E3D2-48B1-9F55-49C1495A362D}" dt="2025-09-25T21:22:53.268" v="280" actId="164"/>
          <ac:spMkLst>
            <pc:docMk/>
            <pc:sldMk cId="3790811662" sldId="565"/>
            <ac:spMk id="5" creationId="{26297265-9D43-4F94-BC3D-F5F1CDD2CDFE}"/>
          </ac:spMkLst>
        </pc:spChg>
        <pc:spChg chg="add mod">
          <ac:chgData name="Cesar Augusto Lopez Gallego" userId="0dfa9112-9251-4882-b472-cf2dfcee09d1" providerId="ADAL" clId="{D552B6EE-E3D2-48B1-9F55-49C1495A362D}" dt="2025-09-25T21:23:35.428" v="306" actId="207"/>
          <ac:spMkLst>
            <pc:docMk/>
            <pc:sldMk cId="3790811662" sldId="565"/>
            <ac:spMk id="6" creationId="{D33C2000-6C13-4207-824A-53F5F9C07D41}"/>
          </ac:spMkLst>
        </pc:spChg>
        <pc:spChg chg="add mod">
          <ac:chgData name="Cesar Augusto Lopez Gallego" userId="0dfa9112-9251-4882-b472-cf2dfcee09d1" providerId="ADAL" clId="{D552B6EE-E3D2-48B1-9F55-49C1495A362D}" dt="2025-09-25T21:22:53.268" v="280" actId="164"/>
          <ac:spMkLst>
            <pc:docMk/>
            <pc:sldMk cId="3790811662" sldId="565"/>
            <ac:spMk id="7" creationId="{BC81D218-534A-4C24-A28D-A03189FD359D}"/>
          </ac:spMkLst>
        </pc:spChg>
        <pc:spChg chg="add mod">
          <ac:chgData name="Cesar Augusto Lopez Gallego" userId="0dfa9112-9251-4882-b472-cf2dfcee09d1" providerId="ADAL" clId="{D552B6EE-E3D2-48B1-9F55-49C1495A362D}" dt="2025-09-25T21:23:08.773" v="293" actId="20577"/>
          <ac:spMkLst>
            <pc:docMk/>
            <pc:sldMk cId="3790811662" sldId="565"/>
            <ac:spMk id="8" creationId="{A8F30AF8-299D-4792-A4D0-A45054C07FD2}"/>
          </ac:spMkLst>
        </pc:spChg>
        <pc:spChg chg="add mod">
          <ac:chgData name="Cesar Augusto Lopez Gallego" userId="0dfa9112-9251-4882-b472-cf2dfcee09d1" providerId="ADAL" clId="{D552B6EE-E3D2-48B1-9F55-49C1495A362D}" dt="2025-09-25T22:58:34.441" v="1484" actId="404"/>
          <ac:spMkLst>
            <pc:docMk/>
            <pc:sldMk cId="3790811662" sldId="565"/>
            <ac:spMk id="11" creationId="{4E68FCA5-97D1-4563-B0EC-EBDC06B12F32}"/>
          </ac:spMkLst>
        </pc:spChg>
        <pc:spChg chg="add mod">
          <ac:chgData name="Cesar Augusto Lopez Gallego" userId="0dfa9112-9251-4882-b472-cf2dfcee09d1" providerId="ADAL" clId="{D552B6EE-E3D2-48B1-9F55-49C1495A362D}" dt="2025-09-25T22:58:14.004" v="1473" actId="20577"/>
          <ac:spMkLst>
            <pc:docMk/>
            <pc:sldMk cId="3790811662" sldId="565"/>
            <ac:spMk id="13" creationId="{58D43944-8B76-49D1-842D-5C3035290BCC}"/>
          </ac:spMkLst>
        </pc:spChg>
        <pc:spChg chg="add mod">
          <ac:chgData name="Cesar Augusto Lopez Gallego" userId="0dfa9112-9251-4882-b472-cf2dfcee09d1" providerId="ADAL" clId="{D552B6EE-E3D2-48B1-9F55-49C1495A362D}" dt="2025-09-25T22:58:26.841" v="1482" actId="20577"/>
          <ac:spMkLst>
            <pc:docMk/>
            <pc:sldMk cId="3790811662" sldId="565"/>
            <ac:spMk id="15" creationId="{489F89CD-A65B-47E1-9631-F9CA6D73544A}"/>
          </ac:spMkLst>
        </pc:spChg>
        <pc:spChg chg="add mod">
          <ac:chgData name="Cesar Augusto Lopez Gallego" userId="0dfa9112-9251-4882-b472-cf2dfcee09d1" providerId="ADAL" clId="{D552B6EE-E3D2-48B1-9F55-49C1495A362D}" dt="2025-09-25T22:57:28.297" v="1462" actId="1076"/>
          <ac:spMkLst>
            <pc:docMk/>
            <pc:sldMk cId="3790811662" sldId="565"/>
            <ac:spMk id="17" creationId="{2280DF38-3B63-486E-8725-282B2E14710E}"/>
          </ac:spMkLst>
        </pc:spChg>
        <pc:grpChg chg="add mod">
          <ac:chgData name="Cesar Augusto Lopez Gallego" userId="0dfa9112-9251-4882-b472-cf2dfcee09d1" providerId="ADAL" clId="{D552B6EE-E3D2-48B1-9F55-49C1495A362D}" dt="2025-09-25T22:52:58.110" v="1423" actId="1076"/>
          <ac:grpSpMkLst>
            <pc:docMk/>
            <pc:sldMk cId="3790811662" sldId="565"/>
            <ac:grpSpMk id="9" creationId="{3ABEDE8A-47BC-4EEF-9D83-6E046EFE3662}"/>
          </ac:grpSpMkLst>
        </pc:grpChg>
      </pc:sldChg>
      <pc:sldChg chg="addSp delSp modSp new mod setBg">
        <pc:chgData name="Cesar Augusto Lopez Gallego" userId="0dfa9112-9251-4882-b472-cf2dfcee09d1" providerId="ADAL" clId="{D552B6EE-E3D2-48B1-9F55-49C1495A362D}" dt="2025-09-25T21:50:26.916" v="614"/>
        <pc:sldMkLst>
          <pc:docMk/>
          <pc:sldMk cId="1788821385" sldId="566"/>
        </pc:sldMkLst>
        <pc:spChg chg="add mod">
          <ac:chgData name="Cesar Augusto Lopez Gallego" userId="0dfa9112-9251-4882-b472-cf2dfcee09d1" providerId="ADAL" clId="{D552B6EE-E3D2-48B1-9F55-49C1495A362D}" dt="2025-09-25T21:39:34.009" v="520" actId="20577"/>
          <ac:spMkLst>
            <pc:docMk/>
            <pc:sldMk cId="1788821385" sldId="566"/>
            <ac:spMk id="2" creationId="{01AE1738-3A17-4DEC-B046-4C898BC327B9}"/>
          </ac:spMkLst>
        </pc:spChg>
        <pc:picChg chg="add mod">
          <ac:chgData name="Cesar Augusto Lopez Gallego" userId="0dfa9112-9251-4882-b472-cf2dfcee09d1" providerId="ADAL" clId="{D552B6EE-E3D2-48B1-9F55-49C1495A362D}" dt="2025-09-25T21:46:45.221" v="560" actId="14100"/>
          <ac:picMkLst>
            <pc:docMk/>
            <pc:sldMk cId="1788821385" sldId="566"/>
            <ac:picMk id="4" creationId="{7AAB9C7C-BD4B-4F31-A9CF-0A024559F390}"/>
          </ac:picMkLst>
        </pc:picChg>
        <pc:picChg chg="add mod">
          <ac:chgData name="Cesar Augusto Lopez Gallego" userId="0dfa9112-9251-4882-b472-cf2dfcee09d1" providerId="ADAL" clId="{D552B6EE-E3D2-48B1-9F55-49C1495A362D}" dt="2025-09-25T21:46:48.657" v="562" actId="14100"/>
          <ac:picMkLst>
            <pc:docMk/>
            <pc:sldMk cId="1788821385" sldId="566"/>
            <ac:picMk id="6" creationId="{1435424E-BB10-45BC-8DDF-70140479E3DA}"/>
          </ac:picMkLst>
        </pc:picChg>
        <pc:picChg chg="add del mod">
          <ac:chgData name="Cesar Augusto Lopez Gallego" userId="0dfa9112-9251-4882-b472-cf2dfcee09d1" providerId="ADAL" clId="{D552B6EE-E3D2-48B1-9F55-49C1495A362D}" dt="2025-09-25T21:46:36.633" v="556" actId="478"/>
          <ac:picMkLst>
            <pc:docMk/>
            <pc:sldMk cId="1788821385" sldId="566"/>
            <ac:picMk id="8" creationId="{E6773818-9481-462A-9197-5B139645F9F6}"/>
          </ac:picMkLst>
        </pc:picChg>
        <pc:picChg chg="add del mod">
          <ac:chgData name="Cesar Augusto Lopez Gallego" userId="0dfa9112-9251-4882-b472-cf2dfcee09d1" providerId="ADAL" clId="{D552B6EE-E3D2-48B1-9F55-49C1495A362D}" dt="2025-09-25T21:46:36.633" v="556" actId="478"/>
          <ac:picMkLst>
            <pc:docMk/>
            <pc:sldMk cId="1788821385" sldId="566"/>
            <ac:picMk id="10" creationId="{DFD86DCC-7BA7-408C-B2F0-4C11E19B3077}"/>
          </ac:picMkLst>
        </pc:picChg>
      </pc:sldChg>
      <pc:sldChg chg="addSp delSp modSp add mod modClrScheme chgLayout">
        <pc:chgData name="Cesar Augusto Lopez Gallego" userId="0dfa9112-9251-4882-b472-cf2dfcee09d1" providerId="ADAL" clId="{D552B6EE-E3D2-48B1-9F55-49C1495A362D}" dt="2025-09-25T21:58:16.834" v="859" actId="478"/>
        <pc:sldMkLst>
          <pc:docMk/>
          <pc:sldMk cId="332181918" sldId="567"/>
        </pc:sldMkLst>
        <pc:spChg chg="add mod">
          <ac:chgData name="Cesar Augusto Lopez Gallego" userId="0dfa9112-9251-4882-b472-cf2dfcee09d1" providerId="ADAL" clId="{D552B6EE-E3D2-48B1-9F55-49C1495A362D}" dt="2025-09-25T21:49:26.206" v="601" actId="1038"/>
          <ac:spMkLst>
            <pc:docMk/>
            <pc:sldMk cId="332181918" sldId="567"/>
            <ac:spMk id="3" creationId="{9A865F3D-5A96-4CE3-9810-2722F5E724A7}"/>
          </ac:spMkLst>
        </pc:spChg>
        <pc:spChg chg="add del mod ord">
          <ac:chgData name="Cesar Augusto Lopez Gallego" userId="0dfa9112-9251-4882-b472-cf2dfcee09d1" providerId="ADAL" clId="{D552B6EE-E3D2-48B1-9F55-49C1495A362D}" dt="2025-09-25T21:58:16.834" v="859" actId="478"/>
          <ac:spMkLst>
            <pc:docMk/>
            <pc:sldMk cId="332181918" sldId="567"/>
            <ac:spMk id="5" creationId="{801AD055-96AE-4D82-9D74-83FB2E253BAD}"/>
          </ac:spMkLst>
        </pc:spChg>
        <pc:spChg chg="add del mod ord">
          <ac:chgData name="Cesar Augusto Lopez Gallego" userId="0dfa9112-9251-4882-b472-cf2dfcee09d1" providerId="ADAL" clId="{D552B6EE-E3D2-48B1-9F55-49C1495A362D}" dt="2025-09-25T21:58:16.834" v="859" actId="478"/>
          <ac:spMkLst>
            <pc:docMk/>
            <pc:sldMk cId="332181918" sldId="567"/>
            <ac:spMk id="7" creationId="{255EFF82-C72C-4B1D-A3FA-8DE25E8B7D5B}"/>
          </ac:spMkLst>
        </pc:spChg>
        <pc:picChg chg="del">
          <ac:chgData name="Cesar Augusto Lopez Gallego" userId="0dfa9112-9251-4882-b472-cf2dfcee09d1" providerId="ADAL" clId="{D552B6EE-E3D2-48B1-9F55-49C1495A362D}" dt="2025-09-25T21:46:28.382" v="553" actId="478"/>
          <ac:picMkLst>
            <pc:docMk/>
            <pc:sldMk cId="332181918" sldId="567"/>
            <ac:picMk id="4" creationId="{7AAB9C7C-BD4B-4F31-A9CF-0A024559F390}"/>
          </ac:picMkLst>
        </pc:picChg>
        <pc:picChg chg="del">
          <ac:chgData name="Cesar Augusto Lopez Gallego" userId="0dfa9112-9251-4882-b472-cf2dfcee09d1" providerId="ADAL" clId="{D552B6EE-E3D2-48B1-9F55-49C1495A362D}" dt="2025-09-25T21:46:28.382" v="553" actId="478"/>
          <ac:picMkLst>
            <pc:docMk/>
            <pc:sldMk cId="332181918" sldId="567"/>
            <ac:picMk id="6" creationId="{1435424E-BB10-45BC-8DDF-70140479E3DA}"/>
          </ac:picMkLst>
        </pc:picChg>
        <pc:picChg chg="mod">
          <ac:chgData name="Cesar Augusto Lopez Gallego" userId="0dfa9112-9251-4882-b472-cf2dfcee09d1" providerId="ADAL" clId="{D552B6EE-E3D2-48B1-9F55-49C1495A362D}" dt="2025-09-25T21:46:52.915" v="563" actId="1076"/>
          <ac:picMkLst>
            <pc:docMk/>
            <pc:sldMk cId="332181918" sldId="567"/>
            <ac:picMk id="8" creationId="{E6773818-9481-462A-9197-5B139645F9F6}"/>
          </ac:picMkLst>
        </pc:picChg>
        <pc:picChg chg="mod">
          <ac:chgData name="Cesar Augusto Lopez Gallego" userId="0dfa9112-9251-4882-b472-cf2dfcee09d1" providerId="ADAL" clId="{D552B6EE-E3D2-48B1-9F55-49C1495A362D}" dt="2025-09-25T21:46:33.945" v="555" actId="1076"/>
          <ac:picMkLst>
            <pc:docMk/>
            <pc:sldMk cId="332181918" sldId="567"/>
            <ac:picMk id="10" creationId="{DFD86DCC-7BA7-408C-B2F0-4C11E19B3077}"/>
          </ac:picMkLst>
        </pc:picChg>
      </pc:sldChg>
      <pc:sldChg chg="addSp delSp modSp add mod">
        <pc:chgData name="Cesar Augusto Lopez Gallego" userId="0dfa9112-9251-4882-b472-cf2dfcee09d1" providerId="ADAL" clId="{D552B6EE-E3D2-48B1-9F55-49C1495A362D}" dt="2025-09-25T23:09:22.627" v="1922" actId="11529"/>
        <pc:sldMkLst>
          <pc:docMk/>
          <pc:sldMk cId="233943955" sldId="568"/>
        </pc:sldMkLst>
        <pc:spChg chg="mod">
          <ac:chgData name="Cesar Augusto Lopez Gallego" userId="0dfa9112-9251-4882-b472-cf2dfcee09d1" providerId="ADAL" clId="{D552B6EE-E3D2-48B1-9F55-49C1495A362D}" dt="2025-09-25T21:58:21.636" v="860" actId="20577"/>
          <ac:spMkLst>
            <pc:docMk/>
            <pc:sldMk cId="233943955" sldId="568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D552B6EE-E3D2-48B1-9F55-49C1495A362D}" dt="2025-09-25T23:09:13.395" v="1921" actId="20577"/>
          <ac:spMkLst>
            <pc:docMk/>
            <pc:sldMk cId="233943955" sldId="568"/>
            <ac:spMk id="3" creationId="{3D035CFA-7787-4FF1-8E0D-EFFE20CD361B}"/>
          </ac:spMkLst>
        </pc:spChg>
        <pc:picChg chg="add del mod">
          <ac:chgData name="Cesar Augusto Lopez Gallego" userId="0dfa9112-9251-4882-b472-cf2dfcee09d1" providerId="ADAL" clId="{D552B6EE-E3D2-48B1-9F55-49C1495A362D}" dt="2025-09-25T23:06:42.463" v="1615" actId="22"/>
          <ac:picMkLst>
            <pc:docMk/>
            <pc:sldMk cId="233943955" sldId="568"/>
            <ac:picMk id="5" creationId="{1245F6D0-6B3B-4D97-80CB-FB76B5846D99}"/>
          </ac:picMkLst>
        </pc:picChg>
        <pc:picChg chg="add mod">
          <ac:chgData name="Cesar Augusto Lopez Gallego" userId="0dfa9112-9251-4882-b472-cf2dfcee09d1" providerId="ADAL" clId="{D552B6EE-E3D2-48B1-9F55-49C1495A362D}" dt="2025-09-25T23:07:22.718" v="1618" actId="1076"/>
          <ac:picMkLst>
            <pc:docMk/>
            <pc:sldMk cId="233943955" sldId="568"/>
            <ac:picMk id="7" creationId="{341736C4-7559-4C46-AC13-42BF05E539BE}"/>
          </ac:picMkLst>
        </pc:picChg>
        <pc:picChg chg="del">
          <ac:chgData name="Cesar Augusto Lopez Gallego" userId="0dfa9112-9251-4882-b472-cf2dfcee09d1" providerId="ADAL" clId="{D552B6EE-E3D2-48B1-9F55-49C1495A362D}" dt="2025-09-25T21:57:44.313" v="784" actId="478"/>
          <ac:picMkLst>
            <pc:docMk/>
            <pc:sldMk cId="233943955" sldId="568"/>
            <ac:picMk id="8" creationId="{F40D4BE1-129F-44DC-A912-23110900B807}"/>
          </ac:picMkLst>
        </pc:picChg>
        <pc:cxnChg chg="add">
          <ac:chgData name="Cesar Augusto Lopez Gallego" userId="0dfa9112-9251-4882-b472-cf2dfcee09d1" providerId="ADAL" clId="{D552B6EE-E3D2-48B1-9F55-49C1495A362D}" dt="2025-09-25T23:08:53.902" v="1865" actId="11529"/>
          <ac:cxnSpMkLst>
            <pc:docMk/>
            <pc:sldMk cId="233943955" sldId="568"/>
            <ac:cxnSpMk id="10" creationId="{0076FA58-7A8B-45F4-B421-426BC4FBAF3C}"/>
          </ac:cxnSpMkLst>
        </pc:cxnChg>
        <pc:cxnChg chg="add">
          <ac:chgData name="Cesar Augusto Lopez Gallego" userId="0dfa9112-9251-4882-b472-cf2dfcee09d1" providerId="ADAL" clId="{D552B6EE-E3D2-48B1-9F55-49C1495A362D}" dt="2025-09-25T23:08:59.139" v="1866" actId="11529"/>
          <ac:cxnSpMkLst>
            <pc:docMk/>
            <pc:sldMk cId="233943955" sldId="568"/>
            <ac:cxnSpMk id="12" creationId="{2B175509-70A1-4AB8-8E37-B95AE5E099F8}"/>
          </ac:cxnSpMkLst>
        </pc:cxnChg>
        <pc:cxnChg chg="add">
          <ac:chgData name="Cesar Augusto Lopez Gallego" userId="0dfa9112-9251-4882-b472-cf2dfcee09d1" providerId="ADAL" clId="{D552B6EE-E3D2-48B1-9F55-49C1495A362D}" dt="2025-09-25T23:09:22.627" v="1922" actId="11529"/>
          <ac:cxnSpMkLst>
            <pc:docMk/>
            <pc:sldMk cId="233943955" sldId="568"/>
            <ac:cxnSpMk id="14" creationId="{970C64AA-528C-4D38-8802-E871486F091F}"/>
          </ac:cxnSpMkLst>
        </pc:cxnChg>
      </pc:sldChg>
      <pc:sldChg chg="addSp modSp new del mod">
        <pc:chgData name="Cesar Augusto Lopez Gallego" userId="0dfa9112-9251-4882-b472-cf2dfcee09d1" providerId="ADAL" clId="{D552B6EE-E3D2-48B1-9F55-49C1495A362D}" dt="2025-09-25T21:50:45.476" v="620" actId="47"/>
        <pc:sldMkLst>
          <pc:docMk/>
          <pc:sldMk cId="3400070825" sldId="568"/>
        </pc:sldMkLst>
        <pc:spChg chg="add mod">
          <ac:chgData name="Cesar Augusto Lopez Gallego" userId="0dfa9112-9251-4882-b472-cf2dfcee09d1" providerId="ADAL" clId="{D552B6EE-E3D2-48B1-9F55-49C1495A362D}" dt="2025-09-25T21:50:09.028" v="612" actId="20577"/>
          <ac:spMkLst>
            <pc:docMk/>
            <pc:sldMk cId="3400070825" sldId="568"/>
            <ac:spMk id="2" creationId="{893E7467-89FC-4B77-A371-A498B32CAECD}"/>
          </ac:spMkLst>
        </pc:spChg>
      </pc:sldChg>
      <pc:sldChg chg="addSp modSp add mod">
        <pc:chgData name="Cesar Augusto Lopez Gallego" userId="0dfa9112-9251-4882-b472-cf2dfcee09d1" providerId="ADAL" clId="{D552B6EE-E3D2-48B1-9F55-49C1495A362D}" dt="2025-09-25T23:25:12.665" v="2608" actId="1076"/>
        <pc:sldMkLst>
          <pc:docMk/>
          <pc:sldMk cId="1590291773" sldId="569"/>
        </pc:sldMkLst>
        <pc:spChg chg="mod">
          <ac:chgData name="Cesar Augusto Lopez Gallego" userId="0dfa9112-9251-4882-b472-cf2dfcee09d1" providerId="ADAL" clId="{D552B6EE-E3D2-48B1-9F55-49C1495A362D}" dt="2025-09-25T22:30:10.822" v="1310" actId="20577"/>
          <ac:spMkLst>
            <pc:docMk/>
            <pc:sldMk cId="1590291773" sldId="569"/>
            <ac:spMk id="2" creationId="{8A946E42-C628-4A3B-99AD-77EED391079E}"/>
          </ac:spMkLst>
        </pc:spChg>
        <pc:spChg chg="mod">
          <ac:chgData name="Cesar Augusto Lopez Gallego" userId="0dfa9112-9251-4882-b472-cf2dfcee09d1" providerId="ADAL" clId="{D552B6EE-E3D2-48B1-9F55-49C1495A362D}" dt="2025-09-25T23:24:35.630" v="2604" actId="27636"/>
          <ac:spMkLst>
            <pc:docMk/>
            <pc:sldMk cId="1590291773" sldId="569"/>
            <ac:spMk id="3" creationId="{3D035CFA-7787-4FF1-8E0D-EFFE20CD361B}"/>
          </ac:spMkLst>
        </pc:spChg>
        <pc:picChg chg="add mod">
          <ac:chgData name="Cesar Augusto Lopez Gallego" userId="0dfa9112-9251-4882-b472-cf2dfcee09d1" providerId="ADAL" clId="{D552B6EE-E3D2-48B1-9F55-49C1495A362D}" dt="2025-09-25T23:25:12.665" v="2608" actId="1076"/>
          <ac:picMkLst>
            <pc:docMk/>
            <pc:sldMk cId="1590291773" sldId="569"/>
            <ac:picMk id="5" creationId="{E77763A5-2A37-43EB-A867-E9792869BCD7}"/>
          </ac:picMkLst>
        </pc:picChg>
      </pc:sldChg>
      <pc:sldMasterChg chg="delSldLayout">
        <pc:chgData name="Cesar Augusto Lopez Gallego" userId="0dfa9112-9251-4882-b472-cf2dfcee09d1" providerId="ADAL" clId="{D552B6EE-E3D2-48B1-9F55-49C1495A362D}" dt="2025-09-25T21:09:10.412" v="2" actId="47"/>
        <pc:sldMasterMkLst>
          <pc:docMk/>
          <pc:sldMasterMk cId="1759869745" sldId="2147483684"/>
        </pc:sldMasterMkLst>
        <pc:sldLayoutChg chg="del">
          <pc:chgData name="Cesar Augusto Lopez Gallego" userId="0dfa9112-9251-4882-b472-cf2dfcee09d1" providerId="ADAL" clId="{D552B6EE-E3D2-48B1-9F55-49C1495A362D}" dt="2025-09-25T21:09:10.412" v="2" actId="47"/>
          <pc:sldLayoutMkLst>
            <pc:docMk/>
            <pc:sldMasterMk cId="1759869745" sldId="2147483684"/>
            <pc:sldLayoutMk cId="178366674" sldId="2147483708"/>
          </pc:sldLayoutMkLst>
        </pc:sldLayoutChg>
      </pc:sldMasterChg>
    </pc:docChg>
  </pc:docChgLst>
  <pc:docChgLst>
    <pc:chgData name="Cesar Augusto Lopez Gallego" userId="0dfa9112-9251-4882-b472-cf2dfcee09d1" providerId="ADAL" clId="{5ED4323F-6D6A-4CEB-A9DE-F346A40CEF21}"/>
    <pc:docChg chg="undo custSel addSld delSld modSld sldOrd">
      <pc:chgData name="Cesar Augusto Lopez Gallego" userId="0dfa9112-9251-4882-b472-cf2dfcee09d1" providerId="ADAL" clId="{5ED4323F-6D6A-4CEB-A9DE-F346A40CEF21}" dt="2025-04-24T23:28:09.552" v="4518" actId="404"/>
      <pc:docMkLst>
        <pc:docMk/>
      </pc:docMkLst>
      <pc:sldChg chg="modSp mod">
        <pc:chgData name="Cesar Augusto Lopez Gallego" userId="0dfa9112-9251-4882-b472-cf2dfcee09d1" providerId="ADAL" clId="{5ED4323F-6D6A-4CEB-A9DE-F346A40CEF21}" dt="2025-04-24T23:17:02.030" v="4012" actId="20577"/>
        <pc:sldMkLst>
          <pc:docMk/>
          <pc:sldMk cId="3651801354" sldId="355"/>
        </pc:sldMkLst>
        <pc:spChg chg="mod">
          <ac:chgData name="Cesar Augusto Lopez Gallego" userId="0dfa9112-9251-4882-b472-cf2dfcee09d1" providerId="ADAL" clId="{5ED4323F-6D6A-4CEB-A9DE-F346A40CEF21}" dt="2025-04-24T16:19:41.334" v="460" actId="14100"/>
          <ac:spMkLst>
            <pc:docMk/>
            <pc:sldMk cId="3651801354" sldId="355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5ED4323F-6D6A-4CEB-A9DE-F346A40CEF21}" dt="2025-04-24T23:17:02.030" v="4012" actId="20577"/>
          <ac:spMkLst>
            <pc:docMk/>
            <pc:sldMk cId="3651801354" sldId="355"/>
            <ac:spMk id="4" creationId="{00000000-0000-0000-0000-000000000000}"/>
          </ac:spMkLst>
        </pc:spChg>
      </pc:sldChg>
      <pc:sldChg chg="modSp del mod">
        <pc:chgData name="Cesar Augusto Lopez Gallego" userId="0dfa9112-9251-4882-b472-cf2dfcee09d1" providerId="ADAL" clId="{5ED4323F-6D6A-4CEB-A9DE-F346A40CEF21}" dt="2025-04-23T01:44:56.002" v="174" actId="47"/>
        <pc:sldMkLst>
          <pc:docMk/>
          <pc:sldMk cId="3352688505" sldId="381"/>
        </pc:sldMkLst>
        <pc:spChg chg="mod">
          <ac:chgData name="Cesar Augusto Lopez Gallego" userId="0dfa9112-9251-4882-b472-cf2dfcee09d1" providerId="ADAL" clId="{5ED4323F-6D6A-4CEB-A9DE-F346A40CEF21}" dt="2025-04-23T01:42:24.229" v="88" actId="207"/>
          <ac:spMkLst>
            <pc:docMk/>
            <pc:sldMk cId="3352688505" sldId="381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5ED4323F-6D6A-4CEB-A9DE-F346A40CEF21}" dt="2025-04-23T01:42:21.461" v="87" actId="207"/>
          <ac:spMkLst>
            <pc:docMk/>
            <pc:sldMk cId="3352688505" sldId="381"/>
            <ac:spMk id="3" creationId="{00000000-0000-0000-0000-000000000000}"/>
          </ac:spMkLst>
        </pc:spChg>
      </pc:sldChg>
      <pc:sldChg chg="modSp del mod">
        <pc:chgData name="Cesar Augusto Lopez Gallego" userId="0dfa9112-9251-4882-b472-cf2dfcee09d1" providerId="ADAL" clId="{5ED4323F-6D6A-4CEB-A9DE-F346A40CEF21}" dt="2025-04-24T23:14:38.828" v="3929" actId="47"/>
        <pc:sldMkLst>
          <pc:docMk/>
          <pc:sldMk cId="3962514436" sldId="382"/>
        </pc:sldMkLst>
        <pc:spChg chg="mod">
          <ac:chgData name="Cesar Augusto Lopez Gallego" userId="0dfa9112-9251-4882-b472-cf2dfcee09d1" providerId="ADAL" clId="{5ED4323F-6D6A-4CEB-A9DE-F346A40CEF21}" dt="2025-04-24T23:13:59.342" v="3920" actId="21"/>
          <ac:spMkLst>
            <pc:docMk/>
            <pc:sldMk cId="3962514436" sldId="382"/>
            <ac:spMk id="3" creationId="{00000000-0000-0000-0000-000000000000}"/>
          </ac:spMkLst>
        </pc:spChg>
      </pc:sldChg>
      <pc:sldChg chg="delSp modSp del mod ord">
        <pc:chgData name="Cesar Augusto Lopez Gallego" userId="0dfa9112-9251-4882-b472-cf2dfcee09d1" providerId="ADAL" clId="{5ED4323F-6D6A-4CEB-A9DE-F346A40CEF21}" dt="2025-04-24T20:21:20.632" v="848" actId="47"/>
        <pc:sldMkLst>
          <pc:docMk/>
          <pc:sldMk cId="505111598" sldId="383"/>
        </pc:sldMkLst>
        <pc:spChg chg="mod">
          <ac:chgData name="Cesar Augusto Lopez Gallego" userId="0dfa9112-9251-4882-b472-cf2dfcee09d1" providerId="ADAL" clId="{5ED4323F-6D6A-4CEB-A9DE-F346A40CEF21}" dt="2025-04-23T01:47:01.462" v="220" actId="27636"/>
          <ac:spMkLst>
            <pc:docMk/>
            <pc:sldMk cId="505111598" sldId="383"/>
            <ac:spMk id="3" creationId="{00000000-0000-0000-0000-000000000000}"/>
          </ac:spMkLst>
        </pc:spChg>
        <pc:spChg chg="del">
          <ac:chgData name="Cesar Augusto Lopez Gallego" userId="0dfa9112-9251-4882-b472-cf2dfcee09d1" providerId="ADAL" clId="{5ED4323F-6D6A-4CEB-A9DE-F346A40CEF21}" dt="2025-04-23T01:45:41.314" v="177" actId="478"/>
          <ac:spMkLst>
            <pc:docMk/>
            <pc:sldMk cId="505111598" sldId="383"/>
            <ac:spMk id="4" creationId="{00000000-0000-0000-0000-000000000000}"/>
          </ac:spMkLst>
        </pc:spChg>
      </pc:sldChg>
      <pc:sldChg chg="modSp del mod ord">
        <pc:chgData name="Cesar Augusto Lopez Gallego" userId="0dfa9112-9251-4882-b472-cf2dfcee09d1" providerId="ADAL" clId="{5ED4323F-6D6A-4CEB-A9DE-F346A40CEF21}" dt="2025-04-24T23:24:36.666" v="4334" actId="47"/>
        <pc:sldMkLst>
          <pc:docMk/>
          <pc:sldMk cId="2459526639" sldId="384"/>
        </pc:sldMkLst>
        <pc:spChg chg="mod">
          <ac:chgData name="Cesar Augusto Lopez Gallego" userId="0dfa9112-9251-4882-b472-cf2dfcee09d1" providerId="ADAL" clId="{5ED4323F-6D6A-4CEB-A9DE-F346A40CEF21}" dt="2025-04-24T23:17:29.397" v="4027" actId="27636"/>
          <ac:spMkLst>
            <pc:docMk/>
            <pc:sldMk cId="2459526639" sldId="384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5ED4323F-6D6A-4CEB-A9DE-F346A40CEF21}" dt="2025-04-24T23:23:11.972" v="4276" actId="6549"/>
          <ac:spMkLst>
            <pc:docMk/>
            <pc:sldMk cId="2459526639" sldId="384"/>
            <ac:spMk id="4" creationId="{00000000-0000-0000-0000-000000000000}"/>
          </ac:spMkLst>
        </pc:spChg>
      </pc:sldChg>
      <pc:sldChg chg="delSp modSp del mod ord">
        <pc:chgData name="Cesar Augusto Lopez Gallego" userId="0dfa9112-9251-4882-b472-cf2dfcee09d1" providerId="ADAL" clId="{5ED4323F-6D6A-4CEB-A9DE-F346A40CEF21}" dt="2025-04-24T20:47:07.812" v="1775" actId="47"/>
        <pc:sldMkLst>
          <pc:docMk/>
          <pc:sldMk cId="2593016985" sldId="397"/>
        </pc:sldMkLst>
        <pc:spChg chg="del mod">
          <ac:chgData name="Cesar Augusto Lopez Gallego" userId="0dfa9112-9251-4882-b472-cf2dfcee09d1" providerId="ADAL" clId="{5ED4323F-6D6A-4CEB-A9DE-F346A40CEF21}" dt="2025-04-24T20:25:50.952" v="855" actId="21"/>
          <ac:spMkLst>
            <pc:docMk/>
            <pc:sldMk cId="2593016985" sldId="397"/>
            <ac:spMk id="5" creationId="{00000000-0000-0000-0000-000000000000}"/>
          </ac:spMkLst>
        </pc:spChg>
      </pc:sldChg>
      <pc:sldChg chg="del">
        <pc:chgData name="Cesar Augusto Lopez Gallego" userId="0dfa9112-9251-4882-b472-cf2dfcee09d1" providerId="ADAL" clId="{5ED4323F-6D6A-4CEB-A9DE-F346A40CEF21}" dt="2025-04-24T23:15:04.936" v="3937" actId="47"/>
        <pc:sldMkLst>
          <pc:docMk/>
          <pc:sldMk cId="1518452532" sldId="398"/>
        </pc:sldMkLst>
      </pc:sldChg>
      <pc:sldChg chg="del">
        <pc:chgData name="Cesar Augusto Lopez Gallego" userId="0dfa9112-9251-4882-b472-cf2dfcee09d1" providerId="ADAL" clId="{5ED4323F-6D6A-4CEB-A9DE-F346A40CEF21}" dt="2025-04-24T23:15:55.708" v="3968" actId="47"/>
        <pc:sldMkLst>
          <pc:docMk/>
          <pc:sldMk cId="1092138746" sldId="399"/>
        </pc:sldMkLst>
      </pc:sldChg>
      <pc:sldChg chg="modSp mod">
        <pc:chgData name="Cesar Augusto Lopez Gallego" userId="0dfa9112-9251-4882-b472-cf2dfcee09d1" providerId="ADAL" clId="{5ED4323F-6D6A-4CEB-A9DE-F346A40CEF21}" dt="2025-04-23T01:20:49.593" v="1" actId="20577"/>
        <pc:sldMkLst>
          <pc:docMk/>
          <pc:sldMk cId="3036939143" sldId="407"/>
        </pc:sldMkLst>
        <pc:spChg chg="mod">
          <ac:chgData name="Cesar Augusto Lopez Gallego" userId="0dfa9112-9251-4882-b472-cf2dfcee09d1" providerId="ADAL" clId="{5ED4323F-6D6A-4CEB-A9DE-F346A40CEF21}" dt="2025-04-23T01:20:49.593" v="1" actId="20577"/>
          <ac:spMkLst>
            <pc:docMk/>
            <pc:sldMk cId="3036939143" sldId="407"/>
            <ac:spMk id="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5ED4323F-6D6A-4CEB-A9DE-F346A40CEF21}" dt="2025-04-23T01:22:17.398" v="26" actId="1076"/>
        <pc:sldMkLst>
          <pc:docMk/>
          <pc:sldMk cId="1603546069" sldId="433"/>
        </pc:sldMkLst>
        <pc:spChg chg="mod">
          <ac:chgData name="Cesar Augusto Lopez Gallego" userId="0dfa9112-9251-4882-b472-cf2dfcee09d1" providerId="ADAL" clId="{5ED4323F-6D6A-4CEB-A9DE-F346A40CEF21}" dt="2025-04-23T01:22:02.260" v="20" actId="14100"/>
          <ac:spMkLst>
            <pc:docMk/>
            <pc:sldMk cId="1603546069" sldId="433"/>
            <ac:spMk id="5" creationId="{69D885D3-0A9F-4E72-866B-2A349289B5FE}"/>
          </ac:spMkLst>
        </pc:spChg>
        <pc:picChg chg="mod">
          <ac:chgData name="Cesar Augusto Lopez Gallego" userId="0dfa9112-9251-4882-b472-cf2dfcee09d1" providerId="ADAL" clId="{5ED4323F-6D6A-4CEB-A9DE-F346A40CEF21}" dt="2025-04-23T01:22:13.716" v="24" actId="1076"/>
          <ac:picMkLst>
            <pc:docMk/>
            <pc:sldMk cId="1603546069" sldId="433"/>
            <ac:picMk id="2" creationId="{DDB7CC69-B284-4FBE-A970-CC3D9504B0D6}"/>
          </ac:picMkLst>
        </pc:picChg>
        <pc:picChg chg="mod">
          <ac:chgData name="Cesar Augusto Lopez Gallego" userId="0dfa9112-9251-4882-b472-cf2dfcee09d1" providerId="ADAL" clId="{5ED4323F-6D6A-4CEB-A9DE-F346A40CEF21}" dt="2025-04-23T01:21:56.325" v="17" actId="1076"/>
          <ac:picMkLst>
            <pc:docMk/>
            <pc:sldMk cId="1603546069" sldId="433"/>
            <ac:picMk id="4" creationId="{3907448E-DE96-4DDF-B06F-27DE7CEB0DF6}"/>
          </ac:picMkLst>
        </pc:picChg>
        <pc:picChg chg="mod">
          <ac:chgData name="Cesar Augusto Lopez Gallego" userId="0dfa9112-9251-4882-b472-cf2dfcee09d1" providerId="ADAL" clId="{5ED4323F-6D6A-4CEB-A9DE-F346A40CEF21}" dt="2025-04-23T01:22:15.809" v="25" actId="1076"/>
          <ac:picMkLst>
            <pc:docMk/>
            <pc:sldMk cId="1603546069" sldId="433"/>
            <ac:picMk id="9" creationId="{A75643CC-AA63-4AEA-A9DE-12D5550267A9}"/>
          </ac:picMkLst>
        </pc:picChg>
        <pc:picChg chg="mod">
          <ac:chgData name="Cesar Augusto Lopez Gallego" userId="0dfa9112-9251-4882-b472-cf2dfcee09d1" providerId="ADAL" clId="{5ED4323F-6D6A-4CEB-A9DE-F346A40CEF21}" dt="2025-04-23T01:22:17.398" v="26" actId="1076"/>
          <ac:picMkLst>
            <pc:docMk/>
            <pc:sldMk cId="1603546069" sldId="433"/>
            <ac:picMk id="10" creationId="{5312AC20-FA92-4911-88E8-4275E185FB31}"/>
          </ac:picMkLst>
        </pc:picChg>
      </pc:sldChg>
      <pc:sldChg chg="modSp del mod ord">
        <pc:chgData name="Cesar Augusto Lopez Gallego" userId="0dfa9112-9251-4882-b472-cf2dfcee09d1" providerId="ADAL" clId="{5ED4323F-6D6A-4CEB-A9DE-F346A40CEF21}" dt="2025-04-24T22:44:43.088" v="3240" actId="47"/>
        <pc:sldMkLst>
          <pc:docMk/>
          <pc:sldMk cId="1315042374" sldId="437"/>
        </pc:sldMkLst>
        <pc:spChg chg="mod">
          <ac:chgData name="Cesar Augusto Lopez Gallego" userId="0dfa9112-9251-4882-b472-cf2dfcee09d1" providerId="ADAL" clId="{5ED4323F-6D6A-4CEB-A9DE-F346A40CEF21}" dt="2025-04-24T22:44:25.480" v="3239" actId="20577"/>
          <ac:spMkLst>
            <pc:docMk/>
            <pc:sldMk cId="1315042374" sldId="437"/>
            <ac:spMk id="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5ED4323F-6D6A-4CEB-A9DE-F346A40CEF21}" dt="2025-04-23T01:22:51.033" v="28" actId="1076"/>
        <pc:sldMkLst>
          <pc:docMk/>
          <pc:sldMk cId="3300179802" sldId="521"/>
        </pc:sldMkLst>
        <pc:picChg chg="mod">
          <ac:chgData name="Cesar Augusto Lopez Gallego" userId="0dfa9112-9251-4882-b472-cf2dfcee09d1" providerId="ADAL" clId="{5ED4323F-6D6A-4CEB-A9DE-F346A40CEF21}" dt="2025-04-23T01:22:51.033" v="28" actId="1076"/>
          <ac:picMkLst>
            <pc:docMk/>
            <pc:sldMk cId="3300179802" sldId="521"/>
            <ac:picMk id="8" creationId="{E6B7EFA2-1505-4949-8B15-02BBC32E43FB}"/>
          </ac:picMkLst>
        </pc:picChg>
      </pc:sldChg>
      <pc:sldChg chg="addSp delSp modSp new del mod">
        <pc:chgData name="Cesar Augusto Lopez Gallego" userId="0dfa9112-9251-4882-b472-cf2dfcee09d1" providerId="ADAL" clId="{5ED4323F-6D6A-4CEB-A9DE-F346A40CEF21}" dt="2025-04-24T16:22:30.564" v="664" actId="47"/>
        <pc:sldMkLst>
          <pc:docMk/>
          <pc:sldMk cId="3727567686" sldId="555"/>
        </pc:sldMkLst>
        <pc:spChg chg="del">
          <ac:chgData name="Cesar Augusto Lopez Gallego" userId="0dfa9112-9251-4882-b472-cf2dfcee09d1" providerId="ADAL" clId="{5ED4323F-6D6A-4CEB-A9DE-F346A40CEF21}" dt="2025-04-23T01:42:39.953" v="91" actId="478"/>
          <ac:spMkLst>
            <pc:docMk/>
            <pc:sldMk cId="3727567686" sldId="555"/>
            <ac:spMk id="2" creationId="{17DEA6DA-8903-4E58-BAAA-C38DF93C5C54}"/>
          </ac:spMkLst>
        </pc:spChg>
        <pc:spChg chg="del">
          <ac:chgData name="Cesar Augusto Lopez Gallego" userId="0dfa9112-9251-4882-b472-cf2dfcee09d1" providerId="ADAL" clId="{5ED4323F-6D6A-4CEB-A9DE-F346A40CEF21}" dt="2025-04-23T01:42:39.953" v="91" actId="478"/>
          <ac:spMkLst>
            <pc:docMk/>
            <pc:sldMk cId="3727567686" sldId="555"/>
            <ac:spMk id="3" creationId="{3626C707-CD78-4D20-828F-1C4D946DDABC}"/>
          </ac:spMkLst>
        </pc:spChg>
        <pc:spChg chg="add mod">
          <ac:chgData name="Cesar Augusto Lopez Gallego" userId="0dfa9112-9251-4882-b472-cf2dfcee09d1" providerId="ADAL" clId="{5ED4323F-6D6A-4CEB-A9DE-F346A40CEF21}" dt="2025-04-23T01:43:15.730" v="107" actId="20577"/>
          <ac:spMkLst>
            <pc:docMk/>
            <pc:sldMk cId="3727567686" sldId="555"/>
            <ac:spMk id="5" creationId="{608FCF82-4678-4923-AC45-90F1666A4A96}"/>
          </ac:spMkLst>
        </pc:spChg>
        <pc:spChg chg="add mod">
          <ac:chgData name="Cesar Augusto Lopez Gallego" userId="0dfa9112-9251-4882-b472-cf2dfcee09d1" providerId="ADAL" clId="{5ED4323F-6D6A-4CEB-A9DE-F346A40CEF21}" dt="2025-04-23T01:44:48.938" v="173" actId="6549"/>
          <ac:spMkLst>
            <pc:docMk/>
            <pc:sldMk cId="3727567686" sldId="555"/>
            <ac:spMk id="6" creationId="{ECF215E8-728B-4084-97B4-C83F2B3CB28C}"/>
          </ac:spMkLst>
        </pc:spChg>
        <pc:picChg chg="add mod">
          <ac:chgData name="Cesar Augusto Lopez Gallego" userId="0dfa9112-9251-4882-b472-cf2dfcee09d1" providerId="ADAL" clId="{5ED4323F-6D6A-4CEB-A9DE-F346A40CEF21}" dt="2025-04-23T01:42:36.862" v="90"/>
          <ac:picMkLst>
            <pc:docMk/>
            <pc:sldMk cId="3727567686" sldId="555"/>
            <ac:picMk id="4" creationId="{738CD17C-07EE-45DA-BCED-BD537983C09B}"/>
          </ac:picMkLst>
        </pc:picChg>
      </pc:sldChg>
      <pc:sldChg chg="addSp delSp modSp new mod">
        <pc:chgData name="Cesar Augusto Lopez Gallego" userId="0dfa9112-9251-4882-b472-cf2dfcee09d1" providerId="ADAL" clId="{5ED4323F-6D6A-4CEB-A9DE-F346A40CEF21}" dt="2025-04-24T23:27:58.680" v="4516" actId="404"/>
        <pc:sldMkLst>
          <pc:docMk/>
          <pc:sldMk cId="2510049395" sldId="556"/>
        </pc:sldMkLst>
        <pc:spChg chg="del">
          <ac:chgData name="Cesar Augusto Lopez Gallego" userId="0dfa9112-9251-4882-b472-cf2dfcee09d1" providerId="ADAL" clId="{5ED4323F-6D6A-4CEB-A9DE-F346A40CEF21}" dt="2025-04-24T16:13:49.510" v="222" actId="478"/>
          <ac:spMkLst>
            <pc:docMk/>
            <pc:sldMk cId="2510049395" sldId="556"/>
            <ac:spMk id="2" creationId="{3AD96AAA-F633-4D69-BEE1-D23D82F6F5C1}"/>
          </ac:spMkLst>
        </pc:spChg>
        <pc:spChg chg="del">
          <ac:chgData name="Cesar Augusto Lopez Gallego" userId="0dfa9112-9251-4882-b472-cf2dfcee09d1" providerId="ADAL" clId="{5ED4323F-6D6A-4CEB-A9DE-F346A40CEF21}" dt="2025-04-24T16:13:49.510" v="222" actId="478"/>
          <ac:spMkLst>
            <pc:docMk/>
            <pc:sldMk cId="2510049395" sldId="556"/>
            <ac:spMk id="3" creationId="{CD1277D6-EECB-4600-A7E9-3625D7ACDE5B}"/>
          </ac:spMkLst>
        </pc:spChg>
        <pc:spChg chg="add mod">
          <ac:chgData name="Cesar Augusto Lopez Gallego" userId="0dfa9112-9251-4882-b472-cf2dfcee09d1" providerId="ADAL" clId="{5ED4323F-6D6A-4CEB-A9DE-F346A40CEF21}" dt="2025-04-24T20:21:36.084" v="850" actId="14100"/>
          <ac:spMkLst>
            <pc:docMk/>
            <pc:sldMk cId="2510049395" sldId="556"/>
            <ac:spMk id="4" creationId="{ECB5015F-D587-4259-8D83-0572E90933AE}"/>
          </ac:spMkLst>
        </pc:spChg>
        <pc:spChg chg="add mod">
          <ac:chgData name="Cesar Augusto Lopez Gallego" userId="0dfa9112-9251-4882-b472-cf2dfcee09d1" providerId="ADAL" clId="{5ED4323F-6D6A-4CEB-A9DE-F346A40CEF21}" dt="2025-04-24T23:27:58.680" v="4516" actId="404"/>
          <ac:spMkLst>
            <pc:docMk/>
            <pc:sldMk cId="2510049395" sldId="556"/>
            <ac:spMk id="5" creationId="{D5CBEAA0-8E6B-40C1-91D9-F0DE6A082B36}"/>
          </ac:spMkLst>
        </pc:spChg>
        <pc:spChg chg="add del">
          <ac:chgData name="Cesar Augusto Lopez Gallego" userId="0dfa9112-9251-4882-b472-cf2dfcee09d1" providerId="ADAL" clId="{5ED4323F-6D6A-4CEB-A9DE-F346A40CEF21}" dt="2025-04-24T16:16:06.530" v="284" actId="478"/>
          <ac:spMkLst>
            <pc:docMk/>
            <pc:sldMk cId="2510049395" sldId="556"/>
            <ac:spMk id="6" creationId="{03D23CDA-495A-41EC-AB17-266E0653B102}"/>
          </ac:spMkLst>
        </pc:spChg>
        <pc:spChg chg="add mod">
          <ac:chgData name="Cesar Augusto Lopez Gallego" userId="0dfa9112-9251-4882-b472-cf2dfcee09d1" providerId="ADAL" clId="{5ED4323F-6D6A-4CEB-A9DE-F346A40CEF21}" dt="2025-04-24T22:31:26.923" v="2988" actId="6549"/>
          <ac:spMkLst>
            <pc:docMk/>
            <pc:sldMk cId="2510049395" sldId="556"/>
            <ac:spMk id="6" creationId="{75E78FF9-CF25-478A-BD3E-AA8B3C424D82}"/>
          </ac:spMkLst>
        </pc:spChg>
        <pc:spChg chg="add del mod">
          <ac:chgData name="Cesar Augusto Lopez Gallego" userId="0dfa9112-9251-4882-b472-cf2dfcee09d1" providerId="ADAL" clId="{5ED4323F-6D6A-4CEB-A9DE-F346A40CEF21}" dt="2025-04-24T20:21:03.873" v="844" actId="21"/>
          <ac:spMkLst>
            <pc:docMk/>
            <pc:sldMk cId="2510049395" sldId="556"/>
            <ac:spMk id="7" creationId="{D1B42B32-4EFF-42BD-B5B2-92EC93496A50}"/>
          </ac:spMkLst>
        </pc:spChg>
      </pc:sldChg>
      <pc:sldChg chg="addSp delSp modSp new mod">
        <pc:chgData name="Cesar Augusto Lopez Gallego" userId="0dfa9112-9251-4882-b472-cf2dfcee09d1" providerId="ADAL" clId="{5ED4323F-6D6A-4CEB-A9DE-F346A40CEF21}" dt="2025-04-24T23:27:54.515" v="4515" actId="404"/>
        <pc:sldMkLst>
          <pc:docMk/>
          <pc:sldMk cId="179645957" sldId="557"/>
        </pc:sldMkLst>
        <pc:spChg chg="del">
          <ac:chgData name="Cesar Augusto Lopez Gallego" userId="0dfa9112-9251-4882-b472-cf2dfcee09d1" providerId="ADAL" clId="{5ED4323F-6D6A-4CEB-A9DE-F346A40CEF21}" dt="2025-04-24T20:21:08.910" v="846" actId="478"/>
          <ac:spMkLst>
            <pc:docMk/>
            <pc:sldMk cId="179645957" sldId="557"/>
            <ac:spMk id="2" creationId="{9A0CA08B-014D-466E-84D3-79AFB6E8230D}"/>
          </ac:spMkLst>
        </pc:spChg>
        <pc:spChg chg="del">
          <ac:chgData name="Cesar Augusto Lopez Gallego" userId="0dfa9112-9251-4882-b472-cf2dfcee09d1" providerId="ADAL" clId="{5ED4323F-6D6A-4CEB-A9DE-F346A40CEF21}" dt="2025-04-24T20:21:08.910" v="846" actId="478"/>
          <ac:spMkLst>
            <pc:docMk/>
            <pc:sldMk cId="179645957" sldId="557"/>
            <ac:spMk id="3" creationId="{F2B178FC-5BBC-4110-9908-FF5E16093648}"/>
          </ac:spMkLst>
        </pc:spChg>
        <pc:spChg chg="add mod">
          <ac:chgData name="Cesar Augusto Lopez Gallego" userId="0dfa9112-9251-4882-b472-cf2dfcee09d1" providerId="ADAL" clId="{5ED4323F-6D6A-4CEB-A9DE-F346A40CEF21}" dt="2025-04-24T23:27:54.515" v="4515" actId="404"/>
          <ac:spMkLst>
            <pc:docMk/>
            <pc:sldMk cId="179645957" sldId="557"/>
            <ac:spMk id="4" creationId="{2CA9AA89-FCBA-4FBC-A153-10C59C2F6A7D}"/>
          </ac:spMkLst>
        </pc:spChg>
        <pc:spChg chg="add mod">
          <ac:chgData name="Cesar Augusto Lopez Gallego" userId="0dfa9112-9251-4882-b472-cf2dfcee09d1" providerId="ADAL" clId="{5ED4323F-6D6A-4CEB-A9DE-F346A40CEF21}" dt="2025-04-24T20:21:38.870" v="851"/>
          <ac:spMkLst>
            <pc:docMk/>
            <pc:sldMk cId="179645957" sldId="557"/>
            <ac:spMk id="5" creationId="{A008B7E9-4D91-499C-8900-058E13397FB8}"/>
          </ac:spMkLst>
        </pc:spChg>
        <pc:spChg chg="add mod">
          <ac:chgData name="Cesar Augusto Lopez Gallego" userId="0dfa9112-9251-4882-b472-cf2dfcee09d1" providerId="ADAL" clId="{5ED4323F-6D6A-4CEB-A9DE-F346A40CEF21}" dt="2025-04-24T22:10:38.396" v="2032" actId="14100"/>
          <ac:spMkLst>
            <pc:docMk/>
            <pc:sldMk cId="179645957" sldId="557"/>
            <ac:spMk id="6" creationId="{C6B06F34-4D7E-4165-A813-7F1B772F1A06}"/>
          </ac:spMkLst>
        </pc:spChg>
        <pc:spChg chg="add del mod">
          <ac:chgData name="Cesar Augusto Lopez Gallego" userId="0dfa9112-9251-4882-b472-cf2dfcee09d1" providerId="ADAL" clId="{5ED4323F-6D6A-4CEB-A9DE-F346A40CEF21}" dt="2025-04-24T20:58:14.203" v="1844"/>
          <ac:spMkLst>
            <pc:docMk/>
            <pc:sldMk cId="179645957" sldId="557"/>
            <ac:spMk id="7" creationId="{DC1D92A2-DFCD-4A03-A6F9-537F8656FD6A}"/>
          </ac:spMkLst>
        </pc:spChg>
        <pc:spChg chg="add mod">
          <ac:chgData name="Cesar Augusto Lopez Gallego" userId="0dfa9112-9251-4882-b472-cf2dfcee09d1" providerId="ADAL" clId="{5ED4323F-6D6A-4CEB-A9DE-F346A40CEF21}" dt="2025-04-24T22:13:37.144" v="2054" actId="207"/>
          <ac:spMkLst>
            <pc:docMk/>
            <pc:sldMk cId="179645957" sldId="557"/>
            <ac:spMk id="12" creationId="{7CE9F355-187C-4C3F-9796-6C5A077B4B9F}"/>
          </ac:spMkLst>
        </pc:spChg>
        <pc:spChg chg="add mod">
          <ac:chgData name="Cesar Augusto Lopez Gallego" userId="0dfa9112-9251-4882-b472-cf2dfcee09d1" providerId="ADAL" clId="{5ED4323F-6D6A-4CEB-A9DE-F346A40CEF21}" dt="2025-04-24T22:13:37.144" v="2054" actId="207"/>
          <ac:spMkLst>
            <pc:docMk/>
            <pc:sldMk cId="179645957" sldId="557"/>
            <ac:spMk id="16" creationId="{1A2EEFF9-82FF-486C-A25A-79DFECD05EE9}"/>
          </ac:spMkLst>
        </pc:spChg>
        <pc:spChg chg="add mod">
          <ac:chgData name="Cesar Augusto Lopez Gallego" userId="0dfa9112-9251-4882-b472-cf2dfcee09d1" providerId="ADAL" clId="{5ED4323F-6D6A-4CEB-A9DE-F346A40CEF21}" dt="2025-04-24T22:11:26.121" v="2046" actId="1076"/>
          <ac:spMkLst>
            <pc:docMk/>
            <pc:sldMk cId="179645957" sldId="557"/>
            <ac:spMk id="23" creationId="{4CE85041-80D6-4A2D-8C19-0D85388D390D}"/>
          </ac:spMkLst>
        </pc:spChg>
        <pc:spChg chg="add mod">
          <ac:chgData name="Cesar Augusto Lopez Gallego" userId="0dfa9112-9251-4882-b472-cf2dfcee09d1" providerId="ADAL" clId="{5ED4323F-6D6A-4CEB-A9DE-F346A40CEF21}" dt="2025-04-24T22:13:37.144" v="2054" actId="207"/>
          <ac:spMkLst>
            <pc:docMk/>
            <pc:sldMk cId="179645957" sldId="557"/>
            <ac:spMk id="25" creationId="{52AA63C3-6941-40CE-B80E-0A786E2E2A6D}"/>
          </ac:spMkLst>
        </pc:spChg>
        <pc:spChg chg="add mod">
          <ac:chgData name="Cesar Augusto Lopez Gallego" userId="0dfa9112-9251-4882-b472-cf2dfcee09d1" providerId="ADAL" clId="{5ED4323F-6D6A-4CEB-A9DE-F346A40CEF21}" dt="2025-04-24T22:11:26.121" v="2046" actId="1076"/>
          <ac:spMkLst>
            <pc:docMk/>
            <pc:sldMk cId="179645957" sldId="557"/>
            <ac:spMk id="28" creationId="{20494134-3C4C-4B61-9C82-1CD438AAED93}"/>
          </ac:spMkLst>
        </pc:spChg>
        <pc:spChg chg="add mod">
          <ac:chgData name="Cesar Augusto Lopez Gallego" userId="0dfa9112-9251-4882-b472-cf2dfcee09d1" providerId="ADAL" clId="{5ED4323F-6D6A-4CEB-A9DE-F346A40CEF21}" dt="2025-04-24T22:12:02.988" v="2053" actId="14100"/>
          <ac:spMkLst>
            <pc:docMk/>
            <pc:sldMk cId="179645957" sldId="557"/>
            <ac:spMk id="29" creationId="{F93E0BF1-C477-4F12-A57F-8BBAB0E88817}"/>
          </ac:spMkLst>
        </pc:spChg>
        <pc:spChg chg="add mod">
          <ac:chgData name="Cesar Augusto Lopez Gallego" userId="0dfa9112-9251-4882-b472-cf2dfcee09d1" providerId="ADAL" clId="{5ED4323F-6D6A-4CEB-A9DE-F346A40CEF21}" dt="2025-04-24T22:30:12.088" v="2979" actId="1076"/>
          <ac:spMkLst>
            <pc:docMk/>
            <pc:sldMk cId="179645957" sldId="557"/>
            <ac:spMk id="32" creationId="{49AC372F-BC0E-4453-90C0-75C7A07609C1}"/>
          </ac:spMkLst>
        </pc:spChg>
        <pc:spChg chg="add mod">
          <ac:chgData name="Cesar Augusto Lopez Gallego" userId="0dfa9112-9251-4882-b472-cf2dfcee09d1" providerId="ADAL" clId="{5ED4323F-6D6A-4CEB-A9DE-F346A40CEF21}" dt="2025-04-24T23:15:43.515" v="3967" actId="20577"/>
          <ac:spMkLst>
            <pc:docMk/>
            <pc:sldMk cId="179645957" sldId="557"/>
            <ac:spMk id="33" creationId="{F762FC63-8941-4C93-A27F-2E76402D340C}"/>
          </ac:spMkLst>
        </pc:spChg>
        <pc:spChg chg="add del">
          <ac:chgData name="Cesar Augusto Lopez Gallego" userId="0dfa9112-9251-4882-b472-cf2dfcee09d1" providerId="ADAL" clId="{5ED4323F-6D6A-4CEB-A9DE-F346A40CEF21}" dt="2025-04-24T22:29:15.555" v="2898" actId="22"/>
          <ac:spMkLst>
            <pc:docMk/>
            <pc:sldMk cId="179645957" sldId="557"/>
            <ac:spMk id="38" creationId="{8BB34801-015B-47F2-ACFF-B3A09AF6902B}"/>
          </ac:spMkLst>
        </pc:spChg>
        <pc:spChg chg="add mod">
          <ac:chgData name="Cesar Augusto Lopez Gallego" userId="0dfa9112-9251-4882-b472-cf2dfcee09d1" providerId="ADAL" clId="{5ED4323F-6D6A-4CEB-A9DE-F346A40CEF21}" dt="2025-04-24T22:36:55.760" v="3153" actId="20577"/>
          <ac:spMkLst>
            <pc:docMk/>
            <pc:sldMk cId="179645957" sldId="557"/>
            <ac:spMk id="39" creationId="{D8DD276D-C12F-47CB-9D20-E1E48A00CAA1}"/>
          </ac:spMkLst>
        </pc:spChg>
        <pc:picChg chg="add mod">
          <ac:chgData name="Cesar Augusto Lopez Gallego" userId="0dfa9112-9251-4882-b472-cf2dfcee09d1" providerId="ADAL" clId="{5ED4323F-6D6A-4CEB-A9DE-F346A40CEF21}" dt="2025-04-24T22:11:26.121" v="2046" actId="1076"/>
          <ac:picMkLst>
            <pc:docMk/>
            <pc:sldMk cId="179645957" sldId="557"/>
            <ac:picMk id="9" creationId="{5D690F51-4F64-4100-B71F-4FD408B3BFF4}"/>
          </ac:picMkLst>
        </pc:picChg>
        <pc:cxnChg chg="add del mod">
          <ac:chgData name="Cesar Augusto Lopez Gallego" userId="0dfa9112-9251-4882-b472-cf2dfcee09d1" providerId="ADAL" clId="{5ED4323F-6D6A-4CEB-A9DE-F346A40CEF21}" dt="2025-04-24T22:10:53.868" v="2037" actId="478"/>
          <ac:cxnSpMkLst>
            <pc:docMk/>
            <pc:sldMk cId="179645957" sldId="557"/>
            <ac:cxnSpMk id="11" creationId="{727E4D09-2EC3-4897-989C-1A0E74154BFC}"/>
          </ac:cxnSpMkLst>
        </pc:cxnChg>
        <pc:cxnChg chg="add mod">
          <ac:chgData name="Cesar Augusto Lopez Gallego" userId="0dfa9112-9251-4882-b472-cf2dfcee09d1" providerId="ADAL" clId="{5ED4323F-6D6A-4CEB-A9DE-F346A40CEF21}" dt="2025-04-24T22:11:26.121" v="2046" actId="1076"/>
          <ac:cxnSpMkLst>
            <pc:docMk/>
            <pc:sldMk cId="179645957" sldId="557"/>
            <ac:cxnSpMk id="18" creationId="{2A3909F9-DBB0-40FC-A99E-EF61A65AB59E}"/>
          </ac:cxnSpMkLst>
        </pc:cxnChg>
        <pc:cxnChg chg="add mod">
          <ac:chgData name="Cesar Augusto Lopez Gallego" userId="0dfa9112-9251-4882-b472-cf2dfcee09d1" providerId="ADAL" clId="{5ED4323F-6D6A-4CEB-A9DE-F346A40CEF21}" dt="2025-04-24T22:23:34.479" v="2879" actId="14100"/>
          <ac:cxnSpMkLst>
            <pc:docMk/>
            <pc:sldMk cId="179645957" sldId="557"/>
            <ac:cxnSpMk id="31" creationId="{FB32B690-C46C-4028-84FB-30E5FE488405}"/>
          </ac:cxnSpMkLst>
        </pc:cxnChg>
        <pc:cxnChg chg="add mod">
          <ac:chgData name="Cesar Augusto Lopez Gallego" userId="0dfa9112-9251-4882-b472-cf2dfcee09d1" providerId="ADAL" clId="{5ED4323F-6D6A-4CEB-A9DE-F346A40CEF21}" dt="2025-04-24T23:15:28.236" v="3947" actId="20577"/>
          <ac:cxnSpMkLst>
            <pc:docMk/>
            <pc:sldMk cId="179645957" sldId="557"/>
            <ac:cxnSpMk id="36" creationId="{EB076A1F-49F9-4EB0-912C-B81B58A75A1E}"/>
          </ac:cxnSpMkLst>
        </pc:cxnChg>
        <pc:cxnChg chg="add del">
          <ac:chgData name="Cesar Augusto Lopez Gallego" userId="0dfa9112-9251-4882-b472-cf2dfcee09d1" providerId="ADAL" clId="{5ED4323F-6D6A-4CEB-A9DE-F346A40CEF21}" dt="2025-04-24T22:31:47.173" v="2990" actId="11529"/>
          <ac:cxnSpMkLst>
            <pc:docMk/>
            <pc:sldMk cId="179645957" sldId="557"/>
            <ac:cxnSpMk id="42" creationId="{FB5F06B5-3E22-4DEF-A0EE-B33FB889397B}"/>
          </ac:cxnSpMkLst>
        </pc:cxnChg>
      </pc:sldChg>
      <pc:sldChg chg="addSp delSp modSp new mod">
        <pc:chgData name="Cesar Augusto Lopez Gallego" userId="0dfa9112-9251-4882-b472-cf2dfcee09d1" providerId="ADAL" clId="{5ED4323F-6D6A-4CEB-A9DE-F346A40CEF21}" dt="2025-04-24T23:28:05.432" v="4517" actId="404"/>
        <pc:sldMkLst>
          <pc:docMk/>
          <pc:sldMk cId="938893618" sldId="558"/>
        </pc:sldMkLst>
        <pc:spChg chg="del">
          <ac:chgData name="Cesar Augusto Lopez Gallego" userId="0dfa9112-9251-4882-b472-cf2dfcee09d1" providerId="ADAL" clId="{5ED4323F-6D6A-4CEB-A9DE-F346A40CEF21}" dt="2025-04-24T22:47:00.721" v="3242" actId="478"/>
          <ac:spMkLst>
            <pc:docMk/>
            <pc:sldMk cId="938893618" sldId="558"/>
            <ac:spMk id="2" creationId="{54FD4946-036D-4144-B38E-CF00D9CD1B2F}"/>
          </ac:spMkLst>
        </pc:spChg>
        <pc:spChg chg="del">
          <ac:chgData name="Cesar Augusto Lopez Gallego" userId="0dfa9112-9251-4882-b472-cf2dfcee09d1" providerId="ADAL" clId="{5ED4323F-6D6A-4CEB-A9DE-F346A40CEF21}" dt="2025-04-24T22:47:00.721" v="3242" actId="478"/>
          <ac:spMkLst>
            <pc:docMk/>
            <pc:sldMk cId="938893618" sldId="558"/>
            <ac:spMk id="3" creationId="{0CE4905B-4229-479B-A249-5796501A5DCD}"/>
          </ac:spMkLst>
        </pc:spChg>
        <pc:spChg chg="add mod">
          <ac:chgData name="Cesar Augusto Lopez Gallego" userId="0dfa9112-9251-4882-b472-cf2dfcee09d1" providerId="ADAL" clId="{5ED4323F-6D6A-4CEB-A9DE-F346A40CEF21}" dt="2025-04-24T23:28:05.432" v="4517" actId="404"/>
          <ac:spMkLst>
            <pc:docMk/>
            <pc:sldMk cId="938893618" sldId="558"/>
            <ac:spMk id="4" creationId="{D677DA2E-7832-4DF9-A311-6F87CDA4F87A}"/>
          </ac:spMkLst>
        </pc:spChg>
        <pc:spChg chg="add mod">
          <ac:chgData name="Cesar Augusto Lopez Gallego" userId="0dfa9112-9251-4882-b472-cf2dfcee09d1" providerId="ADAL" clId="{5ED4323F-6D6A-4CEB-A9DE-F346A40CEF21}" dt="2025-04-24T22:51:33.831" v="3500"/>
          <ac:spMkLst>
            <pc:docMk/>
            <pc:sldMk cId="938893618" sldId="558"/>
            <ac:spMk id="7" creationId="{0180DEE6-C77A-405D-9E8F-01FD463AA0C1}"/>
          </ac:spMkLst>
        </pc:spChg>
        <pc:spChg chg="add del mod">
          <ac:chgData name="Cesar Augusto Lopez Gallego" userId="0dfa9112-9251-4882-b472-cf2dfcee09d1" providerId="ADAL" clId="{5ED4323F-6D6A-4CEB-A9DE-F346A40CEF21}" dt="2025-04-24T22:58:04.425" v="3585" actId="478"/>
          <ac:spMkLst>
            <pc:docMk/>
            <pc:sldMk cId="938893618" sldId="558"/>
            <ac:spMk id="8" creationId="{2A4989CE-9362-4DC8-B0AC-1582267BED96}"/>
          </ac:spMkLst>
        </pc:spChg>
        <pc:spChg chg="add mod">
          <ac:chgData name="Cesar Augusto Lopez Gallego" userId="0dfa9112-9251-4882-b472-cf2dfcee09d1" providerId="ADAL" clId="{5ED4323F-6D6A-4CEB-A9DE-F346A40CEF21}" dt="2025-04-24T23:07:44.001" v="3857" actId="1076"/>
          <ac:spMkLst>
            <pc:docMk/>
            <pc:sldMk cId="938893618" sldId="558"/>
            <ac:spMk id="12" creationId="{FC925517-A344-41DD-9524-4C1F72E58D23}"/>
          </ac:spMkLst>
        </pc:spChg>
        <pc:spChg chg="add mod">
          <ac:chgData name="Cesar Augusto Lopez Gallego" userId="0dfa9112-9251-4882-b472-cf2dfcee09d1" providerId="ADAL" clId="{5ED4323F-6D6A-4CEB-A9DE-F346A40CEF21}" dt="2025-04-24T23:07:44.001" v="3857" actId="1076"/>
          <ac:spMkLst>
            <pc:docMk/>
            <pc:sldMk cId="938893618" sldId="558"/>
            <ac:spMk id="16" creationId="{B37C0519-771C-4499-B1BA-8F3F0B8A810F}"/>
          </ac:spMkLst>
        </pc:spChg>
        <pc:spChg chg="add mod">
          <ac:chgData name="Cesar Augusto Lopez Gallego" userId="0dfa9112-9251-4882-b472-cf2dfcee09d1" providerId="ADAL" clId="{5ED4323F-6D6A-4CEB-A9DE-F346A40CEF21}" dt="2025-04-24T23:07:44.001" v="3857" actId="1076"/>
          <ac:spMkLst>
            <pc:docMk/>
            <pc:sldMk cId="938893618" sldId="558"/>
            <ac:spMk id="21" creationId="{CA03B7C5-363E-4DAD-974E-09EF5BE8862E}"/>
          </ac:spMkLst>
        </pc:spChg>
        <pc:picChg chg="add mod">
          <ac:chgData name="Cesar Augusto Lopez Gallego" userId="0dfa9112-9251-4882-b472-cf2dfcee09d1" providerId="ADAL" clId="{5ED4323F-6D6A-4CEB-A9DE-F346A40CEF21}" dt="2025-04-24T23:07:44.001" v="3857" actId="1076"/>
          <ac:picMkLst>
            <pc:docMk/>
            <pc:sldMk cId="938893618" sldId="558"/>
            <ac:picMk id="6" creationId="{AE02890E-2825-42E3-9D18-883C3BCE5874}"/>
          </ac:picMkLst>
        </pc:picChg>
        <pc:picChg chg="add mod">
          <ac:chgData name="Cesar Augusto Lopez Gallego" userId="0dfa9112-9251-4882-b472-cf2dfcee09d1" providerId="ADAL" clId="{5ED4323F-6D6A-4CEB-A9DE-F346A40CEF21}" dt="2025-04-24T23:07:44.001" v="3857" actId="1076"/>
          <ac:picMkLst>
            <pc:docMk/>
            <pc:sldMk cId="938893618" sldId="558"/>
            <ac:picMk id="14" creationId="{58BBF557-82EB-4EEB-8360-A1A2764BEF84}"/>
          </ac:picMkLst>
        </pc:picChg>
        <pc:picChg chg="add mod">
          <ac:chgData name="Cesar Augusto Lopez Gallego" userId="0dfa9112-9251-4882-b472-cf2dfcee09d1" providerId="ADAL" clId="{5ED4323F-6D6A-4CEB-A9DE-F346A40CEF21}" dt="2025-04-24T23:07:44.001" v="3857" actId="1076"/>
          <ac:picMkLst>
            <pc:docMk/>
            <pc:sldMk cId="938893618" sldId="558"/>
            <ac:picMk id="19" creationId="{566276DA-05CA-41D0-9070-C567472DCA71}"/>
          </ac:picMkLst>
        </pc:picChg>
        <pc:picChg chg="add mod">
          <ac:chgData name="Cesar Augusto Lopez Gallego" userId="0dfa9112-9251-4882-b472-cf2dfcee09d1" providerId="ADAL" clId="{5ED4323F-6D6A-4CEB-A9DE-F346A40CEF21}" dt="2025-04-24T23:10:28.610" v="3885" actId="1076"/>
          <ac:picMkLst>
            <pc:docMk/>
            <pc:sldMk cId="938893618" sldId="558"/>
            <ac:picMk id="23" creationId="{523B496A-2195-4541-9B9D-7244091E576B}"/>
          </ac:picMkLst>
        </pc:picChg>
        <pc:cxnChg chg="add mod">
          <ac:chgData name="Cesar Augusto Lopez Gallego" userId="0dfa9112-9251-4882-b472-cf2dfcee09d1" providerId="ADAL" clId="{5ED4323F-6D6A-4CEB-A9DE-F346A40CEF21}" dt="2025-04-24T23:07:44.001" v="3857" actId="1076"/>
          <ac:cxnSpMkLst>
            <pc:docMk/>
            <pc:sldMk cId="938893618" sldId="558"/>
            <ac:cxnSpMk id="10" creationId="{13B90AEF-C13D-4332-BFA0-57731C9C1883}"/>
          </ac:cxnSpMkLst>
        </pc:cxnChg>
        <pc:cxnChg chg="add mod">
          <ac:chgData name="Cesar Augusto Lopez Gallego" userId="0dfa9112-9251-4882-b472-cf2dfcee09d1" providerId="ADAL" clId="{5ED4323F-6D6A-4CEB-A9DE-F346A40CEF21}" dt="2025-04-24T23:07:44.001" v="3857" actId="1076"/>
          <ac:cxnSpMkLst>
            <pc:docMk/>
            <pc:sldMk cId="938893618" sldId="558"/>
            <ac:cxnSpMk id="15" creationId="{76B734E8-34D1-49A9-BED4-4DD14A0A5D3B}"/>
          </ac:cxnSpMkLst>
        </pc:cxnChg>
        <pc:cxnChg chg="add mod">
          <ac:chgData name="Cesar Augusto Lopez Gallego" userId="0dfa9112-9251-4882-b472-cf2dfcee09d1" providerId="ADAL" clId="{5ED4323F-6D6A-4CEB-A9DE-F346A40CEF21}" dt="2025-04-24T23:07:44.001" v="3857" actId="1076"/>
          <ac:cxnSpMkLst>
            <pc:docMk/>
            <pc:sldMk cId="938893618" sldId="558"/>
            <ac:cxnSpMk id="20" creationId="{0A81702B-B9F5-4EBF-A3D4-53698C199465}"/>
          </ac:cxnSpMkLst>
        </pc:cxnChg>
      </pc:sldChg>
      <pc:sldChg chg="addSp delSp modSp add mod">
        <pc:chgData name="Cesar Augusto Lopez Gallego" userId="0dfa9112-9251-4882-b472-cf2dfcee09d1" providerId="ADAL" clId="{5ED4323F-6D6A-4CEB-A9DE-F346A40CEF21}" dt="2025-04-24T23:28:09.552" v="4518" actId="404"/>
        <pc:sldMkLst>
          <pc:docMk/>
          <pc:sldMk cId="2039834961" sldId="559"/>
        </pc:sldMkLst>
        <pc:spChg chg="mod">
          <ac:chgData name="Cesar Augusto Lopez Gallego" userId="0dfa9112-9251-4882-b472-cf2dfcee09d1" providerId="ADAL" clId="{5ED4323F-6D6A-4CEB-A9DE-F346A40CEF21}" dt="2025-04-24T23:28:09.552" v="4518" actId="404"/>
          <ac:spMkLst>
            <pc:docMk/>
            <pc:sldMk cId="2039834961" sldId="559"/>
            <ac:spMk id="4" creationId="{D677DA2E-7832-4DF9-A311-6F87CDA4F87A}"/>
          </ac:spMkLst>
        </pc:spChg>
        <pc:spChg chg="del">
          <ac:chgData name="Cesar Augusto Lopez Gallego" userId="0dfa9112-9251-4882-b472-cf2dfcee09d1" providerId="ADAL" clId="{5ED4323F-6D6A-4CEB-A9DE-F346A40CEF21}" dt="2025-04-24T23:14:36.714" v="3928" actId="478"/>
          <ac:spMkLst>
            <pc:docMk/>
            <pc:sldMk cId="2039834961" sldId="559"/>
            <ac:spMk id="12" creationId="{FC925517-A344-41DD-9524-4C1F72E58D23}"/>
          </ac:spMkLst>
        </pc:spChg>
        <pc:spChg chg="del">
          <ac:chgData name="Cesar Augusto Lopez Gallego" userId="0dfa9112-9251-4882-b472-cf2dfcee09d1" providerId="ADAL" clId="{5ED4323F-6D6A-4CEB-A9DE-F346A40CEF21}" dt="2025-04-24T23:14:36.714" v="3928" actId="478"/>
          <ac:spMkLst>
            <pc:docMk/>
            <pc:sldMk cId="2039834961" sldId="559"/>
            <ac:spMk id="16" creationId="{B37C0519-771C-4499-B1BA-8F3F0B8A810F}"/>
          </ac:spMkLst>
        </pc:spChg>
        <pc:spChg chg="add mod">
          <ac:chgData name="Cesar Augusto Lopez Gallego" userId="0dfa9112-9251-4882-b472-cf2dfcee09d1" providerId="ADAL" clId="{5ED4323F-6D6A-4CEB-A9DE-F346A40CEF21}" dt="2025-04-24T23:14:58.105" v="3936" actId="1076"/>
          <ac:spMkLst>
            <pc:docMk/>
            <pc:sldMk cId="2039834961" sldId="559"/>
            <ac:spMk id="17" creationId="{A0BD859C-1CEB-4B17-88D8-F9C9AEF9D09F}"/>
          </ac:spMkLst>
        </pc:spChg>
        <pc:spChg chg="del">
          <ac:chgData name="Cesar Augusto Lopez Gallego" userId="0dfa9112-9251-4882-b472-cf2dfcee09d1" providerId="ADAL" clId="{5ED4323F-6D6A-4CEB-A9DE-F346A40CEF21}" dt="2025-04-24T23:14:33.756" v="3927" actId="478"/>
          <ac:spMkLst>
            <pc:docMk/>
            <pc:sldMk cId="2039834961" sldId="559"/>
            <ac:spMk id="21" creationId="{CA03B7C5-363E-4DAD-974E-09EF5BE8862E}"/>
          </ac:spMkLst>
        </pc:spChg>
        <pc:picChg chg="del">
          <ac:chgData name="Cesar Augusto Lopez Gallego" userId="0dfa9112-9251-4882-b472-cf2dfcee09d1" providerId="ADAL" clId="{5ED4323F-6D6A-4CEB-A9DE-F346A40CEF21}" dt="2025-04-24T23:14:33.756" v="3927" actId="478"/>
          <ac:picMkLst>
            <pc:docMk/>
            <pc:sldMk cId="2039834961" sldId="559"/>
            <ac:picMk id="6" creationId="{AE02890E-2825-42E3-9D18-883C3BCE5874}"/>
          </ac:picMkLst>
        </pc:picChg>
        <pc:picChg chg="del">
          <ac:chgData name="Cesar Augusto Lopez Gallego" userId="0dfa9112-9251-4882-b472-cf2dfcee09d1" providerId="ADAL" clId="{5ED4323F-6D6A-4CEB-A9DE-F346A40CEF21}" dt="2025-04-24T23:14:33.756" v="3927" actId="478"/>
          <ac:picMkLst>
            <pc:docMk/>
            <pc:sldMk cId="2039834961" sldId="559"/>
            <ac:picMk id="14" creationId="{58BBF557-82EB-4EEB-8360-A1A2764BEF84}"/>
          </ac:picMkLst>
        </pc:picChg>
        <pc:picChg chg="del">
          <ac:chgData name="Cesar Augusto Lopez Gallego" userId="0dfa9112-9251-4882-b472-cf2dfcee09d1" providerId="ADAL" clId="{5ED4323F-6D6A-4CEB-A9DE-F346A40CEF21}" dt="2025-04-24T23:14:33.756" v="3927" actId="478"/>
          <ac:picMkLst>
            <pc:docMk/>
            <pc:sldMk cId="2039834961" sldId="559"/>
            <ac:picMk id="19" creationId="{566276DA-05CA-41D0-9070-C567472DCA71}"/>
          </ac:picMkLst>
        </pc:picChg>
        <pc:picChg chg="del">
          <ac:chgData name="Cesar Augusto Lopez Gallego" userId="0dfa9112-9251-4882-b472-cf2dfcee09d1" providerId="ADAL" clId="{5ED4323F-6D6A-4CEB-A9DE-F346A40CEF21}" dt="2025-04-24T23:14:33.756" v="3927" actId="478"/>
          <ac:picMkLst>
            <pc:docMk/>
            <pc:sldMk cId="2039834961" sldId="559"/>
            <ac:picMk id="23" creationId="{523B496A-2195-4541-9B9D-7244091E576B}"/>
          </ac:picMkLst>
        </pc:picChg>
        <pc:cxnChg chg="del">
          <ac:chgData name="Cesar Augusto Lopez Gallego" userId="0dfa9112-9251-4882-b472-cf2dfcee09d1" providerId="ADAL" clId="{5ED4323F-6D6A-4CEB-A9DE-F346A40CEF21}" dt="2025-04-24T23:14:33.756" v="3927" actId="478"/>
          <ac:cxnSpMkLst>
            <pc:docMk/>
            <pc:sldMk cId="2039834961" sldId="559"/>
            <ac:cxnSpMk id="10" creationId="{13B90AEF-C13D-4332-BFA0-57731C9C1883}"/>
          </ac:cxnSpMkLst>
        </pc:cxnChg>
        <pc:cxnChg chg="del">
          <ac:chgData name="Cesar Augusto Lopez Gallego" userId="0dfa9112-9251-4882-b472-cf2dfcee09d1" providerId="ADAL" clId="{5ED4323F-6D6A-4CEB-A9DE-F346A40CEF21}" dt="2025-04-24T23:14:33.756" v="3927" actId="478"/>
          <ac:cxnSpMkLst>
            <pc:docMk/>
            <pc:sldMk cId="2039834961" sldId="559"/>
            <ac:cxnSpMk id="15" creationId="{76B734E8-34D1-49A9-BED4-4DD14A0A5D3B}"/>
          </ac:cxnSpMkLst>
        </pc:cxnChg>
        <pc:cxnChg chg="del">
          <ac:chgData name="Cesar Augusto Lopez Gallego" userId="0dfa9112-9251-4882-b472-cf2dfcee09d1" providerId="ADAL" clId="{5ED4323F-6D6A-4CEB-A9DE-F346A40CEF21}" dt="2025-04-24T23:14:33.756" v="3927" actId="478"/>
          <ac:cxnSpMkLst>
            <pc:docMk/>
            <pc:sldMk cId="2039834961" sldId="559"/>
            <ac:cxnSpMk id="20" creationId="{0A81702B-B9F5-4EBF-A3D4-53698C199465}"/>
          </ac:cxnSpMkLst>
        </pc:cxnChg>
      </pc:sldChg>
      <pc:sldChg chg="addSp delSp modSp add del mod">
        <pc:chgData name="Cesar Augusto Lopez Gallego" userId="0dfa9112-9251-4882-b472-cf2dfcee09d1" providerId="ADAL" clId="{5ED4323F-6D6A-4CEB-A9DE-F346A40CEF21}" dt="2025-04-24T23:10:33.250" v="3886" actId="47"/>
        <pc:sldMkLst>
          <pc:docMk/>
          <pc:sldMk cId="2299789880" sldId="559"/>
        </pc:sldMkLst>
        <pc:spChg chg="add del mod">
          <ac:chgData name="Cesar Augusto Lopez Gallego" userId="0dfa9112-9251-4882-b472-cf2dfcee09d1" providerId="ADAL" clId="{5ED4323F-6D6A-4CEB-A9DE-F346A40CEF21}" dt="2025-04-24T23:09:23.491" v="3875" actId="478"/>
          <ac:spMkLst>
            <pc:docMk/>
            <pc:sldMk cId="2299789880" sldId="559"/>
            <ac:spMk id="2" creationId="{836F655A-B47B-40E6-9041-5B33AF33240A}"/>
          </ac:spMkLst>
        </pc:spChg>
        <pc:spChg chg="del">
          <ac:chgData name="Cesar Augusto Lopez Gallego" userId="0dfa9112-9251-4882-b472-cf2dfcee09d1" providerId="ADAL" clId="{5ED4323F-6D6A-4CEB-A9DE-F346A40CEF21}" dt="2025-04-24T23:08:04.835" v="3859" actId="478"/>
          <ac:spMkLst>
            <pc:docMk/>
            <pc:sldMk cId="2299789880" sldId="559"/>
            <ac:spMk id="4" creationId="{D677DA2E-7832-4DF9-A311-6F87CDA4F87A}"/>
          </ac:spMkLst>
        </pc:spChg>
        <pc:spChg chg="mod">
          <ac:chgData name="Cesar Augusto Lopez Gallego" userId="0dfa9112-9251-4882-b472-cf2dfcee09d1" providerId="ADAL" clId="{5ED4323F-6D6A-4CEB-A9DE-F346A40CEF21}" dt="2025-04-24T23:09:28.306" v="3881" actId="20577"/>
          <ac:spMkLst>
            <pc:docMk/>
            <pc:sldMk cId="2299789880" sldId="559"/>
            <ac:spMk id="7" creationId="{0180DEE6-C77A-405D-9E8F-01FD463AA0C1}"/>
          </ac:spMkLst>
        </pc:spChg>
        <pc:spChg chg="del">
          <ac:chgData name="Cesar Augusto Lopez Gallego" userId="0dfa9112-9251-4882-b472-cf2dfcee09d1" providerId="ADAL" clId="{5ED4323F-6D6A-4CEB-A9DE-F346A40CEF21}" dt="2025-04-24T23:08:04.835" v="3859" actId="478"/>
          <ac:spMkLst>
            <pc:docMk/>
            <pc:sldMk cId="2299789880" sldId="559"/>
            <ac:spMk id="12" creationId="{FC925517-A344-41DD-9524-4C1F72E58D23}"/>
          </ac:spMkLst>
        </pc:spChg>
        <pc:spChg chg="del">
          <ac:chgData name="Cesar Augusto Lopez Gallego" userId="0dfa9112-9251-4882-b472-cf2dfcee09d1" providerId="ADAL" clId="{5ED4323F-6D6A-4CEB-A9DE-F346A40CEF21}" dt="2025-04-24T23:08:04.835" v="3859" actId="478"/>
          <ac:spMkLst>
            <pc:docMk/>
            <pc:sldMk cId="2299789880" sldId="559"/>
            <ac:spMk id="16" creationId="{B37C0519-771C-4499-B1BA-8F3F0B8A810F}"/>
          </ac:spMkLst>
        </pc:spChg>
        <pc:spChg chg="del">
          <ac:chgData name="Cesar Augusto Lopez Gallego" userId="0dfa9112-9251-4882-b472-cf2dfcee09d1" providerId="ADAL" clId="{5ED4323F-6D6A-4CEB-A9DE-F346A40CEF21}" dt="2025-04-24T23:08:04.835" v="3859" actId="478"/>
          <ac:spMkLst>
            <pc:docMk/>
            <pc:sldMk cId="2299789880" sldId="559"/>
            <ac:spMk id="21" creationId="{CA03B7C5-363E-4DAD-974E-09EF5BE8862E}"/>
          </ac:spMkLst>
        </pc:spChg>
        <pc:picChg chg="del">
          <ac:chgData name="Cesar Augusto Lopez Gallego" userId="0dfa9112-9251-4882-b472-cf2dfcee09d1" providerId="ADAL" clId="{5ED4323F-6D6A-4CEB-A9DE-F346A40CEF21}" dt="2025-04-24T23:08:04.835" v="3859" actId="478"/>
          <ac:picMkLst>
            <pc:docMk/>
            <pc:sldMk cId="2299789880" sldId="559"/>
            <ac:picMk id="6" creationId="{AE02890E-2825-42E3-9D18-883C3BCE5874}"/>
          </ac:picMkLst>
        </pc:picChg>
        <pc:picChg chg="del">
          <ac:chgData name="Cesar Augusto Lopez Gallego" userId="0dfa9112-9251-4882-b472-cf2dfcee09d1" providerId="ADAL" clId="{5ED4323F-6D6A-4CEB-A9DE-F346A40CEF21}" dt="2025-04-24T23:08:04.835" v="3859" actId="478"/>
          <ac:picMkLst>
            <pc:docMk/>
            <pc:sldMk cId="2299789880" sldId="559"/>
            <ac:picMk id="14" creationId="{58BBF557-82EB-4EEB-8360-A1A2764BEF84}"/>
          </ac:picMkLst>
        </pc:picChg>
        <pc:picChg chg="del">
          <ac:chgData name="Cesar Augusto Lopez Gallego" userId="0dfa9112-9251-4882-b472-cf2dfcee09d1" providerId="ADAL" clId="{5ED4323F-6D6A-4CEB-A9DE-F346A40CEF21}" dt="2025-04-24T23:08:04.835" v="3859" actId="478"/>
          <ac:picMkLst>
            <pc:docMk/>
            <pc:sldMk cId="2299789880" sldId="559"/>
            <ac:picMk id="19" creationId="{566276DA-05CA-41D0-9070-C567472DCA71}"/>
          </ac:picMkLst>
        </pc:picChg>
        <pc:cxnChg chg="del">
          <ac:chgData name="Cesar Augusto Lopez Gallego" userId="0dfa9112-9251-4882-b472-cf2dfcee09d1" providerId="ADAL" clId="{5ED4323F-6D6A-4CEB-A9DE-F346A40CEF21}" dt="2025-04-24T23:08:04.835" v="3859" actId="478"/>
          <ac:cxnSpMkLst>
            <pc:docMk/>
            <pc:sldMk cId="2299789880" sldId="559"/>
            <ac:cxnSpMk id="10" creationId="{13B90AEF-C13D-4332-BFA0-57731C9C1883}"/>
          </ac:cxnSpMkLst>
        </pc:cxnChg>
        <pc:cxnChg chg="del">
          <ac:chgData name="Cesar Augusto Lopez Gallego" userId="0dfa9112-9251-4882-b472-cf2dfcee09d1" providerId="ADAL" clId="{5ED4323F-6D6A-4CEB-A9DE-F346A40CEF21}" dt="2025-04-24T23:08:04.835" v="3859" actId="478"/>
          <ac:cxnSpMkLst>
            <pc:docMk/>
            <pc:sldMk cId="2299789880" sldId="559"/>
            <ac:cxnSpMk id="15" creationId="{76B734E8-34D1-49A9-BED4-4DD14A0A5D3B}"/>
          </ac:cxnSpMkLst>
        </pc:cxnChg>
        <pc:cxnChg chg="del">
          <ac:chgData name="Cesar Augusto Lopez Gallego" userId="0dfa9112-9251-4882-b472-cf2dfcee09d1" providerId="ADAL" clId="{5ED4323F-6D6A-4CEB-A9DE-F346A40CEF21}" dt="2025-04-24T23:08:04.835" v="3859" actId="478"/>
          <ac:cxnSpMkLst>
            <pc:docMk/>
            <pc:sldMk cId="2299789880" sldId="559"/>
            <ac:cxnSpMk id="20" creationId="{0A81702B-B9F5-4EBF-A3D4-53698C199465}"/>
          </ac:cxnSpMkLst>
        </pc:cxnChg>
      </pc:sldChg>
      <pc:sldChg chg="addSp delSp modSp add mod">
        <pc:chgData name="Cesar Augusto Lopez Gallego" userId="0dfa9112-9251-4882-b472-cf2dfcee09d1" providerId="ADAL" clId="{5ED4323F-6D6A-4CEB-A9DE-F346A40CEF21}" dt="2025-04-24T23:27:39.434" v="4514"/>
        <pc:sldMkLst>
          <pc:docMk/>
          <pc:sldMk cId="1863887541" sldId="560"/>
        </pc:sldMkLst>
        <pc:spChg chg="mod">
          <ac:chgData name="Cesar Augusto Lopez Gallego" userId="0dfa9112-9251-4882-b472-cf2dfcee09d1" providerId="ADAL" clId="{5ED4323F-6D6A-4CEB-A9DE-F346A40CEF21}" dt="2025-04-24T23:27:39.434" v="4514"/>
          <ac:spMkLst>
            <pc:docMk/>
            <pc:sldMk cId="1863887541" sldId="560"/>
            <ac:spMk id="5" creationId="{D5CBEAA0-8E6B-40C1-91D9-F0DE6A082B36}"/>
          </ac:spMkLst>
        </pc:spChg>
        <pc:spChg chg="del">
          <ac:chgData name="Cesar Augusto Lopez Gallego" userId="0dfa9112-9251-4882-b472-cf2dfcee09d1" providerId="ADAL" clId="{5ED4323F-6D6A-4CEB-A9DE-F346A40CEF21}" dt="2025-04-24T23:19:08.714" v="4072" actId="478"/>
          <ac:spMkLst>
            <pc:docMk/>
            <pc:sldMk cId="1863887541" sldId="560"/>
            <ac:spMk id="6" creationId="{75E78FF9-CF25-478A-BD3E-AA8B3C424D82}"/>
          </ac:spMkLst>
        </pc:spChg>
        <pc:spChg chg="add mod">
          <ac:chgData name="Cesar Augusto Lopez Gallego" userId="0dfa9112-9251-4882-b472-cf2dfcee09d1" providerId="ADAL" clId="{5ED4323F-6D6A-4CEB-A9DE-F346A40CEF21}" dt="2025-04-24T23:24:31.026" v="4333" actId="1076"/>
          <ac:spMkLst>
            <pc:docMk/>
            <pc:sldMk cId="1863887541" sldId="560"/>
            <ac:spMk id="7" creationId="{14FB452A-DE4B-4A7A-BFF1-F40708217E29}"/>
          </ac:spMkLst>
        </pc:spChg>
        <pc:spChg chg="add mod">
          <ac:chgData name="Cesar Augusto Lopez Gallego" userId="0dfa9112-9251-4882-b472-cf2dfcee09d1" providerId="ADAL" clId="{5ED4323F-6D6A-4CEB-A9DE-F346A40CEF21}" dt="2025-04-24T23:24:26.538" v="4332" actId="1076"/>
          <ac:spMkLst>
            <pc:docMk/>
            <pc:sldMk cId="1863887541" sldId="560"/>
            <ac:spMk id="8" creationId="{86C0EB30-4F96-4571-92BD-5F35F46707FD}"/>
          </ac:spMkLst>
        </pc:spChg>
        <pc:picChg chg="add mod">
          <ac:chgData name="Cesar Augusto Lopez Gallego" userId="0dfa9112-9251-4882-b472-cf2dfcee09d1" providerId="ADAL" clId="{5ED4323F-6D6A-4CEB-A9DE-F346A40CEF21}" dt="2025-04-24T23:24:01.762" v="4295" actId="1076"/>
          <ac:picMkLst>
            <pc:docMk/>
            <pc:sldMk cId="1863887541" sldId="560"/>
            <ac:picMk id="3" creationId="{D0CBC7AA-92A9-4B4C-BEC1-6F1C2D5545A6}"/>
          </ac:picMkLst>
        </pc:picChg>
      </pc:sldChg>
      <pc:sldChg chg="modSp add del mod">
        <pc:chgData name="Cesar Augusto Lopez Gallego" userId="0dfa9112-9251-4882-b472-cf2dfcee09d1" providerId="ADAL" clId="{5ED4323F-6D6A-4CEB-A9DE-F346A40CEF21}" dt="2025-04-24T23:17:15.325" v="4024" actId="2696"/>
        <pc:sldMkLst>
          <pc:docMk/>
          <pc:sldMk cId="3566078815" sldId="560"/>
        </pc:sldMkLst>
        <pc:spChg chg="mod">
          <ac:chgData name="Cesar Augusto Lopez Gallego" userId="0dfa9112-9251-4882-b472-cf2dfcee09d1" providerId="ADAL" clId="{5ED4323F-6D6A-4CEB-A9DE-F346A40CEF21}" dt="2025-04-24T23:17:12.314" v="4023" actId="20577"/>
          <ac:spMkLst>
            <pc:docMk/>
            <pc:sldMk cId="3566078815" sldId="560"/>
            <ac:spMk id="5" creationId="{D5CBEAA0-8E6B-40C1-91D9-F0DE6A082B3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18" Type="http://schemas.openxmlformats.org/officeDocument/2006/relationships/image" Target="../media/image34.sv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3.pn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20" Type="http://schemas.openxmlformats.org/officeDocument/2006/relationships/image" Target="../media/image36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19" Type="http://schemas.openxmlformats.org/officeDocument/2006/relationships/image" Target="../media/image35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Relationship Id="rId22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1B15C8-DB91-467B-A739-862BBC266D3F}" type="doc">
      <dgm:prSet loTypeId="urn:microsoft.com/office/officeart/2005/8/layout/p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EE89288-8105-4046-B636-95C56406CE80}">
      <dgm:prSet/>
      <dgm:spPr/>
      <dgm:t>
        <a:bodyPr/>
        <a:lstStyle/>
        <a:p>
          <a:r>
            <a:rPr lang="es-ES" dirty="0"/>
            <a:t>1. Enfocado en el resultado. </a:t>
          </a:r>
          <a:endParaRPr lang="es-CO" dirty="0"/>
        </a:p>
      </dgm:t>
    </dgm:pt>
    <dgm:pt modelId="{CBE7F179-88BC-415F-9904-347D63AD56A1}" type="parTrans" cxnId="{9A567047-D4C1-4A15-994F-DA3D44D34B98}">
      <dgm:prSet/>
      <dgm:spPr/>
      <dgm:t>
        <a:bodyPr/>
        <a:lstStyle/>
        <a:p>
          <a:endParaRPr lang="es-CO"/>
        </a:p>
      </dgm:t>
    </dgm:pt>
    <dgm:pt modelId="{23F66326-B3B7-4076-AC0C-830F5FCB1A58}" type="sibTrans" cxnId="{9A567047-D4C1-4A15-994F-DA3D44D34B98}">
      <dgm:prSet/>
      <dgm:spPr/>
      <dgm:t>
        <a:bodyPr/>
        <a:lstStyle/>
        <a:p>
          <a:endParaRPr lang="es-CO"/>
        </a:p>
      </dgm:t>
    </dgm:pt>
    <dgm:pt modelId="{E67A00B8-3EA6-4500-B100-5C382E0AE8C6}">
      <dgm:prSet/>
      <dgm:spPr/>
      <dgm:t>
        <a:bodyPr/>
        <a:lstStyle/>
        <a:p>
          <a:r>
            <a:rPr lang="es-ES"/>
            <a:t>2. Simples, fáciles de entender. </a:t>
          </a:r>
          <a:endParaRPr lang="es-CO"/>
        </a:p>
      </dgm:t>
    </dgm:pt>
    <dgm:pt modelId="{2A965414-9083-4A79-B61F-762320591220}" type="parTrans" cxnId="{D5FE6AFB-FFEF-4DAA-BA98-D08DE6950998}">
      <dgm:prSet/>
      <dgm:spPr/>
      <dgm:t>
        <a:bodyPr/>
        <a:lstStyle/>
        <a:p>
          <a:endParaRPr lang="es-CO"/>
        </a:p>
      </dgm:t>
    </dgm:pt>
    <dgm:pt modelId="{01E6B10C-ED1E-4FED-A272-F25EE1AEBFDD}" type="sibTrans" cxnId="{D5FE6AFB-FFEF-4DAA-BA98-D08DE6950998}">
      <dgm:prSet/>
      <dgm:spPr/>
      <dgm:t>
        <a:bodyPr/>
        <a:lstStyle/>
        <a:p>
          <a:endParaRPr lang="es-CO"/>
        </a:p>
      </dgm:t>
    </dgm:pt>
    <dgm:pt modelId="{4D389FDF-341F-49A7-AC18-26FF1512FB4F}">
      <dgm:prSet/>
      <dgm:spPr/>
      <dgm:t>
        <a:bodyPr/>
        <a:lstStyle/>
        <a:p>
          <a:r>
            <a:rPr lang="es-ES"/>
            <a:t>3. Deben tener responsables</a:t>
          </a:r>
          <a:endParaRPr lang="es-CO"/>
        </a:p>
      </dgm:t>
    </dgm:pt>
    <dgm:pt modelId="{4067462E-4A93-4C49-8C53-A72D63B9BE10}" type="parTrans" cxnId="{17296604-E2E2-4E84-BD55-BEC4235E6DD7}">
      <dgm:prSet/>
      <dgm:spPr/>
      <dgm:t>
        <a:bodyPr/>
        <a:lstStyle/>
        <a:p>
          <a:endParaRPr lang="es-CO"/>
        </a:p>
      </dgm:t>
    </dgm:pt>
    <dgm:pt modelId="{588D6386-410D-47E9-A306-CD43623B26D8}" type="sibTrans" cxnId="{17296604-E2E2-4E84-BD55-BEC4235E6DD7}">
      <dgm:prSet/>
      <dgm:spPr/>
      <dgm:t>
        <a:bodyPr/>
        <a:lstStyle/>
        <a:p>
          <a:endParaRPr lang="es-CO"/>
        </a:p>
      </dgm:t>
    </dgm:pt>
    <dgm:pt modelId="{B2757841-737C-4383-8675-CDE610349F38}">
      <dgm:prSet/>
      <dgm:spPr/>
      <dgm:t>
        <a:bodyPr/>
        <a:lstStyle/>
        <a:p>
          <a:r>
            <a:rPr lang="es-ES"/>
            <a:t>4. Dan pie a la acción. </a:t>
          </a:r>
          <a:endParaRPr lang="es-CO"/>
        </a:p>
      </dgm:t>
    </dgm:pt>
    <dgm:pt modelId="{BFD72C5A-F0A6-4703-AC77-48AEFAEDD6EC}" type="parTrans" cxnId="{B4E14E82-A952-4CB6-9D3C-322452608795}">
      <dgm:prSet/>
      <dgm:spPr/>
      <dgm:t>
        <a:bodyPr/>
        <a:lstStyle/>
        <a:p>
          <a:endParaRPr lang="es-CO"/>
        </a:p>
      </dgm:t>
    </dgm:pt>
    <dgm:pt modelId="{E8F67F56-7DE2-4CD0-A842-AFEFE98C549C}" type="sibTrans" cxnId="{B4E14E82-A952-4CB6-9D3C-322452608795}">
      <dgm:prSet/>
      <dgm:spPr/>
      <dgm:t>
        <a:bodyPr/>
        <a:lstStyle/>
        <a:p>
          <a:endParaRPr lang="es-CO"/>
        </a:p>
      </dgm:t>
    </dgm:pt>
    <dgm:pt modelId="{4DE32149-A28C-4545-AF3F-EA63474D7659}">
      <dgm:prSet/>
      <dgm:spPr/>
      <dgm:t>
        <a:bodyPr/>
        <a:lstStyle/>
        <a:p>
          <a:r>
            <a:rPr lang="es-ES"/>
            <a:t>5. Actualizable con frecuencia. </a:t>
          </a:r>
          <a:endParaRPr lang="es-CO"/>
        </a:p>
      </dgm:t>
    </dgm:pt>
    <dgm:pt modelId="{0303D3A8-90C9-4BDB-8FE1-4F726FB9CC03}" type="parTrans" cxnId="{6D873E01-FDE8-4E4E-B4DF-E51585088288}">
      <dgm:prSet/>
      <dgm:spPr/>
      <dgm:t>
        <a:bodyPr/>
        <a:lstStyle/>
        <a:p>
          <a:endParaRPr lang="es-CO"/>
        </a:p>
      </dgm:t>
    </dgm:pt>
    <dgm:pt modelId="{31D04DA6-98EA-4ED4-8644-86CDAC0AC0F2}" type="sibTrans" cxnId="{6D873E01-FDE8-4E4E-B4DF-E51585088288}">
      <dgm:prSet/>
      <dgm:spPr/>
      <dgm:t>
        <a:bodyPr/>
        <a:lstStyle/>
        <a:p>
          <a:endParaRPr lang="es-CO"/>
        </a:p>
      </dgm:t>
    </dgm:pt>
    <dgm:pt modelId="{7D2CA4DA-950D-4629-A71C-8BE7A46ED2DB}">
      <dgm:prSet/>
      <dgm:spPr/>
      <dgm:t>
        <a:bodyPr/>
        <a:lstStyle/>
        <a:p>
          <a:r>
            <a:rPr lang="es-ES"/>
            <a:t>6. Referenciable.</a:t>
          </a:r>
          <a:endParaRPr lang="es-CO"/>
        </a:p>
      </dgm:t>
    </dgm:pt>
    <dgm:pt modelId="{F1A382BC-C411-40E7-BBBE-821D607A8725}" type="parTrans" cxnId="{3A2057EB-65D6-449F-B816-5D1CFC44DC95}">
      <dgm:prSet/>
      <dgm:spPr/>
      <dgm:t>
        <a:bodyPr/>
        <a:lstStyle/>
        <a:p>
          <a:endParaRPr lang="es-CO"/>
        </a:p>
      </dgm:t>
    </dgm:pt>
    <dgm:pt modelId="{703010F5-23FD-4826-BCA9-AD7F7E6441F8}" type="sibTrans" cxnId="{3A2057EB-65D6-449F-B816-5D1CFC44DC95}">
      <dgm:prSet/>
      <dgm:spPr/>
      <dgm:t>
        <a:bodyPr/>
        <a:lstStyle/>
        <a:p>
          <a:endParaRPr lang="es-CO"/>
        </a:p>
      </dgm:t>
    </dgm:pt>
    <dgm:pt modelId="{30AC4F47-FE55-4170-96C7-8D16C78A1FF8}">
      <dgm:prSet/>
      <dgm:spPr/>
      <dgm:t>
        <a:bodyPr/>
        <a:lstStyle/>
        <a:p>
          <a:r>
            <a:rPr lang="es-ES"/>
            <a:t>7. Preciso. </a:t>
          </a:r>
          <a:endParaRPr lang="es-CO"/>
        </a:p>
      </dgm:t>
    </dgm:pt>
    <dgm:pt modelId="{F6625CC8-08F1-4622-B413-E445788A842D}" type="parTrans" cxnId="{E8482437-FEC3-400C-A756-5D90B32F46F4}">
      <dgm:prSet/>
      <dgm:spPr/>
      <dgm:t>
        <a:bodyPr/>
        <a:lstStyle/>
        <a:p>
          <a:endParaRPr lang="es-CO"/>
        </a:p>
      </dgm:t>
    </dgm:pt>
    <dgm:pt modelId="{63B1CD90-A0F5-40E4-A41B-68DDD1C3929D}" type="sibTrans" cxnId="{E8482437-FEC3-400C-A756-5D90B32F46F4}">
      <dgm:prSet/>
      <dgm:spPr/>
      <dgm:t>
        <a:bodyPr/>
        <a:lstStyle/>
        <a:p>
          <a:endParaRPr lang="es-CO"/>
        </a:p>
      </dgm:t>
    </dgm:pt>
    <dgm:pt modelId="{D588F970-1ED9-48D0-9819-6E6175B36916}">
      <dgm:prSet/>
      <dgm:spPr/>
      <dgm:t>
        <a:bodyPr/>
        <a:lstStyle/>
        <a:p>
          <a:r>
            <a:rPr lang="es-ES"/>
            <a:t>8. A prueba de juegos. </a:t>
          </a:r>
          <a:endParaRPr lang="es-CO"/>
        </a:p>
      </dgm:t>
    </dgm:pt>
    <dgm:pt modelId="{327A5EE5-3780-483E-A56F-085C63A8A85E}" type="parTrans" cxnId="{CEAC22BD-E4F4-4572-9608-E658EE256942}">
      <dgm:prSet/>
      <dgm:spPr/>
      <dgm:t>
        <a:bodyPr/>
        <a:lstStyle/>
        <a:p>
          <a:endParaRPr lang="es-CO"/>
        </a:p>
      </dgm:t>
    </dgm:pt>
    <dgm:pt modelId="{C467CCBF-F439-4D8A-9437-020F5E6E15D2}" type="sibTrans" cxnId="{CEAC22BD-E4F4-4572-9608-E658EE256942}">
      <dgm:prSet/>
      <dgm:spPr/>
      <dgm:t>
        <a:bodyPr/>
        <a:lstStyle/>
        <a:p>
          <a:endParaRPr lang="es-CO"/>
        </a:p>
      </dgm:t>
    </dgm:pt>
    <dgm:pt modelId="{AF35332F-B820-4F4A-9579-5899A908B44C}">
      <dgm:prSet/>
      <dgm:spPr/>
      <dgm:t>
        <a:bodyPr/>
        <a:lstStyle/>
        <a:p>
          <a:r>
            <a:rPr lang="es-ES"/>
            <a:t>9. Alineado </a:t>
          </a:r>
          <a:endParaRPr lang="es-CO"/>
        </a:p>
      </dgm:t>
    </dgm:pt>
    <dgm:pt modelId="{6DF4796E-5429-4643-B908-CA4C41D032FB}" type="parTrans" cxnId="{7E40D303-5E5A-4C93-872F-6409FE5439D3}">
      <dgm:prSet/>
      <dgm:spPr/>
      <dgm:t>
        <a:bodyPr/>
        <a:lstStyle/>
        <a:p>
          <a:endParaRPr lang="es-CO"/>
        </a:p>
      </dgm:t>
    </dgm:pt>
    <dgm:pt modelId="{E6B391FD-5C72-4481-8318-A259329C31EF}" type="sibTrans" cxnId="{7E40D303-5E5A-4C93-872F-6409FE5439D3}">
      <dgm:prSet/>
      <dgm:spPr/>
      <dgm:t>
        <a:bodyPr/>
        <a:lstStyle/>
        <a:p>
          <a:endParaRPr lang="es-CO"/>
        </a:p>
      </dgm:t>
    </dgm:pt>
    <dgm:pt modelId="{DB92A203-AE51-4702-9C07-EE097EB4A0A9}">
      <dgm:prSet/>
      <dgm:spPr/>
      <dgm:t>
        <a:bodyPr/>
        <a:lstStyle/>
        <a:p>
          <a:r>
            <a:rPr lang="es-ES"/>
            <a:t>10. Estandarizado. </a:t>
          </a:r>
          <a:endParaRPr lang="es-CO"/>
        </a:p>
      </dgm:t>
    </dgm:pt>
    <dgm:pt modelId="{BFD1E5E2-BC52-4C8F-A9C8-73085617AD0F}" type="parTrans" cxnId="{44F1CB1B-5B88-42DC-9EC0-1FC61E9B9594}">
      <dgm:prSet/>
      <dgm:spPr/>
      <dgm:t>
        <a:bodyPr/>
        <a:lstStyle/>
        <a:p>
          <a:endParaRPr lang="es-CO"/>
        </a:p>
      </dgm:t>
    </dgm:pt>
    <dgm:pt modelId="{65B1A624-6A18-467B-9915-B80683C5ECD2}" type="sibTrans" cxnId="{44F1CB1B-5B88-42DC-9EC0-1FC61E9B9594}">
      <dgm:prSet/>
      <dgm:spPr/>
      <dgm:t>
        <a:bodyPr/>
        <a:lstStyle/>
        <a:p>
          <a:endParaRPr lang="es-CO"/>
        </a:p>
      </dgm:t>
    </dgm:pt>
    <dgm:pt modelId="{0CF4E678-D594-4A41-944B-D62985A52F49}">
      <dgm:prSet/>
      <dgm:spPr/>
      <dgm:t>
        <a:bodyPr/>
        <a:lstStyle/>
        <a:p>
          <a:r>
            <a:rPr lang="es-ES"/>
            <a:t>11. Relevante. </a:t>
          </a:r>
          <a:endParaRPr lang="es-CO"/>
        </a:p>
      </dgm:t>
    </dgm:pt>
    <dgm:pt modelId="{0B955820-69D6-42A2-B3BD-1F0A06AE619B}" type="parTrans" cxnId="{F3C4EBD9-87C1-4C28-9E62-6E33DB7FC00E}">
      <dgm:prSet/>
      <dgm:spPr/>
      <dgm:t>
        <a:bodyPr/>
        <a:lstStyle/>
        <a:p>
          <a:endParaRPr lang="es-CO"/>
        </a:p>
      </dgm:t>
    </dgm:pt>
    <dgm:pt modelId="{7C792E30-782E-4E78-98B4-860A19B68A46}" type="sibTrans" cxnId="{F3C4EBD9-87C1-4C28-9E62-6E33DB7FC00E}">
      <dgm:prSet/>
      <dgm:spPr/>
      <dgm:t>
        <a:bodyPr/>
        <a:lstStyle/>
        <a:p>
          <a:endParaRPr lang="es-CO"/>
        </a:p>
      </dgm:t>
    </dgm:pt>
    <dgm:pt modelId="{E171B8C4-BE93-4CD1-82FF-D9B33FE9AE16}" type="pres">
      <dgm:prSet presAssocID="{001B15C8-DB91-467B-A739-862BBC266D3F}" presName="Name0" presStyleCnt="0">
        <dgm:presLayoutVars>
          <dgm:dir/>
          <dgm:resizeHandles val="exact"/>
        </dgm:presLayoutVars>
      </dgm:prSet>
      <dgm:spPr/>
    </dgm:pt>
    <dgm:pt modelId="{4EA69808-94EB-4B68-89EC-CEDD83E0681F}" type="pres">
      <dgm:prSet presAssocID="{7EE89288-8105-4046-B636-95C56406CE80}" presName="compNode" presStyleCnt="0"/>
      <dgm:spPr/>
    </dgm:pt>
    <dgm:pt modelId="{AA6F7369-894E-4322-8BB4-B1F7980B8EB4}" type="pres">
      <dgm:prSet presAssocID="{7EE89288-8105-4046-B636-95C56406CE80}" presName="pictRect" presStyleLbl="node1" presStyleIdx="0" presStyleCnt="1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Objetivo con relleno sólido"/>
        </a:ext>
      </dgm:extLst>
    </dgm:pt>
    <dgm:pt modelId="{0AC9B939-B9CE-4608-AF5E-39353B4FF56E}" type="pres">
      <dgm:prSet presAssocID="{7EE89288-8105-4046-B636-95C56406CE80}" presName="textRect" presStyleLbl="revTx" presStyleIdx="0" presStyleCnt="11">
        <dgm:presLayoutVars>
          <dgm:bulletEnabled val="1"/>
        </dgm:presLayoutVars>
      </dgm:prSet>
      <dgm:spPr/>
    </dgm:pt>
    <dgm:pt modelId="{3EFC577F-A356-450E-84E8-8FCFA1389258}" type="pres">
      <dgm:prSet presAssocID="{23F66326-B3B7-4076-AC0C-830F5FCB1A58}" presName="sibTrans" presStyleLbl="sibTrans2D1" presStyleIdx="0" presStyleCnt="0"/>
      <dgm:spPr/>
    </dgm:pt>
    <dgm:pt modelId="{2256A8A3-F38E-4D7D-A54E-D99CC825E490}" type="pres">
      <dgm:prSet presAssocID="{E67A00B8-3EA6-4500-B100-5C382E0AE8C6}" presName="compNode" presStyleCnt="0"/>
      <dgm:spPr/>
    </dgm:pt>
    <dgm:pt modelId="{8635CD68-6063-4AE9-B9C9-ED17CA4150EF}" type="pres">
      <dgm:prSet presAssocID="{E67A00B8-3EA6-4500-B100-5C382E0AE8C6}" presName="pictRect" presStyleLbl="node1" presStyleIdx="1" presStyleCnt="1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Bombilla con relleno sólido"/>
        </a:ext>
      </dgm:extLst>
    </dgm:pt>
    <dgm:pt modelId="{283E999F-2BA1-4A37-BB7E-3F52AB4BE10F}" type="pres">
      <dgm:prSet presAssocID="{E67A00B8-3EA6-4500-B100-5C382E0AE8C6}" presName="textRect" presStyleLbl="revTx" presStyleIdx="1" presStyleCnt="11">
        <dgm:presLayoutVars>
          <dgm:bulletEnabled val="1"/>
        </dgm:presLayoutVars>
      </dgm:prSet>
      <dgm:spPr/>
    </dgm:pt>
    <dgm:pt modelId="{0EBE4E2F-3377-49FB-98DE-DB1ECF2CB9E0}" type="pres">
      <dgm:prSet presAssocID="{01E6B10C-ED1E-4FED-A272-F25EE1AEBFDD}" presName="sibTrans" presStyleLbl="sibTrans2D1" presStyleIdx="0" presStyleCnt="0"/>
      <dgm:spPr/>
    </dgm:pt>
    <dgm:pt modelId="{BD018723-8E5C-4C02-A696-FD40AD0F010C}" type="pres">
      <dgm:prSet presAssocID="{4D389FDF-341F-49A7-AC18-26FF1512FB4F}" presName="compNode" presStyleCnt="0"/>
      <dgm:spPr/>
    </dgm:pt>
    <dgm:pt modelId="{4FE199AC-7653-44FD-B7FB-CFB24670866D}" type="pres">
      <dgm:prSet presAssocID="{4D389FDF-341F-49A7-AC18-26FF1512FB4F}" presName="pictRect" presStyleLbl="node1" presStyleIdx="2" presStyleCnt="11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Crecimiento empresarial con relleno sólido"/>
        </a:ext>
      </dgm:extLst>
    </dgm:pt>
    <dgm:pt modelId="{098068D7-9075-4DA2-B43F-D6D5C06E23A0}" type="pres">
      <dgm:prSet presAssocID="{4D389FDF-341F-49A7-AC18-26FF1512FB4F}" presName="textRect" presStyleLbl="revTx" presStyleIdx="2" presStyleCnt="11">
        <dgm:presLayoutVars>
          <dgm:bulletEnabled val="1"/>
        </dgm:presLayoutVars>
      </dgm:prSet>
      <dgm:spPr/>
    </dgm:pt>
    <dgm:pt modelId="{4CC9C67C-5185-4B0C-859D-81520099127D}" type="pres">
      <dgm:prSet presAssocID="{588D6386-410D-47E9-A306-CD43623B26D8}" presName="sibTrans" presStyleLbl="sibTrans2D1" presStyleIdx="0" presStyleCnt="0"/>
      <dgm:spPr/>
    </dgm:pt>
    <dgm:pt modelId="{62EA5EB4-38FF-49E8-B296-D081805557FF}" type="pres">
      <dgm:prSet presAssocID="{B2757841-737C-4383-8675-CDE610349F38}" presName="compNode" presStyleCnt="0"/>
      <dgm:spPr/>
    </dgm:pt>
    <dgm:pt modelId="{427490E8-C504-4FC3-82D5-1A3DD5D7B1E4}" type="pres">
      <dgm:prSet presAssocID="{B2757841-737C-4383-8675-CDE610349F38}" presName="pictRect" presStyleLbl="node1" presStyleIdx="3" presStyleCnt="11"/>
      <dgm:spPr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Ejecutar con relleno sólido"/>
        </a:ext>
      </dgm:extLst>
    </dgm:pt>
    <dgm:pt modelId="{4F70C724-B743-4C9F-9395-2F4A1726AD90}" type="pres">
      <dgm:prSet presAssocID="{B2757841-737C-4383-8675-CDE610349F38}" presName="textRect" presStyleLbl="revTx" presStyleIdx="3" presStyleCnt="11">
        <dgm:presLayoutVars>
          <dgm:bulletEnabled val="1"/>
        </dgm:presLayoutVars>
      </dgm:prSet>
      <dgm:spPr/>
    </dgm:pt>
    <dgm:pt modelId="{196A8D01-9812-40EB-A3F1-5474C4800AA3}" type="pres">
      <dgm:prSet presAssocID="{E8F67F56-7DE2-4CD0-A842-AFEFE98C549C}" presName="sibTrans" presStyleLbl="sibTrans2D1" presStyleIdx="0" presStyleCnt="0"/>
      <dgm:spPr/>
    </dgm:pt>
    <dgm:pt modelId="{2623E845-EC9B-494D-BC21-2EABD684A486}" type="pres">
      <dgm:prSet presAssocID="{4DE32149-A28C-4545-AF3F-EA63474D7659}" presName="compNode" presStyleCnt="0"/>
      <dgm:spPr/>
    </dgm:pt>
    <dgm:pt modelId="{E792FEF6-C0C0-4F22-A788-57928D9254CF}" type="pres">
      <dgm:prSet presAssocID="{4DE32149-A28C-4545-AF3F-EA63474D7659}" presName="pictRect" presStyleLbl="node1" presStyleIdx="4" presStyleCnt="11"/>
      <dgm:spPr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Maestro con relleno sólido"/>
        </a:ext>
      </dgm:extLst>
    </dgm:pt>
    <dgm:pt modelId="{C2734701-B2F0-4AC4-BD5A-C3211D4C9DDA}" type="pres">
      <dgm:prSet presAssocID="{4DE32149-A28C-4545-AF3F-EA63474D7659}" presName="textRect" presStyleLbl="revTx" presStyleIdx="4" presStyleCnt="11">
        <dgm:presLayoutVars>
          <dgm:bulletEnabled val="1"/>
        </dgm:presLayoutVars>
      </dgm:prSet>
      <dgm:spPr/>
    </dgm:pt>
    <dgm:pt modelId="{C5345085-C0B0-4841-993B-88C967E3C2CD}" type="pres">
      <dgm:prSet presAssocID="{31D04DA6-98EA-4ED4-8644-86CDAC0AC0F2}" presName="sibTrans" presStyleLbl="sibTrans2D1" presStyleIdx="0" presStyleCnt="0"/>
      <dgm:spPr/>
    </dgm:pt>
    <dgm:pt modelId="{AB8D2329-C9E0-4E2D-89CA-0937BB935D0C}" type="pres">
      <dgm:prSet presAssocID="{7D2CA4DA-950D-4629-A71C-8BE7A46ED2DB}" presName="compNode" presStyleCnt="0"/>
      <dgm:spPr/>
    </dgm:pt>
    <dgm:pt modelId="{63F311C8-91B8-490A-A4D5-E9CE7E0B28F9}" type="pres">
      <dgm:prSet presAssocID="{7D2CA4DA-950D-4629-A71C-8BE7A46ED2DB}" presName="pictRect" presStyleLbl="node1" presStyleIdx="5" presStyleCnt="11"/>
      <dgm:spPr>
        <a:blipFill dpi="0"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 con relleno sólido"/>
        </a:ext>
      </dgm:extLst>
    </dgm:pt>
    <dgm:pt modelId="{BE7272E2-0F16-436F-BA16-876C71FCFA9B}" type="pres">
      <dgm:prSet presAssocID="{7D2CA4DA-950D-4629-A71C-8BE7A46ED2DB}" presName="textRect" presStyleLbl="revTx" presStyleIdx="5" presStyleCnt="11">
        <dgm:presLayoutVars>
          <dgm:bulletEnabled val="1"/>
        </dgm:presLayoutVars>
      </dgm:prSet>
      <dgm:spPr/>
    </dgm:pt>
    <dgm:pt modelId="{05B1204B-EBF6-49FF-91FC-79EF4CB060D3}" type="pres">
      <dgm:prSet presAssocID="{703010F5-23FD-4826-BCA9-AD7F7E6441F8}" presName="sibTrans" presStyleLbl="sibTrans2D1" presStyleIdx="0" presStyleCnt="0"/>
      <dgm:spPr/>
    </dgm:pt>
    <dgm:pt modelId="{B57EB7F7-7094-44DC-B638-8951DCB42813}" type="pres">
      <dgm:prSet presAssocID="{30AC4F47-FE55-4170-96C7-8D16C78A1FF8}" presName="compNode" presStyleCnt="0"/>
      <dgm:spPr/>
    </dgm:pt>
    <dgm:pt modelId="{81352E4F-D47B-44B5-A059-DED3A82A2C76}" type="pres">
      <dgm:prSet presAssocID="{30AC4F47-FE55-4170-96C7-8D16C78A1FF8}" presName="pictRect" presStyleLbl="node1" presStyleIdx="6" presStyleCnt="11"/>
      <dgm:spPr>
        <a:blipFill dpi="0"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Diana con relleno sólido"/>
        </a:ext>
      </dgm:extLst>
    </dgm:pt>
    <dgm:pt modelId="{7DB45DF4-0974-4799-8772-839CB7D93E19}" type="pres">
      <dgm:prSet presAssocID="{30AC4F47-FE55-4170-96C7-8D16C78A1FF8}" presName="textRect" presStyleLbl="revTx" presStyleIdx="6" presStyleCnt="11">
        <dgm:presLayoutVars>
          <dgm:bulletEnabled val="1"/>
        </dgm:presLayoutVars>
      </dgm:prSet>
      <dgm:spPr/>
    </dgm:pt>
    <dgm:pt modelId="{5AC2E230-5E09-4D7C-846F-CBF4EA7DCE8A}" type="pres">
      <dgm:prSet presAssocID="{63B1CD90-A0F5-40E4-A41B-68DDD1C3929D}" presName="sibTrans" presStyleLbl="sibTrans2D1" presStyleIdx="0" presStyleCnt="0"/>
      <dgm:spPr/>
    </dgm:pt>
    <dgm:pt modelId="{03DEB7E7-AB7D-408B-86A6-AFCC53A33B8A}" type="pres">
      <dgm:prSet presAssocID="{D588F970-1ED9-48D0-9819-6E6175B36916}" presName="compNode" presStyleCnt="0"/>
      <dgm:spPr/>
    </dgm:pt>
    <dgm:pt modelId="{3C09CF04-AC4D-485E-9E5A-FEC9AB453068}" type="pres">
      <dgm:prSet presAssocID="{D588F970-1ED9-48D0-9819-6E6175B36916}" presName="pictRect" presStyleLbl="node1" presStyleIdx="7" presStyleCnt="11"/>
      <dgm:spPr>
        <a:blipFill dpi="0" rotWithShape="1"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Bloquear con relleno sólido"/>
        </a:ext>
      </dgm:extLst>
    </dgm:pt>
    <dgm:pt modelId="{68855326-8341-44CD-A323-754D9E3C08C8}" type="pres">
      <dgm:prSet presAssocID="{D588F970-1ED9-48D0-9819-6E6175B36916}" presName="textRect" presStyleLbl="revTx" presStyleIdx="7" presStyleCnt="11">
        <dgm:presLayoutVars>
          <dgm:bulletEnabled val="1"/>
        </dgm:presLayoutVars>
      </dgm:prSet>
      <dgm:spPr/>
    </dgm:pt>
    <dgm:pt modelId="{BD06F5DF-C76D-458D-A943-B1B08658C622}" type="pres">
      <dgm:prSet presAssocID="{C467CCBF-F439-4D8A-9437-020F5E6E15D2}" presName="sibTrans" presStyleLbl="sibTrans2D1" presStyleIdx="0" presStyleCnt="0"/>
      <dgm:spPr/>
    </dgm:pt>
    <dgm:pt modelId="{8989213D-EC6D-4137-8C3F-2F240A1DC588}" type="pres">
      <dgm:prSet presAssocID="{AF35332F-B820-4F4A-9579-5899A908B44C}" presName="compNode" presStyleCnt="0"/>
      <dgm:spPr/>
    </dgm:pt>
    <dgm:pt modelId="{955485A8-E54B-42AC-B324-340DABAE7CA8}" type="pres">
      <dgm:prSet presAssocID="{AF35332F-B820-4F4A-9579-5899A908B44C}" presName="pictRect" presStyleLbl="node1" presStyleIdx="8" presStyleCnt="11"/>
      <dgm:spPr>
        <a:blipFill dpi="0" rotWithShape="1"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Gráfico de barras con tendencia alcista con relleno sólido"/>
        </a:ext>
      </dgm:extLst>
    </dgm:pt>
    <dgm:pt modelId="{EF1A71E7-5D87-43C0-8D58-38DF9AC7FD24}" type="pres">
      <dgm:prSet presAssocID="{AF35332F-B820-4F4A-9579-5899A908B44C}" presName="textRect" presStyleLbl="revTx" presStyleIdx="8" presStyleCnt="11">
        <dgm:presLayoutVars>
          <dgm:bulletEnabled val="1"/>
        </dgm:presLayoutVars>
      </dgm:prSet>
      <dgm:spPr/>
    </dgm:pt>
    <dgm:pt modelId="{83AB371B-C3D4-44A3-B78C-D977AC997CFA}" type="pres">
      <dgm:prSet presAssocID="{E6B391FD-5C72-4481-8318-A259329C31EF}" presName="sibTrans" presStyleLbl="sibTrans2D1" presStyleIdx="0" presStyleCnt="0"/>
      <dgm:spPr/>
    </dgm:pt>
    <dgm:pt modelId="{3388B0DA-65C0-45AC-8175-035C7B174BFF}" type="pres">
      <dgm:prSet presAssocID="{DB92A203-AE51-4702-9C07-EE097EB4A0A9}" presName="compNode" presStyleCnt="0"/>
      <dgm:spPr/>
    </dgm:pt>
    <dgm:pt modelId="{418FA202-232D-40F0-8EE3-3A191C1DF7D5}" type="pres">
      <dgm:prSet presAssocID="{DB92A203-AE51-4702-9C07-EE097EB4A0A9}" presName="pictRect" presStyleLbl="node1" presStyleIdx="9" presStyleCnt="11"/>
      <dgm:spPr>
        <a:blipFill dpi="0" rotWithShape="1"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Flecha circular con relleno sólido"/>
        </a:ext>
      </dgm:extLst>
    </dgm:pt>
    <dgm:pt modelId="{92212724-9B15-4905-9962-57FCEF6CA36B}" type="pres">
      <dgm:prSet presAssocID="{DB92A203-AE51-4702-9C07-EE097EB4A0A9}" presName="textRect" presStyleLbl="revTx" presStyleIdx="9" presStyleCnt="11">
        <dgm:presLayoutVars>
          <dgm:bulletEnabled val="1"/>
        </dgm:presLayoutVars>
      </dgm:prSet>
      <dgm:spPr/>
    </dgm:pt>
    <dgm:pt modelId="{C89EFB20-5AD7-46F9-B78D-FB7641A5F873}" type="pres">
      <dgm:prSet presAssocID="{65B1A624-6A18-467B-9915-B80683C5ECD2}" presName="sibTrans" presStyleLbl="sibTrans2D1" presStyleIdx="0" presStyleCnt="0"/>
      <dgm:spPr/>
    </dgm:pt>
    <dgm:pt modelId="{B594F11E-1FD5-42CC-9B4F-6DFFFE6DF8F7}" type="pres">
      <dgm:prSet presAssocID="{0CF4E678-D594-4A41-944B-D62985A52F49}" presName="compNode" presStyleCnt="0"/>
      <dgm:spPr/>
    </dgm:pt>
    <dgm:pt modelId="{68234E03-02E7-4DA7-A773-25E0854CE696}" type="pres">
      <dgm:prSet presAssocID="{0CF4E678-D594-4A41-944B-D62985A52F49}" presName="pictRect" presStyleLbl="node1" presStyleIdx="10" presStyleCnt="11"/>
      <dgm:spPr>
        <a:blipFill dpi="0" rotWithShape="1"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 l="15550" r="15550"/>
          </a:stretch>
        </a:blipFill>
      </dgm:spPr>
      <dgm:extLst>
        <a:ext uri="{E40237B7-FDA0-4F09-8148-C483321AD2D9}">
          <dgm14:cNvPr xmlns:dgm14="http://schemas.microsoft.com/office/drawing/2010/diagram" id="0" name="" descr="Señal de pulgar hacia arriba  con relleno sólido"/>
        </a:ext>
      </dgm:extLst>
    </dgm:pt>
    <dgm:pt modelId="{D5C40DD7-9BB1-42ED-B74A-808E13EA2BD5}" type="pres">
      <dgm:prSet presAssocID="{0CF4E678-D594-4A41-944B-D62985A52F49}" presName="textRect" presStyleLbl="revTx" presStyleIdx="10" presStyleCnt="11">
        <dgm:presLayoutVars>
          <dgm:bulletEnabled val="1"/>
        </dgm:presLayoutVars>
      </dgm:prSet>
      <dgm:spPr/>
    </dgm:pt>
  </dgm:ptLst>
  <dgm:cxnLst>
    <dgm:cxn modelId="{CA1C9100-93EB-4096-9B8D-9A87161C1E8A}" type="presOf" srcId="{DB92A203-AE51-4702-9C07-EE097EB4A0A9}" destId="{92212724-9B15-4905-9962-57FCEF6CA36B}" srcOrd="0" destOrd="0" presId="urn:microsoft.com/office/officeart/2005/8/layout/pList1"/>
    <dgm:cxn modelId="{6D873E01-FDE8-4E4E-B4DF-E51585088288}" srcId="{001B15C8-DB91-467B-A739-862BBC266D3F}" destId="{4DE32149-A28C-4545-AF3F-EA63474D7659}" srcOrd="4" destOrd="0" parTransId="{0303D3A8-90C9-4BDB-8FE1-4F726FB9CC03}" sibTransId="{31D04DA6-98EA-4ED4-8644-86CDAC0AC0F2}"/>
    <dgm:cxn modelId="{7E40D303-5E5A-4C93-872F-6409FE5439D3}" srcId="{001B15C8-DB91-467B-A739-862BBC266D3F}" destId="{AF35332F-B820-4F4A-9579-5899A908B44C}" srcOrd="8" destOrd="0" parTransId="{6DF4796E-5429-4643-B908-CA4C41D032FB}" sibTransId="{E6B391FD-5C72-4481-8318-A259329C31EF}"/>
    <dgm:cxn modelId="{17296604-E2E2-4E84-BD55-BEC4235E6DD7}" srcId="{001B15C8-DB91-467B-A739-862BBC266D3F}" destId="{4D389FDF-341F-49A7-AC18-26FF1512FB4F}" srcOrd="2" destOrd="0" parTransId="{4067462E-4A93-4C49-8C53-A72D63B9BE10}" sibTransId="{588D6386-410D-47E9-A306-CD43623B26D8}"/>
    <dgm:cxn modelId="{44F1CB1B-5B88-42DC-9EC0-1FC61E9B9594}" srcId="{001B15C8-DB91-467B-A739-862BBC266D3F}" destId="{DB92A203-AE51-4702-9C07-EE097EB4A0A9}" srcOrd="9" destOrd="0" parTransId="{BFD1E5E2-BC52-4C8F-A9C8-73085617AD0F}" sibTransId="{65B1A624-6A18-467B-9915-B80683C5ECD2}"/>
    <dgm:cxn modelId="{0101D92A-F1AD-42D5-B1D3-23E46F6AFFC7}" type="presOf" srcId="{B2757841-737C-4383-8675-CDE610349F38}" destId="{4F70C724-B743-4C9F-9395-2F4A1726AD90}" srcOrd="0" destOrd="0" presId="urn:microsoft.com/office/officeart/2005/8/layout/pList1"/>
    <dgm:cxn modelId="{13B3AF2B-B88F-430B-AD5A-280B7691B1CA}" type="presOf" srcId="{E6B391FD-5C72-4481-8318-A259329C31EF}" destId="{83AB371B-C3D4-44A3-B78C-D977AC997CFA}" srcOrd="0" destOrd="0" presId="urn:microsoft.com/office/officeart/2005/8/layout/pList1"/>
    <dgm:cxn modelId="{E8482437-FEC3-400C-A756-5D90B32F46F4}" srcId="{001B15C8-DB91-467B-A739-862BBC266D3F}" destId="{30AC4F47-FE55-4170-96C7-8D16C78A1FF8}" srcOrd="6" destOrd="0" parTransId="{F6625CC8-08F1-4622-B413-E445788A842D}" sibTransId="{63B1CD90-A0F5-40E4-A41B-68DDD1C3929D}"/>
    <dgm:cxn modelId="{92BBBD5C-F3D9-4C2A-AB81-63A58F7C531F}" type="presOf" srcId="{AF35332F-B820-4F4A-9579-5899A908B44C}" destId="{EF1A71E7-5D87-43C0-8D58-38DF9AC7FD24}" srcOrd="0" destOrd="0" presId="urn:microsoft.com/office/officeart/2005/8/layout/pList1"/>
    <dgm:cxn modelId="{2D9CEC5F-2719-4AE4-A606-2C39E569AEF0}" type="presOf" srcId="{E8F67F56-7DE2-4CD0-A842-AFEFE98C549C}" destId="{196A8D01-9812-40EB-A3F1-5474C4800AA3}" srcOrd="0" destOrd="0" presId="urn:microsoft.com/office/officeart/2005/8/layout/pList1"/>
    <dgm:cxn modelId="{1925AC45-BD9D-4FA4-A05C-A1F2130EABD1}" type="presOf" srcId="{31D04DA6-98EA-4ED4-8644-86CDAC0AC0F2}" destId="{C5345085-C0B0-4841-993B-88C967E3C2CD}" srcOrd="0" destOrd="0" presId="urn:microsoft.com/office/officeart/2005/8/layout/pList1"/>
    <dgm:cxn modelId="{9A567047-D4C1-4A15-994F-DA3D44D34B98}" srcId="{001B15C8-DB91-467B-A739-862BBC266D3F}" destId="{7EE89288-8105-4046-B636-95C56406CE80}" srcOrd="0" destOrd="0" parTransId="{CBE7F179-88BC-415F-9904-347D63AD56A1}" sibTransId="{23F66326-B3B7-4076-AC0C-830F5FCB1A58}"/>
    <dgm:cxn modelId="{F7A0CA4D-23AC-48A4-93F6-86F3E7928DA3}" type="presOf" srcId="{23F66326-B3B7-4076-AC0C-830F5FCB1A58}" destId="{3EFC577F-A356-450E-84E8-8FCFA1389258}" srcOrd="0" destOrd="0" presId="urn:microsoft.com/office/officeart/2005/8/layout/pList1"/>
    <dgm:cxn modelId="{F28C6F4E-C091-4A8A-9680-FDB449484F77}" type="presOf" srcId="{D588F970-1ED9-48D0-9819-6E6175B36916}" destId="{68855326-8341-44CD-A323-754D9E3C08C8}" srcOrd="0" destOrd="0" presId="urn:microsoft.com/office/officeart/2005/8/layout/pList1"/>
    <dgm:cxn modelId="{BD7FD24E-1E29-4335-B1F0-CCEE6FC611D2}" type="presOf" srcId="{65B1A624-6A18-467B-9915-B80683C5ECD2}" destId="{C89EFB20-5AD7-46F9-B78D-FB7641A5F873}" srcOrd="0" destOrd="0" presId="urn:microsoft.com/office/officeart/2005/8/layout/pList1"/>
    <dgm:cxn modelId="{16734755-ECA4-4A90-B5A9-44D9C1394A04}" type="presOf" srcId="{7D2CA4DA-950D-4629-A71C-8BE7A46ED2DB}" destId="{BE7272E2-0F16-436F-BA16-876C71FCFA9B}" srcOrd="0" destOrd="0" presId="urn:microsoft.com/office/officeart/2005/8/layout/pList1"/>
    <dgm:cxn modelId="{2FCB2659-61C2-462B-AD44-7E12B952475C}" type="presOf" srcId="{7EE89288-8105-4046-B636-95C56406CE80}" destId="{0AC9B939-B9CE-4608-AF5E-39353B4FF56E}" srcOrd="0" destOrd="0" presId="urn:microsoft.com/office/officeart/2005/8/layout/pList1"/>
    <dgm:cxn modelId="{B4E14E82-A952-4CB6-9D3C-322452608795}" srcId="{001B15C8-DB91-467B-A739-862BBC266D3F}" destId="{B2757841-737C-4383-8675-CDE610349F38}" srcOrd="3" destOrd="0" parTransId="{BFD72C5A-F0A6-4703-AC77-48AEFAEDD6EC}" sibTransId="{E8F67F56-7DE2-4CD0-A842-AFEFE98C549C}"/>
    <dgm:cxn modelId="{59A8C19A-3901-48B0-8060-2FBAF7EF05F1}" type="presOf" srcId="{4DE32149-A28C-4545-AF3F-EA63474D7659}" destId="{C2734701-B2F0-4AC4-BD5A-C3211D4C9DDA}" srcOrd="0" destOrd="0" presId="urn:microsoft.com/office/officeart/2005/8/layout/pList1"/>
    <dgm:cxn modelId="{DEA90EAA-B9E6-444E-BD76-68B50E7C7531}" type="presOf" srcId="{01E6B10C-ED1E-4FED-A272-F25EE1AEBFDD}" destId="{0EBE4E2F-3377-49FB-98DE-DB1ECF2CB9E0}" srcOrd="0" destOrd="0" presId="urn:microsoft.com/office/officeart/2005/8/layout/pList1"/>
    <dgm:cxn modelId="{62E1F9B2-CF74-41A0-81AC-BA6BCB5D2105}" type="presOf" srcId="{63B1CD90-A0F5-40E4-A41B-68DDD1C3929D}" destId="{5AC2E230-5E09-4D7C-846F-CBF4EA7DCE8A}" srcOrd="0" destOrd="0" presId="urn:microsoft.com/office/officeart/2005/8/layout/pList1"/>
    <dgm:cxn modelId="{D932A5B4-8E04-4C80-B6F1-A3D75CEB5CC7}" type="presOf" srcId="{30AC4F47-FE55-4170-96C7-8D16C78A1FF8}" destId="{7DB45DF4-0974-4799-8772-839CB7D93E19}" srcOrd="0" destOrd="0" presId="urn:microsoft.com/office/officeart/2005/8/layout/pList1"/>
    <dgm:cxn modelId="{CEAC22BD-E4F4-4572-9608-E658EE256942}" srcId="{001B15C8-DB91-467B-A739-862BBC266D3F}" destId="{D588F970-1ED9-48D0-9819-6E6175B36916}" srcOrd="7" destOrd="0" parTransId="{327A5EE5-3780-483E-A56F-085C63A8A85E}" sibTransId="{C467CCBF-F439-4D8A-9437-020F5E6E15D2}"/>
    <dgm:cxn modelId="{6F01F0BE-FAD0-4FBC-ADE6-2DCE31548CA6}" type="presOf" srcId="{703010F5-23FD-4826-BCA9-AD7F7E6441F8}" destId="{05B1204B-EBF6-49FF-91FC-79EF4CB060D3}" srcOrd="0" destOrd="0" presId="urn:microsoft.com/office/officeart/2005/8/layout/pList1"/>
    <dgm:cxn modelId="{8ACDCDD0-29AC-4531-9966-A2716209E1EA}" type="presOf" srcId="{588D6386-410D-47E9-A306-CD43623B26D8}" destId="{4CC9C67C-5185-4B0C-859D-81520099127D}" srcOrd="0" destOrd="0" presId="urn:microsoft.com/office/officeart/2005/8/layout/pList1"/>
    <dgm:cxn modelId="{364744D2-6B7C-4984-B313-4EE94397C49D}" type="presOf" srcId="{C467CCBF-F439-4D8A-9437-020F5E6E15D2}" destId="{BD06F5DF-C76D-458D-A943-B1B08658C622}" srcOrd="0" destOrd="0" presId="urn:microsoft.com/office/officeart/2005/8/layout/pList1"/>
    <dgm:cxn modelId="{F3C4EBD9-87C1-4C28-9E62-6E33DB7FC00E}" srcId="{001B15C8-DB91-467B-A739-862BBC266D3F}" destId="{0CF4E678-D594-4A41-944B-D62985A52F49}" srcOrd="10" destOrd="0" parTransId="{0B955820-69D6-42A2-B3BD-1F0A06AE619B}" sibTransId="{7C792E30-782E-4E78-98B4-860A19B68A46}"/>
    <dgm:cxn modelId="{5A9DA0E9-FBE0-41D3-8735-DBB96E7B2485}" type="presOf" srcId="{E67A00B8-3EA6-4500-B100-5C382E0AE8C6}" destId="{283E999F-2BA1-4A37-BB7E-3F52AB4BE10F}" srcOrd="0" destOrd="0" presId="urn:microsoft.com/office/officeart/2005/8/layout/pList1"/>
    <dgm:cxn modelId="{3A2057EB-65D6-449F-B816-5D1CFC44DC95}" srcId="{001B15C8-DB91-467B-A739-862BBC266D3F}" destId="{7D2CA4DA-950D-4629-A71C-8BE7A46ED2DB}" srcOrd="5" destOrd="0" parTransId="{F1A382BC-C411-40E7-BBBE-821D607A8725}" sibTransId="{703010F5-23FD-4826-BCA9-AD7F7E6441F8}"/>
    <dgm:cxn modelId="{087C5BF1-1C98-436D-B1A7-F9E868F700A1}" type="presOf" srcId="{001B15C8-DB91-467B-A739-862BBC266D3F}" destId="{E171B8C4-BE93-4CD1-82FF-D9B33FE9AE16}" srcOrd="0" destOrd="0" presId="urn:microsoft.com/office/officeart/2005/8/layout/pList1"/>
    <dgm:cxn modelId="{29BE89F1-A1CF-47AD-8573-02966145A3D1}" type="presOf" srcId="{0CF4E678-D594-4A41-944B-D62985A52F49}" destId="{D5C40DD7-9BB1-42ED-B74A-808E13EA2BD5}" srcOrd="0" destOrd="0" presId="urn:microsoft.com/office/officeart/2005/8/layout/pList1"/>
    <dgm:cxn modelId="{3CB5CBF1-9BEF-46F4-A7DD-E9C83E8169E7}" type="presOf" srcId="{4D389FDF-341F-49A7-AC18-26FF1512FB4F}" destId="{098068D7-9075-4DA2-B43F-D6D5C06E23A0}" srcOrd="0" destOrd="0" presId="urn:microsoft.com/office/officeart/2005/8/layout/pList1"/>
    <dgm:cxn modelId="{D5FE6AFB-FFEF-4DAA-BA98-D08DE6950998}" srcId="{001B15C8-DB91-467B-A739-862BBC266D3F}" destId="{E67A00B8-3EA6-4500-B100-5C382E0AE8C6}" srcOrd="1" destOrd="0" parTransId="{2A965414-9083-4A79-B61F-762320591220}" sibTransId="{01E6B10C-ED1E-4FED-A272-F25EE1AEBFDD}"/>
    <dgm:cxn modelId="{31BB1287-82A0-467B-A56C-0AB7B95EE5CB}" type="presParOf" srcId="{E171B8C4-BE93-4CD1-82FF-D9B33FE9AE16}" destId="{4EA69808-94EB-4B68-89EC-CEDD83E0681F}" srcOrd="0" destOrd="0" presId="urn:microsoft.com/office/officeart/2005/8/layout/pList1"/>
    <dgm:cxn modelId="{211A9999-0A97-474F-846D-F6CA811CBC3E}" type="presParOf" srcId="{4EA69808-94EB-4B68-89EC-CEDD83E0681F}" destId="{AA6F7369-894E-4322-8BB4-B1F7980B8EB4}" srcOrd="0" destOrd="0" presId="urn:microsoft.com/office/officeart/2005/8/layout/pList1"/>
    <dgm:cxn modelId="{21CEC040-662C-4992-BD3A-C3FB7B117A97}" type="presParOf" srcId="{4EA69808-94EB-4B68-89EC-CEDD83E0681F}" destId="{0AC9B939-B9CE-4608-AF5E-39353B4FF56E}" srcOrd="1" destOrd="0" presId="urn:microsoft.com/office/officeart/2005/8/layout/pList1"/>
    <dgm:cxn modelId="{FC9AF03D-DB53-4342-B5A0-4F63123E7191}" type="presParOf" srcId="{E171B8C4-BE93-4CD1-82FF-D9B33FE9AE16}" destId="{3EFC577F-A356-450E-84E8-8FCFA1389258}" srcOrd="1" destOrd="0" presId="urn:microsoft.com/office/officeart/2005/8/layout/pList1"/>
    <dgm:cxn modelId="{66A896B3-4102-4981-A9C2-DC4CD328178E}" type="presParOf" srcId="{E171B8C4-BE93-4CD1-82FF-D9B33FE9AE16}" destId="{2256A8A3-F38E-4D7D-A54E-D99CC825E490}" srcOrd="2" destOrd="0" presId="urn:microsoft.com/office/officeart/2005/8/layout/pList1"/>
    <dgm:cxn modelId="{1BBE1559-9309-4BBF-A793-555B38534D0C}" type="presParOf" srcId="{2256A8A3-F38E-4D7D-A54E-D99CC825E490}" destId="{8635CD68-6063-4AE9-B9C9-ED17CA4150EF}" srcOrd="0" destOrd="0" presId="urn:microsoft.com/office/officeart/2005/8/layout/pList1"/>
    <dgm:cxn modelId="{9B5814F9-0370-4A53-AB53-8951E3C17F59}" type="presParOf" srcId="{2256A8A3-F38E-4D7D-A54E-D99CC825E490}" destId="{283E999F-2BA1-4A37-BB7E-3F52AB4BE10F}" srcOrd="1" destOrd="0" presId="urn:microsoft.com/office/officeart/2005/8/layout/pList1"/>
    <dgm:cxn modelId="{0EFF67B0-452D-4E39-B3E8-694D4DEAE8CB}" type="presParOf" srcId="{E171B8C4-BE93-4CD1-82FF-D9B33FE9AE16}" destId="{0EBE4E2F-3377-49FB-98DE-DB1ECF2CB9E0}" srcOrd="3" destOrd="0" presId="urn:microsoft.com/office/officeart/2005/8/layout/pList1"/>
    <dgm:cxn modelId="{9517CA1F-82C2-48B3-BC4F-107B705BD2F9}" type="presParOf" srcId="{E171B8C4-BE93-4CD1-82FF-D9B33FE9AE16}" destId="{BD018723-8E5C-4C02-A696-FD40AD0F010C}" srcOrd="4" destOrd="0" presId="urn:microsoft.com/office/officeart/2005/8/layout/pList1"/>
    <dgm:cxn modelId="{79D09955-1B14-49CA-91F3-5347BDE4337B}" type="presParOf" srcId="{BD018723-8E5C-4C02-A696-FD40AD0F010C}" destId="{4FE199AC-7653-44FD-B7FB-CFB24670866D}" srcOrd="0" destOrd="0" presId="urn:microsoft.com/office/officeart/2005/8/layout/pList1"/>
    <dgm:cxn modelId="{D6DE3B55-0E67-4B7A-B359-FA0C3D44B6E1}" type="presParOf" srcId="{BD018723-8E5C-4C02-A696-FD40AD0F010C}" destId="{098068D7-9075-4DA2-B43F-D6D5C06E23A0}" srcOrd="1" destOrd="0" presId="urn:microsoft.com/office/officeart/2005/8/layout/pList1"/>
    <dgm:cxn modelId="{82FDA966-FDB0-4442-898B-E2555A3BA645}" type="presParOf" srcId="{E171B8C4-BE93-4CD1-82FF-D9B33FE9AE16}" destId="{4CC9C67C-5185-4B0C-859D-81520099127D}" srcOrd="5" destOrd="0" presId="urn:microsoft.com/office/officeart/2005/8/layout/pList1"/>
    <dgm:cxn modelId="{DD98E916-CB75-4208-81A9-CEA23C5D9A5A}" type="presParOf" srcId="{E171B8C4-BE93-4CD1-82FF-D9B33FE9AE16}" destId="{62EA5EB4-38FF-49E8-B296-D081805557FF}" srcOrd="6" destOrd="0" presId="urn:microsoft.com/office/officeart/2005/8/layout/pList1"/>
    <dgm:cxn modelId="{EF517054-E3F9-4130-9B4C-11B5D8C8FFF8}" type="presParOf" srcId="{62EA5EB4-38FF-49E8-B296-D081805557FF}" destId="{427490E8-C504-4FC3-82D5-1A3DD5D7B1E4}" srcOrd="0" destOrd="0" presId="urn:microsoft.com/office/officeart/2005/8/layout/pList1"/>
    <dgm:cxn modelId="{B504C97F-5AF2-42FC-BF63-B42ED2F5E383}" type="presParOf" srcId="{62EA5EB4-38FF-49E8-B296-D081805557FF}" destId="{4F70C724-B743-4C9F-9395-2F4A1726AD90}" srcOrd="1" destOrd="0" presId="urn:microsoft.com/office/officeart/2005/8/layout/pList1"/>
    <dgm:cxn modelId="{4AA8D2F0-6E2E-422E-AB28-957A842CC4C2}" type="presParOf" srcId="{E171B8C4-BE93-4CD1-82FF-D9B33FE9AE16}" destId="{196A8D01-9812-40EB-A3F1-5474C4800AA3}" srcOrd="7" destOrd="0" presId="urn:microsoft.com/office/officeart/2005/8/layout/pList1"/>
    <dgm:cxn modelId="{0DF30B69-B8BB-48EC-BE7A-7A511F652913}" type="presParOf" srcId="{E171B8C4-BE93-4CD1-82FF-D9B33FE9AE16}" destId="{2623E845-EC9B-494D-BC21-2EABD684A486}" srcOrd="8" destOrd="0" presId="urn:microsoft.com/office/officeart/2005/8/layout/pList1"/>
    <dgm:cxn modelId="{0C7945F2-F245-4C86-BC7B-C94A51F67186}" type="presParOf" srcId="{2623E845-EC9B-494D-BC21-2EABD684A486}" destId="{E792FEF6-C0C0-4F22-A788-57928D9254CF}" srcOrd="0" destOrd="0" presId="urn:microsoft.com/office/officeart/2005/8/layout/pList1"/>
    <dgm:cxn modelId="{C5787831-48E1-46F3-A3E3-458D8D93289A}" type="presParOf" srcId="{2623E845-EC9B-494D-BC21-2EABD684A486}" destId="{C2734701-B2F0-4AC4-BD5A-C3211D4C9DDA}" srcOrd="1" destOrd="0" presId="urn:microsoft.com/office/officeart/2005/8/layout/pList1"/>
    <dgm:cxn modelId="{CF02690F-64A5-49E4-9A46-69FD31C7278B}" type="presParOf" srcId="{E171B8C4-BE93-4CD1-82FF-D9B33FE9AE16}" destId="{C5345085-C0B0-4841-993B-88C967E3C2CD}" srcOrd="9" destOrd="0" presId="urn:microsoft.com/office/officeart/2005/8/layout/pList1"/>
    <dgm:cxn modelId="{7206E2BD-9C08-4BB5-AFBA-CA9D5043516C}" type="presParOf" srcId="{E171B8C4-BE93-4CD1-82FF-D9B33FE9AE16}" destId="{AB8D2329-C9E0-4E2D-89CA-0937BB935D0C}" srcOrd="10" destOrd="0" presId="urn:microsoft.com/office/officeart/2005/8/layout/pList1"/>
    <dgm:cxn modelId="{282DA57B-EA74-4531-9926-003BEB0D44B4}" type="presParOf" srcId="{AB8D2329-C9E0-4E2D-89CA-0937BB935D0C}" destId="{63F311C8-91B8-490A-A4D5-E9CE7E0B28F9}" srcOrd="0" destOrd="0" presId="urn:microsoft.com/office/officeart/2005/8/layout/pList1"/>
    <dgm:cxn modelId="{4A27123D-630B-4A02-9245-F44A85F76ACF}" type="presParOf" srcId="{AB8D2329-C9E0-4E2D-89CA-0937BB935D0C}" destId="{BE7272E2-0F16-436F-BA16-876C71FCFA9B}" srcOrd="1" destOrd="0" presId="urn:microsoft.com/office/officeart/2005/8/layout/pList1"/>
    <dgm:cxn modelId="{5E2AD841-EB7B-4F7D-8B40-617EC288E14D}" type="presParOf" srcId="{E171B8C4-BE93-4CD1-82FF-D9B33FE9AE16}" destId="{05B1204B-EBF6-49FF-91FC-79EF4CB060D3}" srcOrd="11" destOrd="0" presId="urn:microsoft.com/office/officeart/2005/8/layout/pList1"/>
    <dgm:cxn modelId="{82F766F4-3FE2-4DA5-95F5-A3CFE3B8406E}" type="presParOf" srcId="{E171B8C4-BE93-4CD1-82FF-D9B33FE9AE16}" destId="{B57EB7F7-7094-44DC-B638-8951DCB42813}" srcOrd="12" destOrd="0" presId="urn:microsoft.com/office/officeart/2005/8/layout/pList1"/>
    <dgm:cxn modelId="{7C339F0F-E60C-4498-9482-5CBE4762F798}" type="presParOf" srcId="{B57EB7F7-7094-44DC-B638-8951DCB42813}" destId="{81352E4F-D47B-44B5-A059-DED3A82A2C76}" srcOrd="0" destOrd="0" presId="urn:microsoft.com/office/officeart/2005/8/layout/pList1"/>
    <dgm:cxn modelId="{FAC94B69-EF41-420D-9B6C-8074026238DF}" type="presParOf" srcId="{B57EB7F7-7094-44DC-B638-8951DCB42813}" destId="{7DB45DF4-0974-4799-8772-839CB7D93E19}" srcOrd="1" destOrd="0" presId="urn:microsoft.com/office/officeart/2005/8/layout/pList1"/>
    <dgm:cxn modelId="{ABFA6A0E-7003-4BEA-8B8E-EDF438B324A3}" type="presParOf" srcId="{E171B8C4-BE93-4CD1-82FF-D9B33FE9AE16}" destId="{5AC2E230-5E09-4D7C-846F-CBF4EA7DCE8A}" srcOrd="13" destOrd="0" presId="urn:microsoft.com/office/officeart/2005/8/layout/pList1"/>
    <dgm:cxn modelId="{F080518F-F609-41EC-BE94-61728408D028}" type="presParOf" srcId="{E171B8C4-BE93-4CD1-82FF-D9B33FE9AE16}" destId="{03DEB7E7-AB7D-408B-86A6-AFCC53A33B8A}" srcOrd="14" destOrd="0" presId="urn:microsoft.com/office/officeart/2005/8/layout/pList1"/>
    <dgm:cxn modelId="{018846DD-FCE5-4F85-85BC-A0219962027F}" type="presParOf" srcId="{03DEB7E7-AB7D-408B-86A6-AFCC53A33B8A}" destId="{3C09CF04-AC4D-485E-9E5A-FEC9AB453068}" srcOrd="0" destOrd="0" presId="urn:microsoft.com/office/officeart/2005/8/layout/pList1"/>
    <dgm:cxn modelId="{9946E4F0-9B1A-4A10-B20C-7076ADF78504}" type="presParOf" srcId="{03DEB7E7-AB7D-408B-86A6-AFCC53A33B8A}" destId="{68855326-8341-44CD-A323-754D9E3C08C8}" srcOrd="1" destOrd="0" presId="urn:microsoft.com/office/officeart/2005/8/layout/pList1"/>
    <dgm:cxn modelId="{D8800A8F-C6F8-44B1-A6FB-6C0FE5F46470}" type="presParOf" srcId="{E171B8C4-BE93-4CD1-82FF-D9B33FE9AE16}" destId="{BD06F5DF-C76D-458D-A943-B1B08658C622}" srcOrd="15" destOrd="0" presId="urn:microsoft.com/office/officeart/2005/8/layout/pList1"/>
    <dgm:cxn modelId="{B501C27A-E648-4601-98BE-22895CF61E59}" type="presParOf" srcId="{E171B8C4-BE93-4CD1-82FF-D9B33FE9AE16}" destId="{8989213D-EC6D-4137-8C3F-2F240A1DC588}" srcOrd="16" destOrd="0" presId="urn:microsoft.com/office/officeart/2005/8/layout/pList1"/>
    <dgm:cxn modelId="{EEDE7CD5-894C-4377-9518-833C445D7AA0}" type="presParOf" srcId="{8989213D-EC6D-4137-8C3F-2F240A1DC588}" destId="{955485A8-E54B-42AC-B324-340DABAE7CA8}" srcOrd="0" destOrd="0" presId="urn:microsoft.com/office/officeart/2005/8/layout/pList1"/>
    <dgm:cxn modelId="{FE201843-A2E8-4477-AE31-6E523B71D9CD}" type="presParOf" srcId="{8989213D-EC6D-4137-8C3F-2F240A1DC588}" destId="{EF1A71E7-5D87-43C0-8D58-38DF9AC7FD24}" srcOrd="1" destOrd="0" presId="urn:microsoft.com/office/officeart/2005/8/layout/pList1"/>
    <dgm:cxn modelId="{D2A9141D-B28D-41DA-9009-0B8EE6823897}" type="presParOf" srcId="{E171B8C4-BE93-4CD1-82FF-D9B33FE9AE16}" destId="{83AB371B-C3D4-44A3-B78C-D977AC997CFA}" srcOrd="17" destOrd="0" presId="urn:microsoft.com/office/officeart/2005/8/layout/pList1"/>
    <dgm:cxn modelId="{0CA87C08-EC1C-4C95-A450-F84494C1CE20}" type="presParOf" srcId="{E171B8C4-BE93-4CD1-82FF-D9B33FE9AE16}" destId="{3388B0DA-65C0-45AC-8175-035C7B174BFF}" srcOrd="18" destOrd="0" presId="urn:microsoft.com/office/officeart/2005/8/layout/pList1"/>
    <dgm:cxn modelId="{138D8869-99A9-47B6-A736-20BC118D5AD9}" type="presParOf" srcId="{3388B0DA-65C0-45AC-8175-035C7B174BFF}" destId="{418FA202-232D-40F0-8EE3-3A191C1DF7D5}" srcOrd="0" destOrd="0" presId="urn:microsoft.com/office/officeart/2005/8/layout/pList1"/>
    <dgm:cxn modelId="{A43AD92C-E500-4D9E-807B-61EB1D08A183}" type="presParOf" srcId="{3388B0DA-65C0-45AC-8175-035C7B174BFF}" destId="{92212724-9B15-4905-9962-57FCEF6CA36B}" srcOrd="1" destOrd="0" presId="urn:microsoft.com/office/officeart/2005/8/layout/pList1"/>
    <dgm:cxn modelId="{F2E2B971-FB02-47A8-A978-A55AA80634C9}" type="presParOf" srcId="{E171B8C4-BE93-4CD1-82FF-D9B33FE9AE16}" destId="{C89EFB20-5AD7-46F9-B78D-FB7641A5F873}" srcOrd="19" destOrd="0" presId="urn:microsoft.com/office/officeart/2005/8/layout/pList1"/>
    <dgm:cxn modelId="{8C5D0686-EECD-498A-84E6-52DFA70987AE}" type="presParOf" srcId="{E171B8C4-BE93-4CD1-82FF-D9B33FE9AE16}" destId="{B594F11E-1FD5-42CC-9B4F-6DFFFE6DF8F7}" srcOrd="20" destOrd="0" presId="urn:microsoft.com/office/officeart/2005/8/layout/pList1"/>
    <dgm:cxn modelId="{4C0E71CD-D702-417E-A7EB-5F3B1C71858D}" type="presParOf" srcId="{B594F11E-1FD5-42CC-9B4F-6DFFFE6DF8F7}" destId="{68234E03-02E7-4DA7-A773-25E0854CE696}" srcOrd="0" destOrd="0" presId="urn:microsoft.com/office/officeart/2005/8/layout/pList1"/>
    <dgm:cxn modelId="{1D19E8B3-9A70-489D-A1D3-355900630CB7}" type="presParOf" srcId="{B594F11E-1FD5-42CC-9B4F-6DFFFE6DF8F7}" destId="{D5C40DD7-9BB1-42ED-B74A-808E13EA2BD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904615-3ADC-47FE-9D5C-285091D7A75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8B7C6314-DD96-4218-B1A4-A72FF234FA4D}">
      <dgm:prSet custT="1"/>
      <dgm:spPr/>
      <dgm:t>
        <a:bodyPr/>
        <a:lstStyle/>
        <a:p>
          <a:r>
            <a:rPr lang="es-ES" sz="2000" dirty="0"/>
            <a:t>Proceso de Linaje de Datos</a:t>
          </a:r>
          <a:endParaRPr lang="es-CO" sz="2000" dirty="0"/>
        </a:p>
      </dgm:t>
    </dgm:pt>
    <dgm:pt modelId="{39B4C2F6-5C93-4DF2-9784-15202B7F7D39}" type="parTrans" cxnId="{16F57ED3-2D56-4AC4-A8C6-4170488DCAEE}">
      <dgm:prSet/>
      <dgm:spPr/>
      <dgm:t>
        <a:bodyPr/>
        <a:lstStyle/>
        <a:p>
          <a:endParaRPr lang="es-CO" sz="2400"/>
        </a:p>
      </dgm:t>
    </dgm:pt>
    <dgm:pt modelId="{3F410503-2730-4899-8BAB-9A3E3F8876C5}" type="sibTrans" cxnId="{16F57ED3-2D56-4AC4-A8C6-4170488DCAEE}">
      <dgm:prSet/>
      <dgm:spPr/>
      <dgm:t>
        <a:bodyPr/>
        <a:lstStyle/>
        <a:p>
          <a:endParaRPr lang="es-CO" sz="2400"/>
        </a:p>
      </dgm:t>
    </dgm:pt>
    <dgm:pt modelId="{F8769D6D-5803-41A1-9736-9FFA4AA94A1C}">
      <dgm:prSet custT="1"/>
      <dgm:spPr/>
      <dgm:t>
        <a:bodyPr/>
        <a:lstStyle/>
        <a:p>
          <a:r>
            <a:rPr lang="es-ES" sz="2000" dirty="0"/>
            <a:t>Realizar el seguimiento del recorrido de lo datos desde su fuente hasta su destino.</a:t>
          </a:r>
          <a:endParaRPr lang="es-CO" sz="2000" dirty="0"/>
        </a:p>
      </dgm:t>
    </dgm:pt>
    <dgm:pt modelId="{EFD86A39-A44E-4327-B31D-4F207F780136}" type="parTrans" cxnId="{139BB9BD-A0F4-4620-AE1B-B402B6EC4314}">
      <dgm:prSet/>
      <dgm:spPr/>
      <dgm:t>
        <a:bodyPr/>
        <a:lstStyle/>
        <a:p>
          <a:endParaRPr lang="es-CO" sz="2400"/>
        </a:p>
      </dgm:t>
    </dgm:pt>
    <dgm:pt modelId="{2D457855-B4F8-446D-8878-E552C7DB6078}" type="sibTrans" cxnId="{139BB9BD-A0F4-4620-AE1B-B402B6EC4314}">
      <dgm:prSet/>
      <dgm:spPr/>
      <dgm:t>
        <a:bodyPr/>
        <a:lstStyle/>
        <a:p>
          <a:endParaRPr lang="es-CO" sz="2400"/>
        </a:p>
      </dgm:t>
    </dgm:pt>
    <dgm:pt modelId="{1A73AD42-82E4-47A2-BB12-32C5185C1781}" type="pres">
      <dgm:prSet presAssocID="{03904615-3ADC-47FE-9D5C-285091D7A75E}" presName="Name0" presStyleCnt="0">
        <dgm:presLayoutVars>
          <dgm:dir/>
          <dgm:animLvl val="lvl"/>
          <dgm:resizeHandles val="exact"/>
        </dgm:presLayoutVars>
      </dgm:prSet>
      <dgm:spPr/>
    </dgm:pt>
    <dgm:pt modelId="{316B2591-6C2A-4F6E-AEA3-8DF2730E79AC}" type="pres">
      <dgm:prSet presAssocID="{8B7C6314-DD96-4218-B1A4-A72FF234FA4D}" presName="composite" presStyleCnt="0"/>
      <dgm:spPr/>
    </dgm:pt>
    <dgm:pt modelId="{21892F96-8711-4BF0-BBD5-A45BAC17CE1D}" type="pres">
      <dgm:prSet presAssocID="{8B7C6314-DD96-4218-B1A4-A72FF234FA4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94543C6-DE5E-4BE6-8217-04F6A25C5483}" type="pres">
      <dgm:prSet presAssocID="{8B7C6314-DD96-4218-B1A4-A72FF234FA4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99FC806-CA4C-4198-B093-D5BDEA315748}" type="presOf" srcId="{8B7C6314-DD96-4218-B1A4-A72FF234FA4D}" destId="{21892F96-8711-4BF0-BBD5-A45BAC17CE1D}" srcOrd="0" destOrd="0" presId="urn:microsoft.com/office/officeart/2005/8/layout/hList1"/>
    <dgm:cxn modelId="{E372E61D-D347-4DAD-880B-DAE114651F60}" type="presOf" srcId="{F8769D6D-5803-41A1-9736-9FFA4AA94A1C}" destId="{594543C6-DE5E-4BE6-8217-04F6A25C5483}" srcOrd="0" destOrd="0" presId="urn:microsoft.com/office/officeart/2005/8/layout/hList1"/>
    <dgm:cxn modelId="{E430B783-A86C-4413-A781-A101BA3064B4}" type="presOf" srcId="{03904615-3ADC-47FE-9D5C-285091D7A75E}" destId="{1A73AD42-82E4-47A2-BB12-32C5185C1781}" srcOrd="0" destOrd="0" presId="urn:microsoft.com/office/officeart/2005/8/layout/hList1"/>
    <dgm:cxn modelId="{139BB9BD-A0F4-4620-AE1B-B402B6EC4314}" srcId="{8B7C6314-DD96-4218-B1A4-A72FF234FA4D}" destId="{F8769D6D-5803-41A1-9736-9FFA4AA94A1C}" srcOrd="0" destOrd="0" parTransId="{EFD86A39-A44E-4327-B31D-4F207F780136}" sibTransId="{2D457855-B4F8-446D-8878-E552C7DB6078}"/>
    <dgm:cxn modelId="{16F57ED3-2D56-4AC4-A8C6-4170488DCAEE}" srcId="{03904615-3ADC-47FE-9D5C-285091D7A75E}" destId="{8B7C6314-DD96-4218-B1A4-A72FF234FA4D}" srcOrd="0" destOrd="0" parTransId="{39B4C2F6-5C93-4DF2-9784-15202B7F7D39}" sibTransId="{3F410503-2730-4899-8BAB-9A3E3F8876C5}"/>
    <dgm:cxn modelId="{461D83FA-BB9C-4E4A-A834-A4786E391D12}" type="presParOf" srcId="{1A73AD42-82E4-47A2-BB12-32C5185C1781}" destId="{316B2591-6C2A-4F6E-AEA3-8DF2730E79AC}" srcOrd="0" destOrd="0" presId="urn:microsoft.com/office/officeart/2005/8/layout/hList1"/>
    <dgm:cxn modelId="{9E364427-2651-46A4-8BD4-43D43F15CFD8}" type="presParOf" srcId="{316B2591-6C2A-4F6E-AEA3-8DF2730E79AC}" destId="{21892F96-8711-4BF0-BBD5-A45BAC17CE1D}" srcOrd="0" destOrd="0" presId="urn:microsoft.com/office/officeart/2005/8/layout/hList1"/>
    <dgm:cxn modelId="{CBBCB9C1-D397-4066-9D67-7651FD48EE08}" type="presParOf" srcId="{316B2591-6C2A-4F6E-AEA3-8DF2730E79AC}" destId="{594543C6-DE5E-4BE6-8217-04F6A25C54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A232F3-EDD1-4F62-88F0-E1624FE76BF9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F35EB2BA-F50C-4710-8111-2F0E9837291A}">
      <dgm:prSet phldrT="[Texto]"/>
      <dgm:spPr/>
      <dgm:t>
        <a:bodyPr/>
        <a:lstStyle/>
        <a:p>
          <a:r>
            <a:rPr lang="es-ES" dirty="0"/>
            <a:t>Definición</a:t>
          </a:r>
          <a:endParaRPr lang="es-CO" dirty="0"/>
        </a:p>
      </dgm:t>
    </dgm:pt>
    <dgm:pt modelId="{90F8EB0E-4BF5-47E8-9E7D-6F3841D3D582}" type="parTrans" cxnId="{71ADE72B-5000-47F1-B388-5BF220F720F9}">
      <dgm:prSet/>
      <dgm:spPr/>
      <dgm:t>
        <a:bodyPr/>
        <a:lstStyle/>
        <a:p>
          <a:endParaRPr lang="es-CO"/>
        </a:p>
      </dgm:t>
    </dgm:pt>
    <dgm:pt modelId="{0DF67D1B-E02E-4142-8DE3-E346EF2D8D9E}" type="sibTrans" cxnId="{71ADE72B-5000-47F1-B388-5BF220F720F9}">
      <dgm:prSet/>
      <dgm:spPr/>
      <dgm:t>
        <a:bodyPr/>
        <a:lstStyle/>
        <a:p>
          <a:endParaRPr lang="es-CO"/>
        </a:p>
      </dgm:t>
    </dgm:pt>
    <dgm:pt modelId="{86437507-848F-4AC8-AD54-030F2BDD69E4}">
      <dgm:prSet phldrT="[Texto]"/>
      <dgm:spPr/>
      <dgm:t>
        <a:bodyPr/>
        <a:lstStyle/>
        <a:p>
          <a:r>
            <a:rPr lang="es-ES" dirty="0"/>
            <a:t>Periodicidad</a:t>
          </a:r>
          <a:r>
            <a:rPr lang="es-ES_tradnl" dirty="0"/>
            <a:t>   </a:t>
          </a:r>
          <a:endParaRPr lang="es-CO" dirty="0"/>
        </a:p>
      </dgm:t>
    </dgm:pt>
    <dgm:pt modelId="{A4FA1BA8-9EDC-421F-A0E3-84D34EC02D93}" type="parTrans" cxnId="{EFB5FCAF-4C10-430D-A304-36ACF361FE46}">
      <dgm:prSet/>
      <dgm:spPr/>
      <dgm:t>
        <a:bodyPr/>
        <a:lstStyle/>
        <a:p>
          <a:endParaRPr lang="es-CO"/>
        </a:p>
      </dgm:t>
    </dgm:pt>
    <dgm:pt modelId="{B1FCC280-6CC1-4A89-AD09-ECC4A63724A9}" type="sibTrans" cxnId="{EFB5FCAF-4C10-430D-A304-36ACF361FE46}">
      <dgm:prSet/>
      <dgm:spPr/>
      <dgm:t>
        <a:bodyPr/>
        <a:lstStyle/>
        <a:p>
          <a:endParaRPr lang="es-CO"/>
        </a:p>
      </dgm:t>
    </dgm:pt>
    <dgm:pt modelId="{8FE70CA8-D57E-4771-92DC-B39E672D5E6A}">
      <dgm:prSet/>
      <dgm:spPr/>
      <dgm:t>
        <a:bodyPr/>
        <a:lstStyle/>
        <a:p>
          <a:r>
            <a:rPr lang="es-ES" dirty="0"/>
            <a:t>Meta</a:t>
          </a:r>
        </a:p>
      </dgm:t>
    </dgm:pt>
    <dgm:pt modelId="{616135AD-1EA7-4C8A-8154-42748953FE43}" type="parTrans" cxnId="{556EC5CE-7D03-47DF-802B-5FE0ECDD0F94}">
      <dgm:prSet/>
      <dgm:spPr/>
      <dgm:t>
        <a:bodyPr/>
        <a:lstStyle/>
        <a:p>
          <a:endParaRPr lang="es-CO"/>
        </a:p>
      </dgm:t>
    </dgm:pt>
    <dgm:pt modelId="{7733031A-E9E9-4486-A853-BE812430F11C}" type="sibTrans" cxnId="{556EC5CE-7D03-47DF-802B-5FE0ECDD0F94}">
      <dgm:prSet/>
      <dgm:spPr/>
      <dgm:t>
        <a:bodyPr/>
        <a:lstStyle/>
        <a:p>
          <a:endParaRPr lang="es-CO"/>
        </a:p>
      </dgm:t>
    </dgm:pt>
    <dgm:pt modelId="{471EE36C-F824-4A3E-AB22-8BD4A1245649}">
      <dgm:prSet/>
      <dgm:spPr/>
      <dgm:t>
        <a:bodyPr/>
        <a:lstStyle/>
        <a:p>
          <a:r>
            <a:rPr lang="es-ES" dirty="0"/>
            <a:t>Niveles de referencia</a:t>
          </a:r>
          <a:r>
            <a:rPr lang="es-ES_tradnl" dirty="0"/>
            <a:t>   </a:t>
          </a:r>
        </a:p>
      </dgm:t>
    </dgm:pt>
    <dgm:pt modelId="{809E6F79-7146-4201-BB8C-02BB36DEC093}" type="parTrans" cxnId="{7461024C-B1A6-405A-898C-3C441EE87A18}">
      <dgm:prSet/>
      <dgm:spPr/>
      <dgm:t>
        <a:bodyPr/>
        <a:lstStyle/>
        <a:p>
          <a:endParaRPr lang="es-CO"/>
        </a:p>
      </dgm:t>
    </dgm:pt>
    <dgm:pt modelId="{C8F20DAB-D459-40D0-98DC-78DC85D0D9BC}" type="sibTrans" cxnId="{7461024C-B1A6-405A-898C-3C441EE87A18}">
      <dgm:prSet/>
      <dgm:spPr/>
      <dgm:t>
        <a:bodyPr/>
        <a:lstStyle/>
        <a:p>
          <a:endParaRPr lang="es-CO"/>
        </a:p>
      </dgm:t>
    </dgm:pt>
    <dgm:pt modelId="{87515F39-1F14-4274-B3C1-0DD64950E58C}">
      <dgm:prSet/>
      <dgm:spPr/>
      <dgm:t>
        <a:bodyPr/>
        <a:lstStyle/>
        <a:p>
          <a:r>
            <a:rPr lang="es-ES"/>
            <a:t>Datos</a:t>
          </a:r>
          <a:endParaRPr lang="es-ES" dirty="0"/>
        </a:p>
      </dgm:t>
    </dgm:pt>
    <dgm:pt modelId="{44DF82D0-325E-4D8C-8FFB-91FB755C8E52}" type="parTrans" cxnId="{DE7B63D6-6C1A-4472-ACA6-7828F8D6EF7A}">
      <dgm:prSet/>
      <dgm:spPr/>
      <dgm:t>
        <a:bodyPr/>
        <a:lstStyle/>
        <a:p>
          <a:endParaRPr lang="es-CO"/>
        </a:p>
      </dgm:t>
    </dgm:pt>
    <dgm:pt modelId="{74D5AB32-4B17-480A-A590-2095BFA2B3A1}" type="sibTrans" cxnId="{DE7B63D6-6C1A-4472-ACA6-7828F8D6EF7A}">
      <dgm:prSet/>
      <dgm:spPr/>
      <dgm:t>
        <a:bodyPr/>
        <a:lstStyle/>
        <a:p>
          <a:endParaRPr lang="es-CO"/>
        </a:p>
      </dgm:t>
    </dgm:pt>
    <dgm:pt modelId="{AC1F04BC-8561-4195-838C-1DBEB5C1E462}">
      <dgm:prSet/>
      <dgm:spPr/>
      <dgm:t>
        <a:bodyPr/>
        <a:lstStyle/>
        <a:p>
          <a:r>
            <a:rPr lang="es-ES" dirty="0"/>
            <a:t>Representación gráfica</a:t>
          </a:r>
          <a:endParaRPr lang="es-ES_tradnl" dirty="0"/>
        </a:p>
      </dgm:t>
    </dgm:pt>
    <dgm:pt modelId="{25D801B3-33D9-4DD2-96AE-B7F5D61108D8}" type="parTrans" cxnId="{701D42AE-FAC7-4FDD-AD52-57146E7B2315}">
      <dgm:prSet/>
      <dgm:spPr/>
      <dgm:t>
        <a:bodyPr/>
        <a:lstStyle/>
        <a:p>
          <a:endParaRPr lang="es-CO"/>
        </a:p>
      </dgm:t>
    </dgm:pt>
    <dgm:pt modelId="{E3DE7ACA-6AED-4369-938E-59202BB8055F}" type="sibTrans" cxnId="{701D42AE-FAC7-4FDD-AD52-57146E7B2315}">
      <dgm:prSet/>
      <dgm:spPr/>
      <dgm:t>
        <a:bodyPr/>
        <a:lstStyle/>
        <a:p>
          <a:endParaRPr lang="es-CO"/>
        </a:p>
      </dgm:t>
    </dgm:pt>
    <dgm:pt modelId="{9F6C8423-F0C2-4291-A6CB-D9F06304D061}">
      <dgm:prSet/>
      <dgm:spPr/>
      <dgm:t>
        <a:bodyPr/>
        <a:lstStyle/>
        <a:p>
          <a:r>
            <a:rPr lang="es-ES" dirty="0"/>
            <a:t>Responsabilidad</a:t>
          </a:r>
        </a:p>
      </dgm:t>
    </dgm:pt>
    <dgm:pt modelId="{240225F6-365E-4B42-A9AF-E2588BBFE39F}" type="sibTrans" cxnId="{D7DFFA23-C0D7-4E7D-93B5-3D58C059B647}">
      <dgm:prSet/>
      <dgm:spPr/>
      <dgm:t>
        <a:bodyPr/>
        <a:lstStyle/>
        <a:p>
          <a:endParaRPr lang="es-CO"/>
        </a:p>
      </dgm:t>
    </dgm:pt>
    <dgm:pt modelId="{B359C41D-9DA2-4000-8F72-752BA25F21EF}" type="parTrans" cxnId="{D7DFFA23-C0D7-4E7D-93B5-3D58C059B647}">
      <dgm:prSet/>
      <dgm:spPr/>
      <dgm:t>
        <a:bodyPr/>
        <a:lstStyle/>
        <a:p>
          <a:endParaRPr lang="es-CO"/>
        </a:p>
      </dgm:t>
    </dgm:pt>
    <dgm:pt modelId="{46683361-5BEA-4CD9-BBDC-56AAC9C464D1}" type="pres">
      <dgm:prSet presAssocID="{9AA232F3-EDD1-4F62-88F0-E1624FE76BF9}" presName="diagram" presStyleCnt="0">
        <dgm:presLayoutVars>
          <dgm:dir/>
          <dgm:resizeHandles val="exact"/>
        </dgm:presLayoutVars>
      </dgm:prSet>
      <dgm:spPr/>
    </dgm:pt>
    <dgm:pt modelId="{A02E058D-F61A-494B-8972-184A86EAFA89}" type="pres">
      <dgm:prSet presAssocID="{F35EB2BA-F50C-4710-8111-2F0E9837291A}" presName="node" presStyleLbl="node1" presStyleIdx="0" presStyleCnt="7">
        <dgm:presLayoutVars>
          <dgm:bulletEnabled val="1"/>
        </dgm:presLayoutVars>
      </dgm:prSet>
      <dgm:spPr/>
    </dgm:pt>
    <dgm:pt modelId="{09C8BE3A-49F5-41AB-9EAE-3A7341846217}" type="pres">
      <dgm:prSet presAssocID="{0DF67D1B-E02E-4142-8DE3-E346EF2D8D9E}" presName="sibTrans" presStyleCnt="0"/>
      <dgm:spPr/>
    </dgm:pt>
    <dgm:pt modelId="{A6B4B468-C959-424F-ACB2-2AE60F632622}" type="pres">
      <dgm:prSet presAssocID="{8FE70CA8-D57E-4771-92DC-B39E672D5E6A}" presName="node" presStyleLbl="node1" presStyleIdx="1" presStyleCnt="7" custLinFactNeighborX="1674">
        <dgm:presLayoutVars>
          <dgm:bulletEnabled val="1"/>
        </dgm:presLayoutVars>
      </dgm:prSet>
      <dgm:spPr/>
    </dgm:pt>
    <dgm:pt modelId="{66AA6857-C98C-4180-8942-32144ABF0608}" type="pres">
      <dgm:prSet presAssocID="{7733031A-E9E9-4486-A853-BE812430F11C}" presName="sibTrans" presStyleCnt="0"/>
      <dgm:spPr/>
    </dgm:pt>
    <dgm:pt modelId="{67B2AFEA-3067-482A-8245-F7A9960CC834}" type="pres">
      <dgm:prSet presAssocID="{471EE36C-F824-4A3E-AB22-8BD4A1245649}" presName="node" presStyleLbl="node1" presStyleIdx="2" presStyleCnt="7">
        <dgm:presLayoutVars>
          <dgm:bulletEnabled val="1"/>
        </dgm:presLayoutVars>
      </dgm:prSet>
      <dgm:spPr/>
    </dgm:pt>
    <dgm:pt modelId="{1EED4573-E9CA-4223-B61E-BD96E930AF80}" type="pres">
      <dgm:prSet presAssocID="{C8F20DAB-D459-40D0-98DC-78DC85D0D9BC}" presName="sibTrans" presStyleCnt="0"/>
      <dgm:spPr/>
    </dgm:pt>
    <dgm:pt modelId="{EA54E00E-CCB6-4543-8AAC-A45B577B34A1}" type="pres">
      <dgm:prSet presAssocID="{9F6C8423-F0C2-4291-A6CB-D9F06304D061}" presName="node" presStyleLbl="node1" presStyleIdx="3" presStyleCnt="7">
        <dgm:presLayoutVars>
          <dgm:bulletEnabled val="1"/>
        </dgm:presLayoutVars>
      </dgm:prSet>
      <dgm:spPr/>
    </dgm:pt>
    <dgm:pt modelId="{A411EA18-1C2E-4135-B38A-3E355913E96F}" type="pres">
      <dgm:prSet presAssocID="{240225F6-365E-4B42-A9AF-E2588BBFE39F}" presName="sibTrans" presStyleCnt="0"/>
      <dgm:spPr/>
    </dgm:pt>
    <dgm:pt modelId="{E56CC74E-8674-4530-A67F-F8BAC2D4827C}" type="pres">
      <dgm:prSet presAssocID="{87515F39-1F14-4274-B3C1-0DD64950E58C}" presName="node" presStyleLbl="node1" presStyleIdx="4" presStyleCnt="7">
        <dgm:presLayoutVars>
          <dgm:bulletEnabled val="1"/>
        </dgm:presLayoutVars>
      </dgm:prSet>
      <dgm:spPr/>
    </dgm:pt>
    <dgm:pt modelId="{E5717D2A-5200-41B2-9C07-75934C51F488}" type="pres">
      <dgm:prSet presAssocID="{74D5AB32-4B17-480A-A590-2095BFA2B3A1}" presName="sibTrans" presStyleCnt="0"/>
      <dgm:spPr/>
    </dgm:pt>
    <dgm:pt modelId="{D4174349-CA81-4224-A05F-A224F764E588}" type="pres">
      <dgm:prSet presAssocID="{86437507-848F-4AC8-AD54-030F2BDD69E4}" presName="node" presStyleLbl="node1" presStyleIdx="5" presStyleCnt="7">
        <dgm:presLayoutVars>
          <dgm:bulletEnabled val="1"/>
        </dgm:presLayoutVars>
      </dgm:prSet>
      <dgm:spPr/>
    </dgm:pt>
    <dgm:pt modelId="{B15F4202-8395-4D36-B384-77888ABD1ACB}" type="pres">
      <dgm:prSet presAssocID="{B1FCC280-6CC1-4A89-AD09-ECC4A63724A9}" presName="sibTrans" presStyleCnt="0"/>
      <dgm:spPr/>
    </dgm:pt>
    <dgm:pt modelId="{9FD00293-4488-463D-AED1-8E36C51DC382}" type="pres">
      <dgm:prSet presAssocID="{AC1F04BC-8561-4195-838C-1DBEB5C1E462}" presName="node" presStyleLbl="node1" presStyleIdx="6" presStyleCnt="7">
        <dgm:presLayoutVars>
          <dgm:bulletEnabled val="1"/>
        </dgm:presLayoutVars>
      </dgm:prSet>
      <dgm:spPr/>
    </dgm:pt>
  </dgm:ptLst>
  <dgm:cxnLst>
    <dgm:cxn modelId="{D7DFFA23-C0D7-4E7D-93B5-3D58C059B647}" srcId="{9AA232F3-EDD1-4F62-88F0-E1624FE76BF9}" destId="{9F6C8423-F0C2-4291-A6CB-D9F06304D061}" srcOrd="3" destOrd="0" parTransId="{B359C41D-9DA2-4000-8F72-752BA25F21EF}" sibTransId="{240225F6-365E-4B42-A9AF-E2588BBFE39F}"/>
    <dgm:cxn modelId="{71ADE72B-5000-47F1-B388-5BF220F720F9}" srcId="{9AA232F3-EDD1-4F62-88F0-E1624FE76BF9}" destId="{F35EB2BA-F50C-4710-8111-2F0E9837291A}" srcOrd="0" destOrd="0" parTransId="{90F8EB0E-4BF5-47E8-9E7D-6F3841D3D582}" sibTransId="{0DF67D1B-E02E-4142-8DE3-E346EF2D8D9E}"/>
    <dgm:cxn modelId="{79664334-6109-4BFC-8424-F269DFC16F3C}" type="presOf" srcId="{471EE36C-F824-4A3E-AB22-8BD4A1245649}" destId="{67B2AFEA-3067-482A-8245-F7A9960CC834}" srcOrd="0" destOrd="0" presId="urn:microsoft.com/office/officeart/2005/8/layout/default"/>
    <dgm:cxn modelId="{6D381946-93E4-4D47-A87C-E36F5DCFC0F5}" type="presOf" srcId="{9AA232F3-EDD1-4F62-88F0-E1624FE76BF9}" destId="{46683361-5BEA-4CD9-BBDC-56AAC9C464D1}" srcOrd="0" destOrd="0" presId="urn:microsoft.com/office/officeart/2005/8/layout/default"/>
    <dgm:cxn modelId="{7461024C-B1A6-405A-898C-3C441EE87A18}" srcId="{9AA232F3-EDD1-4F62-88F0-E1624FE76BF9}" destId="{471EE36C-F824-4A3E-AB22-8BD4A1245649}" srcOrd="2" destOrd="0" parTransId="{809E6F79-7146-4201-BB8C-02BB36DEC093}" sibTransId="{C8F20DAB-D459-40D0-98DC-78DC85D0D9BC}"/>
    <dgm:cxn modelId="{BABF374C-E4E9-4918-BEF0-8CCB2BFA5CE2}" type="presOf" srcId="{8FE70CA8-D57E-4771-92DC-B39E672D5E6A}" destId="{A6B4B468-C959-424F-ACB2-2AE60F632622}" srcOrd="0" destOrd="0" presId="urn:microsoft.com/office/officeart/2005/8/layout/default"/>
    <dgm:cxn modelId="{701D42AE-FAC7-4FDD-AD52-57146E7B2315}" srcId="{9AA232F3-EDD1-4F62-88F0-E1624FE76BF9}" destId="{AC1F04BC-8561-4195-838C-1DBEB5C1E462}" srcOrd="6" destOrd="0" parTransId="{25D801B3-33D9-4DD2-96AE-B7F5D61108D8}" sibTransId="{E3DE7ACA-6AED-4369-938E-59202BB8055F}"/>
    <dgm:cxn modelId="{EFB5FCAF-4C10-430D-A304-36ACF361FE46}" srcId="{9AA232F3-EDD1-4F62-88F0-E1624FE76BF9}" destId="{86437507-848F-4AC8-AD54-030F2BDD69E4}" srcOrd="5" destOrd="0" parTransId="{A4FA1BA8-9EDC-421F-A0E3-84D34EC02D93}" sibTransId="{B1FCC280-6CC1-4A89-AD09-ECC4A63724A9}"/>
    <dgm:cxn modelId="{28757BB4-92A7-48A3-AA3A-39611CE53221}" type="presOf" srcId="{AC1F04BC-8561-4195-838C-1DBEB5C1E462}" destId="{9FD00293-4488-463D-AED1-8E36C51DC382}" srcOrd="0" destOrd="0" presId="urn:microsoft.com/office/officeart/2005/8/layout/default"/>
    <dgm:cxn modelId="{556EC5CE-7D03-47DF-802B-5FE0ECDD0F94}" srcId="{9AA232F3-EDD1-4F62-88F0-E1624FE76BF9}" destId="{8FE70CA8-D57E-4771-92DC-B39E672D5E6A}" srcOrd="1" destOrd="0" parTransId="{616135AD-1EA7-4C8A-8154-42748953FE43}" sibTransId="{7733031A-E9E9-4486-A853-BE812430F11C}"/>
    <dgm:cxn modelId="{567475D1-BD8A-4419-9B23-55463EEA9D4B}" type="presOf" srcId="{F35EB2BA-F50C-4710-8111-2F0E9837291A}" destId="{A02E058D-F61A-494B-8972-184A86EAFA89}" srcOrd="0" destOrd="0" presId="urn:microsoft.com/office/officeart/2005/8/layout/default"/>
    <dgm:cxn modelId="{DE7B63D6-6C1A-4472-ACA6-7828F8D6EF7A}" srcId="{9AA232F3-EDD1-4F62-88F0-E1624FE76BF9}" destId="{87515F39-1F14-4274-B3C1-0DD64950E58C}" srcOrd="4" destOrd="0" parTransId="{44DF82D0-325E-4D8C-8FFB-91FB755C8E52}" sibTransId="{74D5AB32-4B17-480A-A590-2095BFA2B3A1}"/>
    <dgm:cxn modelId="{2439D4D8-8292-4F75-99D1-96B1E9E585F4}" type="presOf" srcId="{87515F39-1F14-4274-B3C1-0DD64950E58C}" destId="{E56CC74E-8674-4530-A67F-F8BAC2D4827C}" srcOrd="0" destOrd="0" presId="urn:microsoft.com/office/officeart/2005/8/layout/default"/>
    <dgm:cxn modelId="{19DE5ADF-857C-4A3B-B81E-0D61C82072DF}" type="presOf" srcId="{9F6C8423-F0C2-4291-A6CB-D9F06304D061}" destId="{EA54E00E-CCB6-4543-8AAC-A45B577B34A1}" srcOrd="0" destOrd="0" presId="urn:microsoft.com/office/officeart/2005/8/layout/default"/>
    <dgm:cxn modelId="{22E6E8EC-6474-46A2-A859-7EA256C5A2FD}" type="presOf" srcId="{86437507-848F-4AC8-AD54-030F2BDD69E4}" destId="{D4174349-CA81-4224-A05F-A224F764E588}" srcOrd="0" destOrd="0" presId="urn:microsoft.com/office/officeart/2005/8/layout/default"/>
    <dgm:cxn modelId="{729B0DCC-FCD6-4AF6-9AA5-957E3A3C709C}" type="presParOf" srcId="{46683361-5BEA-4CD9-BBDC-56AAC9C464D1}" destId="{A02E058D-F61A-494B-8972-184A86EAFA89}" srcOrd="0" destOrd="0" presId="urn:microsoft.com/office/officeart/2005/8/layout/default"/>
    <dgm:cxn modelId="{49C9BE02-D546-4BBA-BF98-1D72B9843298}" type="presParOf" srcId="{46683361-5BEA-4CD9-BBDC-56AAC9C464D1}" destId="{09C8BE3A-49F5-41AB-9EAE-3A7341846217}" srcOrd="1" destOrd="0" presId="urn:microsoft.com/office/officeart/2005/8/layout/default"/>
    <dgm:cxn modelId="{DFCB8936-CB8C-432F-BE28-8AEEDA8452E4}" type="presParOf" srcId="{46683361-5BEA-4CD9-BBDC-56AAC9C464D1}" destId="{A6B4B468-C959-424F-ACB2-2AE60F632622}" srcOrd="2" destOrd="0" presId="urn:microsoft.com/office/officeart/2005/8/layout/default"/>
    <dgm:cxn modelId="{889590A3-CADB-447C-9558-BC5E555F6ADD}" type="presParOf" srcId="{46683361-5BEA-4CD9-BBDC-56AAC9C464D1}" destId="{66AA6857-C98C-4180-8942-32144ABF0608}" srcOrd="3" destOrd="0" presId="urn:microsoft.com/office/officeart/2005/8/layout/default"/>
    <dgm:cxn modelId="{27773314-CFE4-4D6D-90E8-0A52307E73F6}" type="presParOf" srcId="{46683361-5BEA-4CD9-BBDC-56AAC9C464D1}" destId="{67B2AFEA-3067-482A-8245-F7A9960CC834}" srcOrd="4" destOrd="0" presId="urn:microsoft.com/office/officeart/2005/8/layout/default"/>
    <dgm:cxn modelId="{5C075130-631E-4596-B800-F577BD27C01C}" type="presParOf" srcId="{46683361-5BEA-4CD9-BBDC-56AAC9C464D1}" destId="{1EED4573-E9CA-4223-B61E-BD96E930AF80}" srcOrd="5" destOrd="0" presId="urn:microsoft.com/office/officeart/2005/8/layout/default"/>
    <dgm:cxn modelId="{8EB04774-EAA3-4D9B-AA2E-C53F77175259}" type="presParOf" srcId="{46683361-5BEA-4CD9-BBDC-56AAC9C464D1}" destId="{EA54E00E-CCB6-4543-8AAC-A45B577B34A1}" srcOrd="6" destOrd="0" presId="urn:microsoft.com/office/officeart/2005/8/layout/default"/>
    <dgm:cxn modelId="{19823811-9D64-4AD1-B700-14D2B212D8C3}" type="presParOf" srcId="{46683361-5BEA-4CD9-BBDC-56AAC9C464D1}" destId="{A411EA18-1C2E-4135-B38A-3E355913E96F}" srcOrd="7" destOrd="0" presId="urn:microsoft.com/office/officeart/2005/8/layout/default"/>
    <dgm:cxn modelId="{F7C4F8B8-D0B6-4897-A345-40EAA3EAC36A}" type="presParOf" srcId="{46683361-5BEA-4CD9-BBDC-56AAC9C464D1}" destId="{E56CC74E-8674-4530-A67F-F8BAC2D4827C}" srcOrd="8" destOrd="0" presId="urn:microsoft.com/office/officeart/2005/8/layout/default"/>
    <dgm:cxn modelId="{EF7F496D-E88E-410C-8D60-5E65CD58D805}" type="presParOf" srcId="{46683361-5BEA-4CD9-BBDC-56AAC9C464D1}" destId="{E5717D2A-5200-41B2-9C07-75934C51F488}" srcOrd="9" destOrd="0" presId="urn:microsoft.com/office/officeart/2005/8/layout/default"/>
    <dgm:cxn modelId="{CA8A3001-F083-4EE3-9013-D3036640E740}" type="presParOf" srcId="{46683361-5BEA-4CD9-BBDC-56AAC9C464D1}" destId="{D4174349-CA81-4224-A05F-A224F764E588}" srcOrd="10" destOrd="0" presId="urn:microsoft.com/office/officeart/2005/8/layout/default"/>
    <dgm:cxn modelId="{269931A1-2096-4CC8-B156-8D756D1A7BF8}" type="presParOf" srcId="{46683361-5BEA-4CD9-BBDC-56AAC9C464D1}" destId="{B15F4202-8395-4D36-B384-77888ABD1ACB}" srcOrd="11" destOrd="0" presId="urn:microsoft.com/office/officeart/2005/8/layout/default"/>
    <dgm:cxn modelId="{687E4699-D29E-4A0F-A4A2-00621F3D84B8}" type="presParOf" srcId="{46683361-5BEA-4CD9-BBDC-56AAC9C464D1}" destId="{9FD00293-4488-463D-AED1-8E36C51DC38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46A6F0-97A2-4753-8E07-E03543A79ADC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925E93EF-C10C-4B8C-841D-75E5E9E4BB22}">
      <dgm:prSet custT="1"/>
      <dgm:spPr/>
      <dgm:t>
        <a:bodyPr/>
        <a:lstStyle/>
        <a:p>
          <a:r>
            <a:rPr lang="es-CO" sz="2000" dirty="0"/>
            <a:t>Analizar el(los) objetivo(s) cuyo avance se desea medir. No olvide las metas.</a:t>
          </a:r>
        </a:p>
      </dgm:t>
    </dgm:pt>
    <dgm:pt modelId="{E5312754-05F5-438A-8D2C-71648A102BD2}" type="parTrans" cxnId="{4C7979EB-36CC-46FE-AE99-C394429DFE22}">
      <dgm:prSet/>
      <dgm:spPr/>
      <dgm:t>
        <a:bodyPr/>
        <a:lstStyle/>
        <a:p>
          <a:endParaRPr lang="es-CO"/>
        </a:p>
      </dgm:t>
    </dgm:pt>
    <dgm:pt modelId="{81CFFCFD-1719-4BC3-9E78-DAD275696313}" type="sibTrans" cxnId="{4C7979EB-36CC-46FE-AE99-C394429DFE22}">
      <dgm:prSet/>
      <dgm:spPr/>
      <dgm:t>
        <a:bodyPr/>
        <a:lstStyle/>
        <a:p>
          <a:endParaRPr lang="es-CO"/>
        </a:p>
      </dgm:t>
    </dgm:pt>
    <dgm:pt modelId="{FD4FE4F3-0AD2-4336-A3BD-19BF313B1104}">
      <dgm:prSet/>
      <dgm:spPr/>
      <dgm:t>
        <a:bodyPr/>
        <a:lstStyle/>
        <a:p>
          <a:r>
            <a:rPr lang="es-ES" dirty="0"/>
            <a:t>Definir qué se quiere medir y relacionar estas mediciones con los objetivos</a:t>
          </a:r>
          <a:endParaRPr lang="es-CO" dirty="0"/>
        </a:p>
      </dgm:t>
    </dgm:pt>
    <dgm:pt modelId="{93A7F5D8-5D7F-4EEE-8EA5-EFDB0E045AA1}" type="parTrans" cxnId="{9A3D69BD-EE31-49B3-903E-263A316071AA}">
      <dgm:prSet/>
      <dgm:spPr/>
      <dgm:t>
        <a:bodyPr/>
        <a:lstStyle/>
        <a:p>
          <a:endParaRPr lang="es-CO"/>
        </a:p>
      </dgm:t>
    </dgm:pt>
    <dgm:pt modelId="{02539F4D-B987-4383-B7C9-50B6B229E289}" type="sibTrans" cxnId="{9A3D69BD-EE31-49B3-903E-263A316071AA}">
      <dgm:prSet/>
      <dgm:spPr/>
      <dgm:t>
        <a:bodyPr/>
        <a:lstStyle/>
        <a:p>
          <a:endParaRPr lang="es-CO"/>
        </a:p>
      </dgm:t>
    </dgm:pt>
    <dgm:pt modelId="{BECA4990-3F23-45E5-9CA5-7A8B3EB973E7}">
      <dgm:prSet/>
      <dgm:spPr/>
      <dgm:t>
        <a:bodyPr/>
        <a:lstStyle/>
        <a:p>
          <a:r>
            <a:rPr lang="es-ES"/>
            <a:t>Desarrollar los atributos del indicador</a:t>
          </a:r>
          <a:endParaRPr lang="es-CO"/>
        </a:p>
      </dgm:t>
    </dgm:pt>
    <dgm:pt modelId="{E9EDD2A0-E31F-4617-8B12-89882BBEEDC8}" type="parTrans" cxnId="{3B058936-2821-4D0A-A344-DD1F9EA36DEC}">
      <dgm:prSet/>
      <dgm:spPr/>
      <dgm:t>
        <a:bodyPr/>
        <a:lstStyle/>
        <a:p>
          <a:endParaRPr lang="es-CO"/>
        </a:p>
      </dgm:t>
    </dgm:pt>
    <dgm:pt modelId="{5DCC8FB4-E033-4C17-A437-79E630844BC1}" type="sibTrans" cxnId="{3B058936-2821-4D0A-A344-DD1F9EA36DEC}">
      <dgm:prSet/>
      <dgm:spPr/>
      <dgm:t>
        <a:bodyPr/>
        <a:lstStyle/>
        <a:p>
          <a:endParaRPr lang="es-CO"/>
        </a:p>
      </dgm:t>
    </dgm:pt>
    <dgm:pt modelId="{8527441E-F5CE-4FBA-93F7-47D28FF1E80C}">
      <dgm:prSet/>
      <dgm:spPr/>
      <dgm:t>
        <a:bodyPr/>
        <a:lstStyle/>
        <a:p>
          <a:r>
            <a:rPr lang="es-CO" dirty="0"/>
            <a:t>Determinar los aspectos relacionados con los datos y las mediciones.</a:t>
          </a:r>
        </a:p>
      </dgm:t>
    </dgm:pt>
    <dgm:pt modelId="{347C3B06-862C-4EB7-B7CC-4A9CEB4CB68E}" type="parTrans" cxnId="{9911FDCC-F1A1-4FDB-B310-4085DD40F35F}">
      <dgm:prSet/>
      <dgm:spPr/>
      <dgm:t>
        <a:bodyPr/>
        <a:lstStyle/>
        <a:p>
          <a:endParaRPr lang="es-CO"/>
        </a:p>
      </dgm:t>
    </dgm:pt>
    <dgm:pt modelId="{8E1FB658-1018-4D86-80B1-8B69746A254C}" type="sibTrans" cxnId="{9911FDCC-F1A1-4FDB-B310-4085DD40F35F}">
      <dgm:prSet/>
      <dgm:spPr/>
      <dgm:t>
        <a:bodyPr/>
        <a:lstStyle/>
        <a:p>
          <a:endParaRPr lang="es-CO"/>
        </a:p>
      </dgm:t>
    </dgm:pt>
    <dgm:pt modelId="{0B41FFED-216B-47BC-9EEA-1116D6A6B4B6}">
      <dgm:prSet custT="1"/>
      <dgm:spPr/>
      <dgm:t>
        <a:bodyPr/>
        <a:lstStyle/>
        <a:p>
          <a:r>
            <a:rPr lang="es-CO" sz="2000"/>
            <a:t>Validar el indicador.</a:t>
          </a:r>
        </a:p>
      </dgm:t>
    </dgm:pt>
    <dgm:pt modelId="{07CF7583-62B8-4236-A152-8DA63C87FFFA}" type="parTrans" cxnId="{7EFDA1C8-00E6-46DA-B47E-9ABDF480B028}">
      <dgm:prSet/>
      <dgm:spPr/>
      <dgm:t>
        <a:bodyPr/>
        <a:lstStyle/>
        <a:p>
          <a:endParaRPr lang="es-CO"/>
        </a:p>
      </dgm:t>
    </dgm:pt>
    <dgm:pt modelId="{3AA09B9F-9088-4D47-B9CD-6B5ECBC7B2CD}" type="sibTrans" cxnId="{7EFDA1C8-00E6-46DA-B47E-9ABDF480B028}">
      <dgm:prSet/>
      <dgm:spPr/>
      <dgm:t>
        <a:bodyPr/>
        <a:lstStyle/>
        <a:p>
          <a:endParaRPr lang="es-CO"/>
        </a:p>
      </dgm:t>
    </dgm:pt>
    <dgm:pt modelId="{1E2A51F2-5DC9-492F-9119-7310C18ADA82}" type="pres">
      <dgm:prSet presAssocID="{0746A6F0-97A2-4753-8E07-E03543A79ADC}" presName="diagram" presStyleCnt="0">
        <dgm:presLayoutVars>
          <dgm:dir/>
          <dgm:resizeHandles/>
        </dgm:presLayoutVars>
      </dgm:prSet>
      <dgm:spPr/>
    </dgm:pt>
    <dgm:pt modelId="{62C82F2A-DED7-416C-9C95-CFF41086E235}" type="pres">
      <dgm:prSet presAssocID="{925E93EF-C10C-4B8C-841D-75E5E9E4BB22}" presName="firstNode" presStyleLbl="node1" presStyleIdx="0" presStyleCnt="5" custScaleX="87632" custScaleY="87632">
        <dgm:presLayoutVars>
          <dgm:bulletEnabled val="1"/>
        </dgm:presLayoutVars>
      </dgm:prSet>
      <dgm:spPr/>
    </dgm:pt>
    <dgm:pt modelId="{4EF544A6-AE83-48B2-81E9-943376D3F6A5}" type="pres">
      <dgm:prSet presAssocID="{81CFFCFD-1719-4BC3-9E78-DAD275696313}" presName="sibTrans" presStyleLbl="sibTrans2D1" presStyleIdx="0" presStyleCnt="4"/>
      <dgm:spPr/>
    </dgm:pt>
    <dgm:pt modelId="{4EABBF29-405B-4EDC-8863-47E24796AB28}" type="pres">
      <dgm:prSet presAssocID="{FD4FE4F3-0AD2-4336-A3BD-19BF313B1104}" presName="middleNode" presStyleCnt="0"/>
      <dgm:spPr/>
    </dgm:pt>
    <dgm:pt modelId="{FC6EEEAE-D1F7-4A15-9DB2-7C90106F6FB9}" type="pres">
      <dgm:prSet presAssocID="{FD4FE4F3-0AD2-4336-A3BD-19BF313B1104}" presName="padding" presStyleLbl="node1" presStyleIdx="0" presStyleCnt="5"/>
      <dgm:spPr/>
    </dgm:pt>
    <dgm:pt modelId="{0A552FA7-E800-4F50-81B4-6CD728469D37}" type="pres">
      <dgm:prSet presAssocID="{FD4FE4F3-0AD2-4336-A3BD-19BF313B1104}" presName="shape" presStyleLbl="node1" presStyleIdx="1" presStyleCnt="5" custScaleX="128192" custScaleY="128192">
        <dgm:presLayoutVars>
          <dgm:bulletEnabled val="1"/>
        </dgm:presLayoutVars>
      </dgm:prSet>
      <dgm:spPr/>
    </dgm:pt>
    <dgm:pt modelId="{8993A0FD-3576-4B96-8BBE-D6C9A8EDE4A4}" type="pres">
      <dgm:prSet presAssocID="{02539F4D-B987-4383-B7C9-50B6B229E289}" presName="sibTrans" presStyleLbl="sibTrans2D1" presStyleIdx="1" presStyleCnt="4"/>
      <dgm:spPr/>
    </dgm:pt>
    <dgm:pt modelId="{071E6B4E-1ABD-45AC-B95E-46063601468A}" type="pres">
      <dgm:prSet presAssocID="{BECA4990-3F23-45E5-9CA5-7A8B3EB973E7}" presName="middleNode" presStyleCnt="0"/>
      <dgm:spPr/>
    </dgm:pt>
    <dgm:pt modelId="{01CD34EA-9846-4F04-8ADA-CA9E4BCF0CCD}" type="pres">
      <dgm:prSet presAssocID="{BECA4990-3F23-45E5-9CA5-7A8B3EB973E7}" presName="padding" presStyleLbl="node1" presStyleIdx="1" presStyleCnt="5"/>
      <dgm:spPr/>
    </dgm:pt>
    <dgm:pt modelId="{7A96BEA9-F5B8-49C7-8871-64A76E9EE2BB}" type="pres">
      <dgm:prSet presAssocID="{BECA4990-3F23-45E5-9CA5-7A8B3EB973E7}" presName="shape" presStyleLbl="node1" presStyleIdx="2" presStyleCnt="5" custScaleX="129526" custScaleY="129526">
        <dgm:presLayoutVars>
          <dgm:bulletEnabled val="1"/>
        </dgm:presLayoutVars>
      </dgm:prSet>
      <dgm:spPr/>
    </dgm:pt>
    <dgm:pt modelId="{D259D409-EC26-4135-AC13-E7637DBC3C72}" type="pres">
      <dgm:prSet presAssocID="{5DCC8FB4-E033-4C17-A437-79E630844BC1}" presName="sibTrans" presStyleLbl="sibTrans2D1" presStyleIdx="2" presStyleCnt="4"/>
      <dgm:spPr/>
    </dgm:pt>
    <dgm:pt modelId="{2C75E010-2575-4725-8906-BC4A2B5D5495}" type="pres">
      <dgm:prSet presAssocID="{8527441E-F5CE-4FBA-93F7-47D28FF1E80C}" presName="middleNode" presStyleCnt="0"/>
      <dgm:spPr/>
    </dgm:pt>
    <dgm:pt modelId="{65A73BF8-B83A-4F52-9DD0-54BD4C975FEF}" type="pres">
      <dgm:prSet presAssocID="{8527441E-F5CE-4FBA-93F7-47D28FF1E80C}" presName="padding" presStyleLbl="node1" presStyleIdx="2" presStyleCnt="5"/>
      <dgm:spPr/>
    </dgm:pt>
    <dgm:pt modelId="{D50563E3-AC19-4D78-AB84-CB5A98AB884D}" type="pres">
      <dgm:prSet presAssocID="{8527441E-F5CE-4FBA-93F7-47D28FF1E80C}" presName="shape" presStyleLbl="node1" presStyleIdx="3" presStyleCnt="5" custScaleX="130070" custScaleY="130070">
        <dgm:presLayoutVars>
          <dgm:bulletEnabled val="1"/>
        </dgm:presLayoutVars>
      </dgm:prSet>
      <dgm:spPr/>
    </dgm:pt>
    <dgm:pt modelId="{933D6273-386B-4C5D-A605-51168CBB5453}" type="pres">
      <dgm:prSet presAssocID="{8E1FB658-1018-4D86-80B1-8B69746A254C}" presName="sibTrans" presStyleLbl="sibTrans2D1" presStyleIdx="3" presStyleCnt="4"/>
      <dgm:spPr/>
    </dgm:pt>
    <dgm:pt modelId="{1AF116C4-8076-40F6-8D79-D82898495E50}" type="pres">
      <dgm:prSet presAssocID="{0B41FFED-216B-47BC-9EEA-1116D6A6B4B6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34E27700-FBD9-4373-84A5-BE6FF93E8CFA}" type="presOf" srcId="{FD4FE4F3-0AD2-4336-A3BD-19BF313B1104}" destId="{0A552FA7-E800-4F50-81B4-6CD728469D37}" srcOrd="0" destOrd="0" presId="urn:microsoft.com/office/officeart/2005/8/layout/bProcess2"/>
    <dgm:cxn modelId="{D20C2B03-8559-4EEE-9E5F-844D63504A3B}" type="presOf" srcId="{5DCC8FB4-E033-4C17-A437-79E630844BC1}" destId="{D259D409-EC26-4135-AC13-E7637DBC3C72}" srcOrd="0" destOrd="0" presId="urn:microsoft.com/office/officeart/2005/8/layout/bProcess2"/>
    <dgm:cxn modelId="{A7500A1D-2563-4A5C-8ECD-C709FA0E6809}" type="presOf" srcId="{0746A6F0-97A2-4753-8E07-E03543A79ADC}" destId="{1E2A51F2-5DC9-492F-9119-7310C18ADA82}" srcOrd="0" destOrd="0" presId="urn:microsoft.com/office/officeart/2005/8/layout/bProcess2"/>
    <dgm:cxn modelId="{3B058936-2821-4D0A-A344-DD1F9EA36DEC}" srcId="{0746A6F0-97A2-4753-8E07-E03543A79ADC}" destId="{BECA4990-3F23-45E5-9CA5-7A8B3EB973E7}" srcOrd="2" destOrd="0" parTransId="{E9EDD2A0-E31F-4617-8B12-89882BBEEDC8}" sibTransId="{5DCC8FB4-E033-4C17-A437-79E630844BC1}"/>
    <dgm:cxn modelId="{14C4E666-B7DD-4903-BFF5-66E8B33AABFD}" type="presOf" srcId="{8E1FB658-1018-4D86-80B1-8B69746A254C}" destId="{933D6273-386B-4C5D-A605-51168CBB5453}" srcOrd="0" destOrd="0" presId="urn:microsoft.com/office/officeart/2005/8/layout/bProcess2"/>
    <dgm:cxn modelId="{4A80D073-175B-4918-BDFA-430E269F5597}" type="presOf" srcId="{0B41FFED-216B-47BC-9EEA-1116D6A6B4B6}" destId="{1AF116C4-8076-40F6-8D79-D82898495E50}" srcOrd="0" destOrd="0" presId="urn:microsoft.com/office/officeart/2005/8/layout/bProcess2"/>
    <dgm:cxn modelId="{7CA0F297-4E6A-4DBB-926C-EA9A89515233}" type="presOf" srcId="{8527441E-F5CE-4FBA-93F7-47D28FF1E80C}" destId="{D50563E3-AC19-4D78-AB84-CB5A98AB884D}" srcOrd="0" destOrd="0" presId="urn:microsoft.com/office/officeart/2005/8/layout/bProcess2"/>
    <dgm:cxn modelId="{DA187AA5-3676-4249-B1BD-3FAF4C314FB7}" type="presOf" srcId="{925E93EF-C10C-4B8C-841D-75E5E9E4BB22}" destId="{62C82F2A-DED7-416C-9C95-CFF41086E235}" srcOrd="0" destOrd="0" presId="urn:microsoft.com/office/officeart/2005/8/layout/bProcess2"/>
    <dgm:cxn modelId="{246F64B7-8E45-4B7D-AF21-4628E1782493}" type="presOf" srcId="{BECA4990-3F23-45E5-9CA5-7A8B3EB973E7}" destId="{7A96BEA9-F5B8-49C7-8871-64A76E9EE2BB}" srcOrd="0" destOrd="0" presId="urn:microsoft.com/office/officeart/2005/8/layout/bProcess2"/>
    <dgm:cxn modelId="{9A3D69BD-EE31-49B3-903E-263A316071AA}" srcId="{0746A6F0-97A2-4753-8E07-E03543A79ADC}" destId="{FD4FE4F3-0AD2-4336-A3BD-19BF313B1104}" srcOrd="1" destOrd="0" parTransId="{93A7F5D8-5D7F-4EEE-8EA5-EFDB0E045AA1}" sibTransId="{02539F4D-B987-4383-B7C9-50B6B229E289}"/>
    <dgm:cxn modelId="{7EFDA1C8-00E6-46DA-B47E-9ABDF480B028}" srcId="{0746A6F0-97A2-4753-8E07-E03543A79ADC}" destId="{0B41FFED-216B-47BC-9EEA-1116D6A6B4B6}" srcOrd="4" destOrd="0" parTransId="{07CF7583-62B8-4236-A152-8DA63C87FFFA}" sibTransId="{3AA09B9F-9088-4D47-B9CD-6B5ECBC7B2CD}"/>
    <dgm:cxn modelId="{9911FDCC-F1A1-4FDB-B310-4085DD40F35F}" srcId="{0746A6F0-97A2-4753-8E07-E03543A79ADC}" destId="{8527441E-F5CE-4FBA-93F7-47D28FF1E80C}" srcOrd="3" destOrd="0" parTransId="{347C3B06-862C-4EB7-B7CC-4A9CEB4CB68E}" sibTransId="{8E1FB658-1018-4D86-80B1-8B69746A254C}"/>
    <dgm:cxn modelId="{F8C220E1-2394-411E-B89D-3D8DE40545C8}" type="presOf" srcId="{81CFFCFD-1719-4BC3-9E78-DAD275696313}" destId="{4EF544A6-AE83-48B2-81E9-943376D3F6A5}" srcOrd="0" destOrd="0" presId="urn:microsoft.com/office/officeart/2005/8/layout/bProcess2"/>
    <dgm:cxn modelId="{4C7979EB-36CC-46FE-AE99-C394429DFE22}" srcId="{0746A6F0-97A2-4753-8E07-E03543A79ADC}" destId="{925E93EF-C10C-4B8C-841D-75E5E9E4BB22}" srcOrd="0" destOrd="0" parTransId="{E5312754-05F5-438A-8D2C-71648A102BD2}" sibTransId="{81CFFCFD-1719-4BC3-9E78-DAD275696313}"/>
    <dgm:cxn modelId="{1FA331FE-3C27-4BD7-A16E-298E460C0F7B}" type="presOf" srcId="{02539F4D-B987-4383-B7C9-50B6B229E289}" destId="{8993A0FD-3576-4B96-8BBE-D6C9A8EDE4A4}" srcOrd="0" destOrd="0" presId="urn:microsoft.com/office/officeart/2005/8/layout/bProcess2"/>
    <dgm:cxn modelId="{527382DB-290C-4584-A72B-2C837158A56E}" type="presParOf" srcId="{1E2A51F2-5DC9-492F-9119-7310C18ADA82}" destId="{62C82F2A-DED7-416C-9C95-CFF41086E235}" srcOrd="0" destOrd="0" presId="urn:microsoft.com/office/officeart/2005/8/layout/bProcess2"/>
    <dgm:cxn modelId="{A66B57D5-70B2-44C1-8B46-4C3F5B960588}" type="presParOf" srcId="{1E2A51F2-5DC9-492F-9119-7310C18ADA82}" destId="{4EF544A6-AE83-48B2-81E9-943376D3F6A5}" srcOrd="1" destOrd="0" presId="urn:microsoft.com/office/officeart/2005/8/layout/bProcess2"/>
    <dgm:cxn modelId="{22309767-0B74-49B7-B912-61E947F7F1DB}" type="presParOf" srcId="{1E2A51F2-5DC9-492F-9119-7310C18ADA82}" destId="{4EABBF29-405B-4EDC-8863-47E24796AB28}" srcOrd="2" destOrd="0" presId="urn:microsoft.com/office/officeart/2005/8/layout/bProcess2"/>
    <dgm:cxn modelId="{5CCC65DD-E82E-4C0B-8F0A-50385AEBB6D4}" type="presParOf" srcId="{4EABBF29-405B-4EDC-8863-47E24796AB28}" destId="{FC6EEEAE-D1F7-4A15-9DB2-7C90106F6FB9}" srcOrd="0" destOrd="0" presId="urn:microsoft.com/office/officeart/2005/8/layout/bProcess2"/>
    <dgm:cxn modelId="{FD833822-77FD-455A-979A-3082FFF173AC}" type="presParOf" srcId="{4EABBF29-405B-4EDC-8863-47E24796AB28}" destId="{0A552FA7-E800-4F50-81B4-6CD728469D37}" srcOrd="1" destOrd="0" presId="urn:microsoft.com/office/officeart/2005/8/layout/bProcess2"/>
    <dgm:cxn modelId="{41A0F221-A216-4714-B145-317DCD7101CD}" type="presParOf" srcId="{1E2A51F2-5DC9-492F-9119-7310C18ADA82}" destId="{8993A0FD-3576-4B96-8BBE-D6C9A8EDE4A4}" srcOrd="3" destOrd="0" presId="urn:microsoft.com/office/officeart/2005/8/layout/bProcess2"/>
    <dgm:cxn modelId="{2979B2A8-0573-40D2-8A03-7C7FD7D13CFC}" type="presParOf" srcId="{1E2A51F2-5DC9-492F-9119-7310C18ADA82}" destId="{071E6B4E-1ABD-45AC-B95E-46063601468A}" srcOrd="4" destOrd="0" presId="urn:microsoft.com/office/officeart/2005/8/layout/bProcess2"/>
    <dgm:cxn modelId="{C2126019-E3AF-42CE-A70F-FBAFC5658E9F}" type="presParOf" srcId="{071E6B4E-1ABD-45AC-B95E-46063601468A}" destId="{01CD34EA-9846-4F04-8ADA-CA9E4BCF0CCD}" srcOrd="0" destOrd="0" presId="urn:microsoft.com/office/officeart/2005/8/layout/bProcess2"/>
    <dgm:cxn modelId="{FD4B4CDD-334C-4E33-B16C-6372A2822D36}" type="presParOf" srcId="{071E6B4E-1ABD-45AC-B95E-46063601468A}" destId="{7A96BEA9-F5B8-49C7-8871-64A76E9EE2BB}" srcOrd="1" destOrd="0" presId="urn:microsoft.com/office/officeart/2005/8/layout/bProcess2"/>
    <dgm:cxn modelId="{F0EDBD05-7A63-43E2-99A7-4BD0EBD5F5EB}" type="presParOf" srcId="{1E2A51F2-5DC9-492F-9119-7310C18ADA82}" destId="{D259D409-EC26-4135-AC13-E7637DBC3C72}" srcOrd="5" destOrd="0" presId="urn:microsoft.com/office/officeart/2005/8/layout/bProcess2"/>
    <dgm:cxn modelId="{58F2E097-B051-43ED-8B53-355E2F48B1D9}" type="presParOf" srcId="{1E2A51F2-5DC9-492F-9119-7310C18ADA82}" destId="{2C75E010-2575-4725-8906-BC4A2B5D5495}" srcOrd="6" destOrd="0" presId="urn:microsoft.com/office/officeart/2005/8/layout/bProcess2"/>
    <dgm:cxn modelId="{81BF61FC-E4F4-41CE-8F44-0DA1A586BB0F}" type="presParOf" srcId="{2C75E010-2575-4725-8906-BC4A2B5D5495}" destId="{65A73BF8-B83A-4F52-9DD0-54BD4C975FEF}" srcOrd="0" destOrd="0" presId="urn:microsoft.com/office/officeart/2005/8/layout/bProcess2"/>
    <dgm:cxn modelId="{C6C96163-7AFE-40E1-BA8C-0F583505530E}" type="presParOf" srcId="{2C75E010-2575-4725-8906-BC4A2B5D5495}" destId="{D50563E3-AC19-4D78-AB84-CB5A98AB884D}" srcOrd="1" destOrd="0" presId="urn:microsoft.com/office/officeart/2005/8/layout/bProcess2"/>
    <dgm:cxn modelId="{80A38C10-91F5-4965-8FD7-FD9E462C857C}" type="presParOf" srcId="{1E2A51F2-5DC9-492F-9119-7310C18ADA82}" destId="{933D6273-386B-4C5D-A605-51168CBB5453}" srcOrd="7" destOrd="0" presId="urn:microsoft.com/office/officeart/2005/8/layout/bProcess2"/>
    <dgm:cxn modelId="{4E1CC5A8-0854-467D-ABB3-0155A65A2644}" type="presParOf" srcId="{1E2A51F2-5DC9-492F-9119-7310C18ADA82}" destId="{1AF116C4-8076-40F6-8D79-D82898495E50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904615-3ADC-47FE-9D5C-285091D7A75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3062181F-DE33-4C07-AF91-468C19F4C6C7}">
      <dgm:prSet/>
      <dgm:spPr/>
      <dgm:t>
        <a:bodyPr/>
        <a:lstStyle/>
        <a:p>
          <a:r>
            <a:rPr lang="es-ES" dirty="0"/>
            <a:t>Incrementar los ingresos actuales</a:t>
          </a:r>
          <a:endParaRPr lang="es-CO" dirty="0"/>
        </a:p>
      </dgm:t>
    </dgm:pt>
    <dgm:pt modelId="{38A73D92-2DF8-4337-95AB-4CC0C6E00E80}" type="parTrans" cxnId="{89E76E40-D064-4554-93C8-AF580486BE6B}">
      <dgm:prSet/>
      <dgm:spPr/>
      <dgm:t>
        <a:bodyPr/>
        <a:lstStyle/>
        <a:p>
          <a:endParaRPr lang="es-CO"/>
        </a:p>
      </dgm:t>
    </dgm:pt>
    <dgm:pt modelId="{4A8106B4-60C2-40A6-8278-265FFCB8D8C6}" type="sibTrans" cxnId="{89E76E40-D064-4554-93C8-AF580486BE6B}">
      <dgm:prSet/>
      <dgm:spPr/>
      <dgm:t>
        <a:bodyPr/>
        <a:lstStyle/>
        <a:p>
          <a:endParaRPr lang="es-CO"/>
        </a:p>
      </dgm:t>
    </dgm:pt>
    <dgm:pt modelId="{2FA5B5AF-D56E-4441-A51F-A599BAFA5BFA}">
      <dgm:prSet/>
      <dgm:spPr/>
      <dgm:t>
        <a:bodyPr/>
        <a:lstStyle/>
        <a:p>
          <a:r>
            <a:rPr lang="es-ES" dirty="0"/>
            <a:t>Aumentar la rentabilidad</a:t>
          </a:r>
          <a:endParaRPr lang="es-CO" dirty="0"/>
        </a:p>
      </dgm:t>
    </dgm:pt>
    <dgm:pt modelId="{CACDE2D3-03C0-4447-94D0-8947E7041804}" type="parTrans" cxnId="{D964FC5E-9C80-4F68-A7B5-D8631D11EF84}">
      <dgm:prSet/>
      <dgm:spPr/>
      <dgm:t>
        <a:bodyPr/>
        <a:lstStyle/>
        <a:p>
          <a:endParaRPr lang="es-CO"/>
        </a:p>
      </dgm:t>
    </dgm:pt>
    <dgm:pt modelId="{2FA5D2E2-3401-406C-9664-3EAB16B66F1E}" type="sibTrans" cxnId="{D964FC5E-9C80-4F68-A7B5-D8631D11EF84}">
      <dgm:prSet/>
      <dgm:spPr/>
      <dgm:t>
        <a:bodyPr/>
        <a:lstStyle/>
        <a:p>
          <a:endParaRPr lang="es-CO"/>
        </a:p>
      </dgm:t>
    </dgm:pt>
    <dgm:pt modelId="{06912C41-C241-48E0-BD78-F0223B842305}">
      <dgm:prSet/>
      <dgm:spPr/>
      <dgm:t>
        <a:bodyPr/>
        <a:lstStyle/>
        <a:p>
          <a:r>
            <a:rPr lang="es-ES" dirty="0"/>
            <a:t>Generar nuevos ingresos a través de los datos</a:t>
          </a:r>
          <a:endParaRPr lang="es-CO" dirty="0"/>
        </a:p>
      </dgm:t>
    </dgm:pt>
    <dgm:pt modelId="{0932E8A9-94DD-4DB3-817A-3B9E6B559077}" type="parTrans" cxnId="{6A2311FC-B302-4718-B7FE-982C3E582855}">
      <dgm:prSet/>
      <dgm:spPr/>
      <dgm:t>
        <a:bodyPr/>
        <a:lstStyle/>
        <a:p>
          <a:endParaRPr lang="es-CO"/>
        </a:p>
      </dgm:t>
    </dgm:pt>
    <dgm:pt modelId="{B88D5F54-1708-4135-AAEB-D0E931AE1B00}" type="sibTrans" cxnId="{6A2311FC-B302-4718-B7FE-982C3E582855}">
      <dgm:prSet/>
      <dgm:spPr/>
      <dgm:t>
        <a:bodyPr/>
        <a:lstStyle/>
        <a:p>
          <a:endParaRPr lang="es-CO"/>
        </a:p>
      </dgm:t>
    </dgm:pt>
    <dgm:pt modelId="{BD7F799E-1057-4088-B346-050202332309}">
      <dgm:prSet/>
      <dgm:spPr/>
      <dgm:t>
        <a:bodyPr/>
        <a:lstStyle/>
        <a:p>
          <a:r>
            <a:rPr lang="es-ES" dirty="0"/>
            <a:t>Identificar oportunidades de crecimiento</a:t>
          </a:r>
          <a:endParaRPr lang="es-CO" dirty="0"/>
        </a:p>
      </dgm:t>
    </dgm:pt>
    <dgm:pt modelId="{59C29B0C-97C3-40F7-933B-682B25416523}" type="parTrans" cxnId="{0CA6B38B-98A5-4C9F-8378-E5EAC98E6C19}">
      <dgm:prSet/>
      <dgm:spPr/>
      <dgm:t>
        <a:bodyPr/>
        <a:lstStyle/>
        <a:p>
          <a:endParaRPr lang="es-CO"/>
        </a:p>
      </dgm:t>
    </dgm:pt>
    <dgm:pt modelId="{4EE782FE-7AD0-415B-BD8D-A4C3BF3575CD}" type="sibTrans" cxnId="{0CA6B38B-98A5-4C9F-8378-E5EAC98E6C19}">
      <dgm:prSet/>
      <dgm:spPr/>
      <dgm:t>
        <a:bodyPr/>
        <a:lstStyle/>
        <a:p>
          <a:endParaRPr lang="es-CO"/>
        </a:p>
      </dgm:t>
    </dgm:pt>
    <dgm:pt modelId="{95CF2BBC-0149-44C2-A644-2E5341DFA382}">
      <dgm:prSet/>
      <dgm:spPr/>
      <dgm:t>
        <a:bodyPr/>
        <a:lstStyle/>
        <a:p>
          <a:r>
            <a:rPr lang="es-ES" dirty="0"/>
            <a:t>Reducir costos y desperdicio</a:t>
          </a:r>
          <a:endParaRPr lang="es-CO" dirty="0"/>
        </a:p>
      </dgm:t>
    </dgm:pt>
    <dgm:pt modelId="{C83DFBF9-4965-497F-940C-032CEB7C25A6}" type="parTrans" cxnId="{0160472A-4D9E-4A1F-9F8C-8763D4595603}">
      <dgm:prSet/>
      <dgm:spPr/>
      <dgm:t>
        <a:bodyPr/>
        <a:lstStyle/>
        <a:p>
          <a:endParaRPr lang="es-CO"/>
        </a:p>
      </dgm:t>
    </dgm:pt>
    <dgm:pt modelId="{5582AC21-47E8-486E-9456-F98AA83147F5}" type="sibTrans" cxnId="{0160472A-4D9E-4A1F-9F8C-8763D4595603}">
      <dgm:prSet/>
      <dgm:spPr/>
      <dgm:t>
        <a:bodyPr/>
        <a:lstStyle/>
        <a:p>
          <a:endParaRPr lang="es-CO"/>
        </a:p>
      </dgm:t>
    </dgm:pt>
    <dgm:pt modelId="{24BAA9B8-8502-4248-B9BD-A4FE97607057}">
      <dgm:prSet/>
      <dgm:spPr/>
      <dgm:t>
        <a:bodyPr/>
        <a:lstStyle/>
        <a:p>
          <a:r>
            <a:rPr lang="es-ES" dirty="0"/>
            <a:t>Mejorar la eficiencia operativa y de la cadena de suministro.</a:t>
          </a:r>
          <a:endParaRPr lang="es-CO" dirty="0"/>
        </a:p>
      </dgm:t>
    </dgm:pt>
    <dgm:pt modelId="{44988DBE-A69E-48CD-8420-49983A285D08}" type="parTrans" cxnId="{ACBFAFA5-C5AD-4B88-8A6D-A9F655B1C24E}">
      <dgm:prSet/>
      <dgm:spPr/>
      <dgm:t>
        <a:bodyPr/>
        <a:lstStyle/>
        <a:p>
          <a:endParaRPr lang="es-CO"/>
        </a:p>
      </dgm:t>
    </dgm:pt>
    <dgm:pt modelId="{8D6EDB6B-7727-4FF9-B8FC-082AC91FD929}" type="sibTrans" cxnId="{ACBFAFA5-C5AD-4B88-8A6D-A9F655B1C24E}">
      <dgm:prSet/>
      <dgm:spPr/>
      <dgm:t>
        <a:bodyPr/>
        <a:lstStyle/>
        <a:p>
          <a:endParaRPr lang="es-CO"/>
        </a:p>
      </dgm:t>
    </dgm:pt>
    <dgm:pt modelId="{96E0A370-CFE0-4640-92D0-E9B044F44EC2}" type="pres">
      <dgm:prSet presAssocID="{03904615-3ADC-47FE-9D5C-285091D7A75E}" presName="diagram" presStyleCnt="0">
        <dgm:presLayoutVars>
          <dgm:dir/>
          <dgm:resizeHandles val="exact"/>
        </dgm:presLayoutVars>
      </dgm:prSet>
      <dgm:spPr/>
    </dgm:pt>
    <dgm:pt modelId="{016DBE62-F62E-4748-BE9C-FB690D452F0B}" type="pres">
      <dgm:prSet presAssocID="{3062181F-DE33-4C07-AF91-468C19F4C6C7}" presName="node" presStyleLbl="node1" presStyleIdx="0" presStyleCnt="6" custLinFactNeighborX="-31947" custLinFactNeighborY="-37744">
        <dgm:presLayoutVars>
          <dgm:bulletEnabled val="1"/>
        </dgm:presLayoutVars>
      </dgm:prSet>
      <dgm:spPr/>
    </dgm:pt>
    <dgm:pt modelId="{F3F5654A-EA9C-48E4-998D-23872B310238}" type="pres">
      <dgm:prSet presAssocID="{4A8106B4-60C2-40A6-8278-265FFCB8D8C6}" presName="sibTrans" presStyleCnt="0"/>
      <dgm:spPr/>
    </dgm:pt>
    <dgm:pt modelId="{8C8E4951-6250-48BD-8766-E4F2BC0EB676}" type="pres">
      <dgm:prSet presAssocID="{2FA5B5AF-D56E-4441-A51F-A599BAFA5BFA}" presName="node" presStyleLbl="node1" presStyleIdx="1" presStyleCnt="6">
        <dgm:presLayoutVars>
          <dgm:bulletEnabled val="1"/>
        </dgm:presLayoutVars>
      </dgm:prSet>
      <dgm:spPr/>
    </dgm:pt>
    <dgm:pt modelId="{2473E740-9377-4B0B-BE9A-297D71460F3D}" type="pres">
      <dgm:prSet presAssocID="{2FA5D2E2-3401-406C-9664-3EAB16B66F1E}" presName="sibTrans" presStyleCnt="0"/>
      <dgm:spPr/>
    </dgm:pt>
    <dgm:pt modelId="{D275B26F-9D2B-4DF3-A28E-D2AA9E56E73B}" type="pres">
      <dgm:prSet presAssocID="{06912C41-C241-48E0-BD78-F0223B842305}" presName="node" presStyleLbl="node1" presStyleIdx="2" presStyleCnt="6">
        <dgm:presLayoutVars>
          <dgm:bulletEnabled val="1"/>
        </dgm:presLayoutVars>
      </dgm:prSet>
      <dgm:spPr/>
    </dgm:pt>
    <dgm:pt modelId="{2ECC5CE8-2210-4BB6-B467-2006A58F6AA1}" type="pres">
      <dgm:prSet presAssocID="{B88D5F54-1708-4135-AAEB-D0E931AE1B00}" presName="sibTrans" presStyleCnt="0"/>
      <dgm:spPr/>
    </dgm:pt>
    <dgm:pt modelId="{CDD70F96-7CCA-4CC8-893C-73B753366E59}" type="pres">
      <dgm:prSet presAssocID="{BD7F799E-1057-4088-B346-050202332309}" presName="node" presStyleLbl="node1" presStyleIdx="3" presStyleCnt="6">
        <dgm:presLayoutVars>
          <dgm:bulletEnabled val="1"/>
        </dgm:presLayoutVars>
      </dgm:prSet>
      <dgm:spPr/>
    </dgm:pt>
    <dgm:pt modelId="{4347545D-3FC9-4720-90C3-450D33CEB215}" type="pres">
      <dgm:prSet presAssocID="{4EE782FE-7AD0-415B-BD8D-A4C3BF3575CD}" presName="sibTrans" presStyleCnt="0"/>
      <dgm:spPr/>
    </dgm:pt>
    <dgm:pt modelId="{DFF98C7A-B4CA-4746-AAB0-CCAF261EDC68}" type="pres">
      <dgm:prSet presAssocID="{95CF2BBC-0149-44C2-A644-2E5341DFA382}" presName="node" presStyleLbl="node1" presStyleIdx="4" presStyleCnt="6">
        <dgm:presLayoutVars>
          <dgm:bulletEnabled val="1"/>
        </dgm:presLayoutVars>
      </dgm:prSet>
      <dgm:spPr/>
    </dgm:pt>
    <dgm:pt modelId="{1CCD66A7-88F7-47CD-A47A-7FECE08ABAD4}" type="pres">
      <dgm:prSet presAssocID="{5582AC21-47E8-486E-9456-F98AA83147F5}" presName="sibTrans" presStyleCnt="0"/>
      <dgm:spPr/>
    </dgm:pt>
    <dgm:pt modelId="{47AB0090-CBB8-4278-93A3-FBAF443DEFA5}" type="pres">
      <dgm:prSet presAssocID="{24BAA9B8-8502-4248-B9BD-A4FE97607057}" presName="node" presStyleLbl="node1" presStyleIdx="5" presStyleCnt="6">
        <dgm:presLayoutVars>
          <dgm:bulletEnabled val="1"/>
        </dgm:presLayoutVars>
      </dgm:prSet>
      <dgm:spPr/>
    </dgm:pt>
  </dgm:ptLst>
  <dgm:cxnLst>
    <dgm:cxn modelId="{E8BB1508-6110-449C-8853-330132FB12B9}" type="presOf" srcId="{2FA5B5AF-D56E-4441-A51F-A599BAFA5BFA}" destId="{8C8E4951-6250-48BD-8766-E4F2BC0EB676}" srcOrd="0" destOrd="0" presId="urn:microsoft.com/office/officeart/2005/8/layout/default"/>
    <dgm:cxn modelId="{0160472A-4D9E-4A1F-9F8C-8763D4595603}" srcId="{03904615-3ADC-47FE-9D5C-285091D7A75E}" destId="{95CF2BBC-0149-44C2-A644-2E5341DFA382}" srcOrd="4" destOrd="0" parTransId="{C83DFBF9-4965-497F-940C-032CEB7C25A6}" sibTransId="{5582AC21-47E8-486E-9456-F98AA83147F5}"/>
    <dgm:cxn modelId="{4034473D-D52C-4DAF-BE1A-A427B0F4AF87}" type="presOf" srcId="{95CF2BBC-0149-44C2-A644-2E5341DFA382}" destId="{DFF98C7A-B4CA-4746-AAB0-CCAF261EDC68}" srcOrd="0" destOrd="0" presId="urn:microsoft.com/office/officeart/2005/8/layout/default"/>
    <dgm:cxn modelId="{89E76E40-D064-4554-93C8-AF580486BE6B}" srcId="{03904615-3ADC-47FE-9D5C-285091D7A75E}" destId="{3062181F-DE33-4C07-AF91-468C19F4C6C7}" srcOrd="0" destOrd="0" parTransId="{38A73D92-2DF8-4337-95AB-4CC0C6E00E80}" sibTransId="{4A8106B4-60C2-40A6-8278-265FFCB8D8C6}"/>
    <dgm:cxn modelId="{D964FC5E-9C80-4F68-A7B5-D8631D11EF84}" srcId="{03904615-3ADC-47FE-9D5C-285091D7A75E}" destId="{2FA5B5AF-D56E-4441-A51F-A599BAFA5BFA}" srcOrd="1" destOrd="0" parTransId="{CACDE2D3-03C0-4447-94D0-8947E7041804}" sibTransId="{2FA5D2E2-3401-406C-9664-3EAB16B66F1E}"/>
    <dgm:cxn modelId="{544D4663-B629-41AF-8D91-188D7EED051F}" type="presOf" srcId="{06912C41-C241-48E0-BD78-F0223B842305}" destId="{D275B26F-9D2B-4DF3-A28E-D2AA9E56E73B}" srcOrd="0" destOrd="0" presId="urn:microsoft.com/office/officeart/2005/8/layout/default"/>
    <dgm:cxn modelId="{C6831167-5321-4D59-B3A3-FF6F1FAAFEE8}" type="presOf" srcId="{24BAA9B8-8502-4248-B9BD-A4FE97607057}" destId="{47AB0090-CBB8-4278-93A3-FBAF443DEFA5}" srcOrd="0" destOrd="0" presId="urn:microsoft.com/office/officeart/2005/8/layout/default"/>
    <dgm:cxn modelId="{0CA6B38B-98A5-4C9F-8378-E5EAC98E6C19}" srcId="{03904615-3ADC-47FE-9D5C-285091D7A75E}" destId="{BD7F799E-1057-4088-B346-050202332309}" srcOrd="3" destOrd="0" parTransId="{59C29B0C-97C3-40F7-933B-682B25416523}" sibTransId="{4EE782FE-7AD0-415B-BD8D-A4C3BF3575CD}"/>
    <dgm:cxn modelId="{ACBFAFA5-C5AD-4B88-8A6D-A9F655B1C24E}" srcId="{03904615-3ADC-47FE-9D5C-285091D7A75E}" destId="{24BAA9B8-8502-4248-B9BD-A4FE97607057}" srcOrd="5" destOrd="0" parTransId="{44988DBE-A69E-48CD-8420-49983A285D08}" sibTransId="{8D6EDB6B-7727-4FF9-B8FC-082AC91FD929}"/>
    <dgm:cxn modelId="{B358D4A5-7CE1-4666-A9AB-53790EF0F4DD}" type="presOf" srcId="{3062181F-DE33-4C07-AF91-468C19F4C6C7}" destId="{016DBE62-F62E-4748-BE9C-FB690D452F0B}" srcOrd="0" destOrd="0" presId="urn:microsoft.com/office/officeart/2005/8/layout/default"/>
    <dgm:cxn modelId="{CE1AF1B9-439A-44FD-B978-B2D0588C2833}" type="presOf" srcId="{03904615-3ADC-47FE-9D5C-285091D7A75E}" destId="{96E0A370-CFE0-4640-92D0-E9B044F44EC2}" srcOrd="0" destOrd="0" presId="urn:microsoft.com/office/officeart/2005/8/layout/default"/>
    <dgm:cxn modelId="{CFBC72C8-740F-4031-A9B2-E7A578C95245}" type="presOf" srcId="{BD7F799E-1057-4088-B346-050202332309}" destId="{CDD70F96-7CCA-4CC8-893C-73B753366E59}" srcOrd="0" destOrd="0" presId="urn:microsoft.com/office/officeart/2005/8/layout/default"/>
    <dgm:cxn modelId="{6A2311FC-B302-4718-B7FE-982C3E582855}" srcId="{03904615-3ADC-47FE-9D5C-285091D7A75E}" destId="{06912C41-C241-48E0-BD78-F0223B842305}" srcOrd="2" destOrd="0" parTransId="{0932E8A9-94DD-4DB3-817A-3B9E6B559077}" sibTransId="{B88D5F54-1708-4135-AAEB-D0E931AE1B00}"/>
    <dgm:cxn modelId="{E3DA2A1E-9815-49B0-8D7C-27A9B5A5FBF4}" type="presParOf" srcId="{96E0A370-CFE0-4640-92D0-E9B044F44EC2}" destId="{016DBE62-F62E-4748-BE9C-FB690D452F0B}" srcOrd="0" destOrd="0" presId="urn:microsoft.com/office/officeart/2005/8/layout/default"/>
    <dgm:cxn modelId="{857CDC23-9599-4288-8CAC-FD8A95C8F95A}" type="presParOf" srcId="{96E0A370-CFE0-4640-92D0-E9B044F44EC2}" destId="{F3F5654A-EA9C-48E4-998D-23872B310238}" srcOrd="1" destOrd="0" presId="urn:microsoft.com/office/officeart/2005/8/layout/default"/>
    <dgm:cxn modelId="{ECB866D1-615A-415A-B486-46C4B385AC20}" type="presParOf" srcId="{96E0A370-CFE0-4640-92D0-E9B044F44EC2}" destId="{8C8E4951-6250-48BD-8766-E4F2BC0EB676}" srcOrd="2" destOrd="0" presId="urn:microsoft.com/office/officeart/2005/8/layout/default"/>
    <dgm:cxn modelId="{352A4FB0-0829-474B-A9C1-F220012D45A1}" type="presParOf" srcId="{96E0A370-CFE0-4640-92D0-E9B044F44EC2}" destId="{2473E740-9377-4B0B-BE9A-297D71460F3D}" srcOrd="3" destOrd="0" presId="urn:microsoft.com/office/officeart/2005/8/layout/default"/>
    <dgm:cxn modelId="{18E355C5-8924-471F-8BC0-81E71CBE3814}" type="presParOf" srcId="{96E0A370-CFE0-4640-92D0-E9B044F44EC2}" destId="{D275B26F-9D2B-4DF3-A28E-D2AA9E56E73B}" srcOrd="4" destOrd="0" presId="urn:microsoft.com/office/officeart/2005/8/layout/default"/>
    <dgm:cxn modelId="{F0F06116-825F-4767-8AF6-64FE1A908613}" type="presParOf" srcId="{96E0A370-CFE0-4640-92D0-E9B044F44EC2}" destId="{2ECC5CE8-2210-4BB6-B467-2006A58F6AA1}" srcOrd="5" destOrd="0" presId="urn:microsoft.com/office/officeart/2005/8/layout/default"/>
    <dgm:cxn modelId="{141F1A6D-C203-451D-94AB-E358CECE5BC1}" type="presParOf" srcId="{96E0A370-CFE0-4640-92D0-E9B044F44EC2}" destId="{CDD70F96-7CCA-4CC8-893C-73B753366E59}" srcOrd="6" destOrd="0" presId="urn:microsoft.com/office/officeart/2005/8/layout/default"/>
    <dgm:cxn modelId="{41880B1D-7E4C-4428-AD96-D19AF1CE903D}" type="presParOf" srcId="{96E0A370-CFE0-4640-92D0-E9B044F44EC2}" destId="{4347545D-3FC9-4720-90C3-450D33CEB215}" srcOrd="7" destOrd="0" presId="urn:microsoft.com/office/officeart/2005/8/layout/default"/>
    <dgm:cxn modelId="{D1A0979C-3331-4C66-8A6C-6F1654062055}" type="presParOf" srcId="{96E0A370-CFE0-4640-92D0-E9B044F44EC2}" destId="{DFF98C7A-B4CA-4746-AAB0-CCAF261EDC68}" srcOrd="8" destOrd="0" presId="urn:microsoft.com/office/officeart/2005/8/layout/default"/>
    <dgm:cxn modelId="{7F0BDB4B-ABB0-4B37-8A96-51B92EFE03D4}" type="presParOf" srcId="{96E0A370-CFE0-4640-92D0-E9B044F44EC2}" destId="{1CCD66A7-88F7-47CD-A47A-7FECE08ABAD4}" srcOrd="9" destOrd="0" presId="urn:microsoft.com/office/officeart/2005/8/layout/default"/>
    <dgm:cxn modelId="{385C356E-12D0-40DA-A5F3-77DB4C8ED5D8}" type="presParOf" srcId="{96E0A370-CFE0-4640-92D0-E9B044F44EC2}" destId="{47AB0090-CBB8-4278-93A3-FBAF443DEFA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63914-B30D-4990-96D8-B274D885BBC9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s-CO"/>
        </a:p>
      </dgm:t>
    </dgm:pt>
    <dgm:pt modelId="{7783F5C7-50AA-42B6-B420-5FDCB25F8C04}">
      <dgm:prSet/>
      <dgm:spPr/>
      <dgm:t>
        <a:bodyPr/>
        <a:lstStyle/>
        <a:p>
          <a:r>
            <a:rPr lang="es-ES" b="1" i="0" dirty="0"/>
            <a:t>Conversión</a:t>
          </a:r>
          <a:endParaRPr lang="es-CO" b="1" dirty="0"/>
        </a:p>
      </dgm:t>
    </dgm:pt>
    <dgm:pt modelId="{A7FB54D9-17DC-4007-9843-E8F0CF4DC4EF}" type="parTrans" cxnId="{6A29FF36-3B5A-45F7-8791-F1DFF031D7E8}">
      <dgm:prSet/>
      <dgm:spPr/>
      <dgm:t>
        <a:bodyPr/>
        <a:lstStyle/>
        <a:p>
          <a:endParaRPr lang="es-CO"/>
        </a:p>
      </dgm:t>
    </dgm:pt>
    <dgm:pt modelId="{BF17AD92-D7CE-40C4-B769-9E6B3C8EB6D5}" type="sibTrans" cxnId="{6A29FF36-3B5A-45F7-8791-F1DFF031D7E8}">
      <dgm:prSet/>
      <dgm:spPr/>
      <dgm:t>
        <a:bodyPr/>
        <a:lstStyle/>
        <a:p>
          <a:endParaRPr lang="es-CO"/>
        </a:p>
      </dgm:t>
    </dgm:pt>
    <dgm:pt modelId="{15787F41-819F-4E54-A50A-19B68B89EE90}">
      <dgm:prSet/>
      <dgm:spPr/>
      <dgm:t>
        <a:bodyPr/>
        <a:lstStyle/>
        <a:p>
          <a:r>
            <a:rPr lang="es-ES" b="1" i="0" dirty="0"/>
            <a:t>Respuesta a Decisiones</a:t>
          </a:r>
          <a:endParaRPr lang="es-CO" b="1" dirty="0"/>
        </a:p>
      </dgm:t>
    </dgm:pt>
    <dgm:pt modelId="{D014ADBD-6251-461C-AC1F-14175C6B7F24}" type="parTrans" cxnId="{15478D66-5D60-4F68-8C21-8F39D6A43CFF}">
      <dgm:prSet/>
      <dgm:spPr/>
      <dgm:t>
        <a:bodyPr/>
        <a:lstStyle/>
        <a:p>
          <a:endParaRPr lang="es-CO"/>
        </a:p>
      </dgm:t>
    </dgm:pt>
    <dgm:pt modelId="{A5AB65BF-0A9A-42F7-A926-AAD4C6CD0ACE}" type="sibTrans" cxnId="{15478D66-5D60-4F68-8C21-8F39D6A43CFF}">
      <dgm:prSet/>
      <dgm:spPr/>
      <dgm:t>
        <a:bodyPr/>
        <a:lstStyle/>
        <a:p>
          <a:endParaRPr lang="es-CO"/>
        </a:p>
      </dgm:t>
    </dgm:pt>
    <dgm:pt modelId="{6045E2B4-FA52-4A35-A7A5-1DEB380F5AE8}">
      <dgm:prSet/>
      <dgm:spPr/>
      <dgm:t>
        <a:bodyPr/>
        <a:lstStyle/>
        <a:p>
          <a:r>
            <a:rPr lang="es-ES" b="1" i="0" dirty="0"/>
            <a:t>Satisfacción del Cliente</a:t>
          </a:r>
          <a:endParaRPr lang="es-CO" b="1" dirty="0"/>
        </a:p>
      </dgm:t>
    </dgm:pt>
    <dgm:pt modelId="{CB5691E7-8B46-4CD4-A295-FA575F6007A8}" type="parTrans" cxnId="{62128ECC-E6BC-474D-BB59-192C0A41DD10}">
      <dgm:prSet/>
      <dgm:spPr/>
      <dgm:t>
        <a:bodyPr/>
        <a:lstStyle/>
        <a:p>
          <a:endParaRPr lang="es-CO"/>
        </a:p>
      </dgm:t>
    </dgm:pt>
    <dgm:pt modelId="{27F169DF-C1C1-40C8-8136-DEEB8E038686}" type="sibTrans" cxnId="{62128ECC-E6BC-474D-BB59-192C0A41DD10}">
      <dgm:prSet/>
      <dgm:spPr/>
      <dgm:t>
        <a:bodyPr/>
        <a:lstStyle/>
        <a:p>
          <a:endParaRPr lang="es-CO"/>
        </a:p>
      </dgm:t>
    </dgm:pt>
    <dgm:pt modelId="{BB03E30E-2DF1-490B-BF72-E9F521C89332}">
      <dgm:prSet/>
      <dgm:spPr/>
      <dgm:t>
        <a:bodyPr/>
        <a:lstStyle/>
        <a:p>
          <a:r>
            <a:rPr lang="es-ES" b="1" i="0" dirty="0"/>
            <a:t>Retorno sobre la Inversión</a:t>
          </a:r>
          <a:endParaRPr lang="es-CO" b="1" dirty="0"/>
        </a:p>
      </dgm:t>
    </dgm:pt>
    <dgm:pt modelId="{36EE2306-83AD-4ADE-9A5A-DE9689C2283E}" type="parTrans" cxnId="{0E1EC660-80EC-4CA2-828D-94C5F660D01E}">
      <dgm:prSet/>
      <dgm:spPr/>
      <dgm:t>
        <a:bodyPr/>
        <a:lstStyle/>
        <a:p>
          <a:endParaRPr lang="es-CO"/>
        </a:p>
      </dgm:t>
    </dgm:pt>
    <dgm:pt modelId="{4D18891C-95B3-48D7-8B92-FEEA77C4B9DC}" type="sibTrans" cxnId="{0E1EC660-80EC-4CA2-828D-94C5F660D01E}">
      <dgm:prSet/>
      <dgm:spPr/>
      <dgm:t>
        <a:bodyPr/>
        <a:lstStyle/>
        <a:p>
          <a:endParaRPr lang="es-CO"/>
        </a:p>
      </dgm:t>
    </dgm:pt>
    <dgm:pt modelId="{76AB7F27-BA44-47A6-B228-8AABF0539057}">
      <dgm:prSet/>
      <dgm:spPr/>
      <dgm:t>
        <a:bodyPr/>
        <a:lstStyle/>
        <a:p>
          <a:r>
            <a:rPr lang="es-ES" b="1" i="0" dirty="0"/>
            <a:t>Calidad de los Datos</a:t>
          </a:r>
          <a:endParaRPr lang="es-CO" b="1" dirty="0"/>
        </a:p>
      </dgm:t>
    </dgm:pt>
    <dgm:pt modelId="{9B98E197-A7AC-410B-8E86-975FBC732DB2}" type="parTrans" cxnId="{04AA4121-43C9-419E-B7F5-CD3EE028C840}">
      <dgm:prSet/>
      <dgm:spPr/>
      <dgm:t>
        <a:bodyPr/>
        <a:lstStyle/>
        <a:p>
          <a:endParaRPr lang="es-CO"/>
        </a:p>
      </dgm:t>
    </dgm:pt>
    <dgm:pt modelId="{03FA3B79-7DA3-437A-BB18-16AB86A538A9}" type="sibTrans" cxnId="{04AA4121-43C9-419E-B7F5-CD3EE028C840}">
      <dgm:prSet/>
      <dgm:spPr/>
      <dgm:t>
        <a:bodyPr/>
        <a:lstStyle/>
        <a:p>
          <a:endParaRPr lang="es-CO"/>
        </a:p>
      </dgm:t>
    </dgm:pt>
    <dgm:pt modelId="{D66FC328-3305-480E-AE10-C7328AC1B98C}">
      <dgm:prSet/>
      <dgm:spPr/>
      <dgm:t>
        <a:bodyPr/>
        <a:lstStyle/>
        <a:p>
          <a:r>
            <a:rPr lang="es-ES" b="1" i="0" dirty="0"/>
            <a:t>Adopción de Nuevas Estrategias</a:t>
          </a:r>
          <a:endParaRPr lang="es-CO" b="1" dirty="0"/>
        </a:p>
      </dgm:t>
    </dgm:pt>
    <dgm:pt modelId="{6ECECCAA-211A-4353-8438-78CB37DF5844}" type="parTrans" cxnId="{F93B33C4-2B92-4660-B5AD-C0EB034A6EB9}">
      <dgm:prSet/>
      <dgm:spPr/>
      <dgm:t>
        <a:bodyPr/>
        <a:lstStyle/>
        <a:p>
          <a:endParaRPr lang="es-CO"/>
        </a:p>
      </dgm:t>
    </dgm:pt>
    <dgm:pt modelId="{2F83692A-6292-442C-9447-7C499D377D5F}" type="sibTrans" cxnId="{F93B33C4-2B92-4660-B5AD-C0EB034A6EB9}">
      <dgm:prSet/>
      <dgm:spPr/>
      <dgm:t>
        <a:bodyPr/>
        <a:lstStyle/>
        <a:p>
          <a:endParaRPr lang="es-CO"/>
        </a:p>
      </dgm:t>
    </dgm:pt>
    <dgm:pt modelId="{729869E2-9913-464E-A8F5-EA817792872A}">
      <dgm:prSet/>
      <dgm:spPr/>
      <dgm:t>
        <a:bodyPr/>
        <a:lstStyle/>
        <a:p>
          <a:r>
            <a:rPr lang="es-ES" dirty="0"/>
            <a:t>Las decisiones que resultan en acciones concretas, como ventas o adquisición de clientes.</a:t>
          </a:r>
          <a:endParaRPr lang="es-CO" dirty="0"/>
        </a:p>
      </dgm:t>
    </dgm:pt>
    <dgm:pt modelId="{05AAED1C-F570-40CC-821A-52480898E774}" type="parTrans" cxnId="{9A6487FD-EFEB-4D83-B5FF-D2B9F92A304A}">
      <dgm:prSet/>
      <dgm:spPr/>
      <dgm:t>
        <a:bodyPr/>
        <a:lstStyle/>
        <a:p>
          <a:endParaRPr lang="es-CO"/>
        </a:p>
      </dgm:t>
    </dgm:pt>
    <dgm:pt modelId="{70079912-4A78-4381-A030-7B82C7EB8031}" type="sibTrans" cxnId="{9A6487FD-EFEB-4D83-B5FF-D2B9F92A304A}">
      <dgm:prSet/>
      <dgm:spPr/>
      <dgm:t>
        <a:bodyPr/>
        <a:lstStyle/>
        <a:p>
          <a:endParaRPr lang="es-CO"/>
        </a:p>
      </dgm:t>
    </dgm:pt>
    <dgm:pt modelId="{E71A187A-B01F-4C03-BC14-1FD011721F06}">
      <dgm:prSet/>
      <dgm:spPr/>
      <dgm:t>
        <a:bodyPr/>
        <a:lstStyle/>
        <a:p>
          <a:r>
            <a:rPr lang="es-ES" dirty="0"/>
            <a:t>El tiempo que toma desde la recolección y análisis de datos hasta la implementación de decisiones.</a:t>
          </a:r>
          <a:endParaRPr lang="es-CO" dirty="0"/>
        </a:p>
      </dgm:t>
    </dgm:pt>
    <dgm:pt modelId="{083A3377-2273-4FF2-B4E4-18444AE5D784}" type="parTrans" cxnId="{C78CEFCA-C493-4064-BEF9-69D664752248}">
      <dgm:prSet/>
      <dgm:spPr/>
      <dgm:t>
        <a:bodyPr/>
        <a:lstStyle/>
        <a:p>
          <a:endParaRPr lang="es-CO"/>
        </a:p>
      </dgm:t>
    </dgm:pt>
    <dgm:pt modelId="{1B7535DF-B78F-424C-8D68-18F9C94CD642}" type="sibTrans" cxnId="{C78CEFCA-C493-4064-BEF9-69D664752248}">
      <dgm:prSet/>
      <dgm:spPr/>
      <dgm:t>
        <a:bodyPr/>
        <a:lstStyle/>
        <a:p>
          <a:endParaRPr lang="es-CO"/>
        </a:p>
      </dgm:t>
    </dgm:pt>
    <dgm:pt modelId="{BC2333A4-3854-4541-8CC7-D839AE739F2C}">
      <dgm:prSet/>
      <dgm:spPr/>
      <dgm:t>
        <a:bodyPr/>
        <a:lstStyle/>
        <a:p>
          <a:r>
            <a:rPr lang="es-ES" b="0" i="0" dirty="0"/>
            <a:t>Cómo las decisiones basadas en datos afectan la experiencia del cliente. </a:t>
          </a:r>
          <a:endParaRPr lang="es-CO" dirty="0"/>
        </a:p>
      </dgm:t>
    </dgm:pt>
    <dgm:pt modelId="{E530552B-FAA4-4979-AC1E-F84CCD17410A}" type="parTrans" cxnId="{2CFA8BB4-371A-4740-9153-BDB431CE178C}">
      <dgm:prSet/>
      <dgm:spPr/>
      <dgm:t>
        <a:bodyPr/>
        <a:lstStyle/>
        <a:p>
          <a:endParaRPr lang="es-CO"/>
        </a:p>
      </dgm:t>
    </dgm:pt>
    <dgm:pt modelId="{73973FA4-24BB-4BE5-80C4-2E57BA75A1F5}" type="sibTrans" cxnId="{2CFA8BB4-371A-4740-9153-BDB431CE178C}">
      <dgm:prSet/>
      <dgm:spPr/>
      <dgm:t>
        <a:bodyPr/>
        <a:lstStyle/>
        <a:p>
          <a:endParaRPr lang="es-CO"/>
        </a:p>
      </dgm:t>
    </dgm:pt>
    <dgm:pt modelId="{C50ACDF0-F3CE-4AE4-B62C-9395080CB42E}">
      <dgm:prSet/>
      <dgm:spPr/>
      <dgm:t>
        <a:bodyPr/>
        <a:lstStyle/>
        <a:p>
          <a:r>
            <a:rPr lang="es-ES" dirty="0"/>
            <a:t>Si las inversiones en análisis y tecnología de datos están generando beneficios tangibles para la empresa.</a:t>
          </a:r>
          <a:endParaRPr lang="es-CO" dirty="0"/>
        </a:p>
      </dgm:t>
    </dgm:pt>
    <dgm:pt modelId="{FB5139D3-7C0F-4C15-AC5A-27224BB59149}" type="parTrans" cxnId="{834B8881-4F4B-4C09-BA82-9FCDCE5AA1F8}">
      <dgm:prSet/>
      <dgm:spPr/>
      <dgm:t>
        <a:bodyPr/>
        <a:lstStyle/>
        <a:p>
          <a:endParaRPr lang="es-CO"/>
        </a:p>
      </dgm:t>
    </dgm:pt>
    <dgm:pt modelId="{BB066BE2-22D2-4370-9407-A69C752E0678}" type="sibTrans" cxnId="{834B8881-4F4B-4C09-BA82-9FCDCE5AA1F8}">
      <dgm:prSet/>
      <dgm:spPr/>
      <dgm:t>
        <a:bodyPr/>
        <a:lstStyle/>
        <a:p>
          <a:endParaRPr lang="es-CO"/>
        </a:p>
      </dgm:t>
    </dgm:pt>
    <dgm:pt modelId="{1F776D9D-AC7B-4677-B398-30D3C1BA3C4E}">
      <dgm:prSet/>
      <dgm:spPr/>
      <dgm:t>
        <a:bodyPr/>
        <a:lstStyle/>
        <a:p>
          <a:r>
            <a:rPr lang="es-ES" dirty="0"/>
            <a:t>La precisión y relevancia de los datos utilizados en la toma de decisiones.</a:t>
          </a:r>
          <a:endParaRPr lang="es-CO" dirty="0"/>
        </a:p>
      </dgm:t>
    </dgm:pt>
    <dgm:pt modelId="{A96A72E5-003D-470A-8EDE-C8E5D285AC10}" type="parTrans" cxnId="{57551E4A-2C48-4AB9-A18C-BE507FF8FDDE}">
      <dgm:prSet/>
      <dgm:spPr/>
      <dgm:t>
        <a:bodyPr/>
        <a:lstStyle/>
        <a:p>
          <a:endParaRPr lang="es-CO"/>
        </a:p>
      </dgm:t>
    </dgm:pt>
    <dgm:pt modelId="{8CACCDA3-E733-4BD7-8138-CAC0DAA44CF1}" type="sibTrans" cxnId="{57551E4A-2C48-4AB9-A18C-BE507FF8FDDE}">
      <dgm:prSet/>
      <dgm:spPr/>
      <dgm:t>
        <a:bodyPr/>
        <a:lstStyle/>
        <a:p>
          <a:endParaRPr lang="es-CO"/>
        </a:p>
      </dgm:t>
    </dgm:pt>
    <dgm:pt modelId="{D698E6DA-2B95-42F2-A974-E5BDF35EAE70}">
      <dgm:prSet/>
      <dgm:spPr/>
      <dgm:t>
        <a:bodyPr/>
        <a:lstStyle/>
        <a:p>
          <a:r>
            <a:rPr lang="es-ES" dirty="0"/>
            <a:t>Cuántas nuevas estrategias implementadas a partir del análisis de datos son adoptadas con éxito por los equipos dentro de la organización.</a:t>
          </a:r>
          <a:endParaRPr lang="es-CO" dirty="0"/>
        </a:p>
      </dgm:t>
    </dgm:pt>
    <dgm:pt modelId="{089F6103-1996-4D27-91B5-5054B4C0C251}" type="parTrans" cxnId="{D771C041-F8F6-46EA-846C-41BF04FEC58D}">
      <dgm:prSet/>
      <dgm:spPr/>
      <dgm:t>
        <a:bodyPr/>
        <a:lstStyle/>
        <a:p>
          <a:endParaRPr lang="es-CO"/>
        </a:p>
      </dgm:t>
    </dgm:pt>
    <dgm:pt modelId="{218804AD-6AB6-4985-A1CC-297D737D1F4F}" type="sibTrans" cxnId="{D771C041-F8F6-46EA-846C-41BF04FEC58D}">
      <dgm:prSet/>
      <dgm:spPr/>
      <dgm:t>
        <a:bodyPr/>
        <a:lstStyle/>
        <a:p>
          <a:endParaRPr lang="es-CO"/>
        </a:p>
      </dgm:t>
    </dgm:pt>
    <dgm:pt modelId="{B663D85C-0B31-4D3F-9A45-79C41823C2EB}" type="pres">
      <dgm:prSet presAssocID="{E2863914-B30D-4990-96D8-B274D885BBC9}" presName="Name0" presStyleCnt="0">
        <dgm:presLayoutVars>
          <dgm:dir/>
          <dgm:animLvl val="lvl"/>
          <dgm:resizeHandles val="exact"/>
        </dgm:presLayoutVars>
      </dgm:prSet>
      <dgm:spPr/>
    </dgm:pt>
    <dgm:pt modelId="{48DF3BAD-EAEC-40E7-8795-6FD73EDFEA80}" type="pres">
      <dgm:prSet presAssocID="{7783F5C7-50AA-42B6-B420-5FDCB25F8C04}" presName="linNode" presStyleCnt="0"/>
      <dgm:spPr/>
    </dgm:pt>
    <dgm:pt modelId="{086AC8E5-8CC1-46DD-BF3C-5E69295216CF}" type="pres">
      <dgm:prSet presAssocID="{7783F5C7-50AA-42B6-B420-5FDCB25F8C04}" presName="parentText" presStyleLbl="node1" presStyleIdx="0" presStyleCnt="6" custLinFactNeighborX="-12521" custLinFactNeighborY="-62534">
        <dgm:presLayoutVars>
          <dgm:chMax val="1"/>
          <dgm:bulletEnabled val="1"/>
        </dgm:presLayoutVars>
      </dgm:prSet>
      <dgm:spPr/>
    </dgm:pt>
    <dgm:pt modelId="{FEEC2A48-341B-4780-B30D-EAA426E3B1A7}" type="pres">
      <dgm:prSet presAssocID="{7783F5C7-50AA-42B6-B420-5FDCB25F8C04}" presName="descendantText" presStyleLbl="alignAccFollowNode1" presStyleIdx="0" presStyleCnt="6">
        <dgm:presLayoutVars>
          <dgm:bulletEnabled val="1"/>
        </dgm:presLayoutVars>
      </dgm:prSet>
      <dgm:spPr/>
    </dgm:pt>
    <dgm:pt modelId="{84D45695-11D4-4033-B529-06D243AB0920}" type="pres">
      <dgm:prSet presAssocID="{BF17AD92-D7CE-40C4-B769-9E6B3C8EB6D5}" presName="sp" presStyleCnt="0"/>
      <dgm:spPr/>
    </dgm:pt>
    <dgm:pt modelId="{31849DE7-E223-4FF5-841F-CD1032B27EBD}" type="pres">
      <dgm:prSet presAssocID="{15787F41-819F-4E54-A50A-19B68B89EE90}" presName="linNode" presStyleCnt="0"/>
      <dgm:spPr/>
    </dgm:pt>
    <dgm:pt modelId="{BE7858EA-DBBD-47AD-88CB-A6D0D1691AD2}" type="pres">
      <dgm:prSet presAssocID="{15787F41-819F-4E54-A50A-19B68B89EE90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3D50DBB-F781-46C8-9FA4-2614E6D9BA85}" type="pres">
      <dgm:prSet presAssocID="{15787F41-819F-4E54-A50A-19B68B89EE90}" presName="descendantText" presStyleLbl="alignAccFollowNode1" presStyleIdx="1" presStyleCnt="6">
        <dgm:presLayoutVars>
          <dgm:bulletEnabled val="1"/>
        </dgm:presLayoutVars>
      </dgm:prSet>
      <dgm:spPr/>
    </dgm:pt>
    <dgm:pt modelId="{16347F94-178E-4919-8824-14FBDA192954}" type="pres">
      <dgm:prSet presAssocID="{A5AB65BF-0A9A-42F7-A926-AAD4C6CD0ACE}" presName="sp" presStyleCnt="0"/>
      <dgm:spPr/>
    </dgm:pt>
    <dgm:pt modelId="{41A83F6E-DA0A-4835-89FC-EB494BD78672}" type="pres">
      <dgm:prSet presAssocID="{6045E2B4-FA52-4A35-A7A5-1DEB380F5AE8}" presName="linNode" presStyleCnt="0"/>
      <dgm:spPr/>
    </dgm:pt>
    <dgm:pt modelId="{9D1BF4C5-AF10-4ED4-8EE5-27602794DBD5}" type="pres">
      <dgm:prSet presAssocID="{6045E2B4-FA52-4A35-A7A5-1DEB380F5AE8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2CF9752-68F4-4A8F-840B-7D3782C3A182}" type="pres">
      <dgm:prSet presAssocID="{6045E2B4-FA52-4A35-A7A5-1DEB380F5AE8}" presName="descendantText" presStyleLbl="alignAccFollowNode1" presStyleIdx="2" presStyleCnt="6">
        <dgm:presLayoutVars>
          <dgm:bulletEnabled val="1"/>
        </dgm:presLayoutVars>
      </dgm:prSet>
      <dgm:spPr/>
    </dgm:pt>
    <dgm:pt modelId="{6465DEC5-16FA-4786-9ED9-64E505468668}" type="pres">
      <dgm:prSet presAssocID="{27F169DF-C1C1-40C8-8136-DEEB8E038686}" presName="sp" presStyleCnt="0"/>
      <dgm:spPr/>
    </dgm:pt>
    <dgm:pt modelId="{7FB048E3-ED46-468F-9F46-7D8297CE7C65}" type="pres">
      <dgm:prSet presAssocID="{BB03E30E-2DF1-490B-BF72-E9F521C89332}" presName="linNode" presStyleCnt="0"/>
      <dgm:spPr/>
    </dgm:pt>
    <dgm:pt modelId="{085DF9D0-597D-46A1-8CDD-F5CA98A2AABB}" type="pres">
      <dgm:prSet presAssocID="{BB03E30E-2DF1-490B-BF72-E9F521C8933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A8895F54-3290-482D-B90D-0EF4B0E0F1E9}" type="pres">
      <dgm:prSet presAssocID="{BB03E30E-2DF1-490B-BF72-E9F521C89332}" presName="descendantText" presStyleLbl="alignAccFollowNode1" presStyleIdx="3" presStyleCnt="6">
        <dgm:presLayoutVars>
          <dgm:bulletEnabled val="1"/>
        </dgm:presLayoutVars>
      </dgm:prSet>
      <dgm:spPr/>
    </dgm:pt>
    <dgm:pt modelId="{36A094CC-839E-452A-9784-BACD1689CB0E}" type="pres">
      <dgm:prSet presAssocID="{4D18891C-95B3-48D7-8B92-FEEA77C4B9DC}" presName="sp" presStyleCnt="0"/>
      <dgm:spPr/>
    </dgm:pt>
    <dgm:pt modelId="{37325379-B13F-4566-A09E-0C5D10D720AD}" type="pres">
      <dgm:prSet presAssocID="{76AB7F27-BA44-47A6-B228-8AABF0539057}" presName="linNode" presStyleCnt="0"/>
      <dgm:spPr/>
    </dgm:pt>
    <dgm:pt modelId="{C8822EC5-C5FE-4033-9E65-EFF460C1B965}" type="pres">
      <dgm:prSet presAssocID="{76AB7F27-BA44-47A6-B228-8AABF0539057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6EDA5FF-3F4F-4A8F-9605-CB59FB61F04E}" type="pres">
      <dgm:prSet presAssocID="{76AB7F27-BA44-47A6-B228-8AABF0539057}" presName="descendantText" presStyleLbl="alignAccFollowNode1" presStyleIdx="4" presStyleCnt="6">
        <dgm:presLayoutVars>
          <dgm:bulletEnabled val="1"/>
        </dgm:presLayoutVars>
      </dgm:prSet>
      <dgm:spPr/>
    </dgm:pt>
    <dgm:pt modelId="{7285C306-E512-41C0-B1C2-122048318263}" type="pres">
      <dgm:prSet presAssocID="{03FA3B79-7DA3-437A-BB18-16AB86A538A9}" presName="sp" presStyleCnt="0"/>
      <dgm:spPr/>
    </dgm:pt>
    <dgm:pt modelId="{80D71227-D05C-4383-BF06-3A7A0C500BF3}" type="pres">
      <dgm:prSet presAssocID="{D66FC328-3305-480E-AE10-C7328AC1B98C}" presName="linNode" presStyleCnt="0"/>
      <dgm:spPr/>
    </dgm:pt>
    <dgm:pt modelId="{D6469092-CFC1-43C6-B80F-34AC1FD9BB97}" type="pres">
      <dgm:prSet presAssocID="{D66FC328-3305-480E-AE10-C7328AC1B98C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EECD4C35-4F7F-4467-B2F7-9568C9BCEE74}" type="pres">
      <dgm:prSet presAssocID="{D66FC328-3305-480E-AE10-C7328AC1B98C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04AA4121-43C9-419E-B7F5-CD3EE028C840}" srcId="{E2863914-B30D-4990-96D8-B274D885BBC9}" destId="{76AB7F27-BA44-47A6-B228-8AABF0539057}" srcOrd="4" destOrd="0" parTransId="{9B98E197-A7AC-410B-8E86-975FBC732DB2}" sibTransId="{03FA3B79-7DA3-437A-BB18-16AB86A538A9}"/>
    <dgm:cxn modelId="{6A29FF36-3B5A-45F7-8791-F1DFF031D7E8}" srcId="{E2863914-B30D-4990-96D8-B274D885BBC9}" destId="{7783F5C7-50AA-42B6-B420-5FDCB25F8C04}" srcOrd="0" destOrd="0" parTransId="{A7FB54D9-17DC-4007-9843-E8F0CF4DC4EF}" sibTransId="{BF17AD92-D7CE-40C4-B769-9E6B3C8EB6D5}"/>
    <dgm:cxn modelId="{ABAE465B-9A0D-493C-9347-39549DA0E2B7}" type="presOf" srcId="{BC2333A4-3854-4541-8CC7-D839AE739F2C}" destId="{A2CF9752-68F4-4A8F-840B-7D3782C3A182}" srcOrd="0" destOrd="0" presId="urn:microsoft.com/office/officeart/2005/8/layout/vList5"/>
    <dgm:cxn modelId="{0E1EC660-80EC-4CA2-828D-94C5F660D01E}" srcId="{E2863914-B30D-4990-96D8-B274D885BBC9}" destId="{BB03E30E-2DF1-490B-BF72-E9F521C89332}" srcOrd="3" destOrd="0" parTransId="{36EE2306-83AD-4ADE-9A5A-DE9689C2283E}" sibTransId="{4D18891C-95B3-48D7-8B92-FEEA77C4B9DC}"/>
    <dgm:cxn modelId="{D771C041-F8F6-46EA-846C-41BF04FEC58D}" srcId="{D66FC328-3305-480E-AE10-C7328AC1B98C}" destId="{D698E6DA-2B95-42F2-A974-E5BDF35EAE70}" srcOrd="0" destOrd="0" parTransId="{089F6103-1996-4D27-91B5-5054B4C0C251}" sibTransId="{218804AD-6AB6-4985-A1CC-297D737D1F4F}"/>
    <dgm:cxn modelId="{D89E5442-E551-4357-8586-CF8C69E1713D}" type="presOf" srcId="{E71A187A-B01F-4C03-BC14-1FD011721F06}" destId="{23D50DBB-F781-46C8-9FA4-2614E6D9BA85}" srcOrd="0" destOrd="0" presId="urn:microsoft.com/office/officeart/2005/8/layout/vList5"/>
    <dgm:cxn modelId="{194F8566-034D-4FEF-B023-9B403087C845}" type="presOf" srcId="{7783F5C7-50AA-42B6-B420-5FDCB25F8C04}" destId="{086AC8E5-8CC1-46DD-BF3C-5E69295216CF}" srcOrd="0" destOrd="0" presId="urn:microsoft.com/office/officeart/2005/8/layout/vList5"/>
    <dgm:cxn modelId="{15478D66-5D60-4F68-8C21-8F39D6A43CFF}" srcId="{E2863914-B30D-4990-96D8-B274D885BBC9}" destId="{15787F41-819F-4E54-A50A-19B68B89EE90}" srcOrd="1" destOrd="0" parTransId="{D014ADBD-6251-461C-AC1F-14175C6B7F24}" sibTransId="{A5AB65BF-0A9A-42F7-A926-AAD4C6CD0ACE}"/>
    <dgm:cxn modelId="{57551E4A-2C48-4AB9-A18C-BE507FF8FDDE}" srcId="{76AB7F27-BA44-47A6-B228-8AABF0539057}" destId="{1F776D9D-AC7B-4677-B398-30D3C1BA3C4E}" srcOrd="0" destOrd="0" parTransId="{A96A72E5-003D-470A-8EDE-C8E5D285AC10}" sibTransId="{8CACCDA3-E733-4BD7-8138-CAC0DAA44CF1}"/>
    <dgm:cxn modelId="{34D7A06E-2DC5-4517-8C6F-BC7DB4042B42}" type="presOf" srcId="{BB03E30E-2DF1-490B-BF72-E9F521C89332}" destId="{085DF9D0-597D-46A1-8CDD-F5CA98A2AABB}" srcOrd="0" destOrd="0" presId="urn:microsoft.com/office/officeart/2005/8/layout/vList5"/>
    <dgm:cxn modelId="{5D386059-9851-4B5A-8CD4-F8FC08A07872}" type="presOf" srcId="{E2863914-B30D-4990-96D8-B274D885BBC9}" destId="{B663D85C-0B31-4D3F-9A45-79C41823C2EB}" srcOrd="0" destOrd="0" presId="urn:microsoft.com/office/officeart/2005/8/layout/vList5"/>
    <dgm:cxn modelId="{834B8881-4F4B-4C09-BA82-9FCDCE5AA1F8}" srcId="{BB03E30E-2DF1-490B-BF72-E9F521C89332}" destId="{C50ACDF0-F3CE-4AE4-B62C-9395080CB42E}" srcOrd="0" destOrd="0" parTransId="{FB5139D3-7C0F-4C15-AC5A-27224BB59149}" sibTransId="{BB066BE2-22D2-4370-9407-A69C752E0678}"/>
    <dgm:cxn modelId="{ACDC3582-AF3B-4F5D-9C12-980B78AE3A8A}" type="presOf" srcId="{15787F41-819F-4E54-A50A-19B68B89EE90}" destId="{BE7858EA-DBBD-47AD-88CB-A6D0D1691AD2}" srcOrd="0" destOrd="0" presId="urn:microsoft.com/office/officeart/2005/8/layout/vList5"/>
    <dgm:cxn modelId="{E5A1DE9A-A260-4ED4-86C5-C9D7F22A9942}" type="presOf" srcId="{1F776D9D-AC7B-4677-B398-30D3C1BA3C4E}" destId="{86EDA5FF-3F4F-4A8F-9605-CB59FB61F04E}" srcOrd="0" destOrd="0" presId="urn:microsoft.com/office/officeart/2005/8/layout/vList5"/>
    <dgm:cxn modelId="{2CFA8BB4-371A-4740-9153-BDB431CE178C}" srcId="{6045E2B4-FA52-4A35-A7A5-1DEB380F5AE8}" destId="{BC2333A4-3854-4541-8CC7-D839AE739F2C}" srcOrd="0" destOrd="0" parTransId="{E530552B-FAA4-4979-AC1E-F84CCD17410A}" sibTransId="{73973FA4-24BB-4BE5-80C4-2E57BA75A1F5}"/>
    <dgm:cxn modelId="{EE34B2BD-4673-440A-BD01-E08161EFF855}" type="presOf" srcId="{729869E2-9913-464E-A8F5-EA817792872A}" destId="{FEEC2A48-341B-4780-B30D-EAA426E3B1A7}" srcOrd="0" destOrd="0" presId="urn:microsoft.com/office/officeart/2005/8/layout/vList5"/>
    <dgm:cxn modelId="{F93B33C4-2B92-4660-B5AD-C0EB034A6EB9}" srcId="{E2863914-B30D-4990-96D8-B274D885BBC9}" destId="{D66FC328-3305-480E-AE10-C7328AC1B98C}" srcOrd="5" destOrd="0" parTransId="{6ECECCAA-211A-4353-8438-78CB37DF5844}" sibTransId="{2F83692A-6292-442C-9447-7C499D377D5F}"/>
    <dgm:cxn modelId="{C78CEFCA-C493-4064-BEF9-69D664752248}" srcId="{15787F41-819F-4E54-A50A-19B68B89EE90}" destId="{E71A187A-B01F-4C03-BC14-1FD011721F06}" srcOrd="0" destOrd="0" parTransId="{083A3377-2273-4FF2-B4E4-18444AE5D784}" sibTransId="{1B7535DF-B78F-424C-8D68-18F9C94CD642}"/>
    <dgm:cxn modelId="{62128ECC-E6BC-474D-BB59-192C0A41DD10}" srcId="{E2863914-B30D-4990-96D8-B274D885BBC9}" destId="{6045E2B4-FA52-4A35-A7A5-1DEB380F5AE8}" srcOrd="2" destOrd="0" parTransId="{CB5691E7-8B46-4CD4-A295-FA575F6007A8}" sibTransId="{27F169DF-C1C1-40C8-8136-DEEB8E038686}"/>
    <dgm:cxn modelId="{7DA3EDDC-28F9-4919-A26E-85C2119E9B95}" type="presOf" srcId="{D66FC328-3305-480E-AE10-C7328AC1B98C}" destId="{D6469092-CFC1-43C6-B80F-34AC1FD9BB97}" srcOrd="0" destOrd="0" presId="urn:microsoft.com/office/officeart/2005/8/layout/vList5"/>
    <dgm:cxn modelId="{4386FDDE-B834-4ADF-A5F4-B367D6FE2A3E}" type="presOf" srcId="{C50ACDF0-F3CE-4AE4-B62C-9395080CB42E}" destId="{A8895F54-3290-482D-B90D-0EF4B0E0F1E9}" srcOrd="0" destOrd="0" presId="urn:microsoft.com/office/officeart/2005/8/layout/vList5"/>
    <dgm:cxn modelId="{89B8A7E3-BCA4-4BF1-BDC1-F681C4A9BB8C}" type="presOf" srcId="{D698E6DA-2B95-42F2-A974-E5BDF35EAE70}" destId="{EECD4C35-4F7F-4467-B2F7-9568C9BCEE74}" srcOrd="0" destOrd="0" presId="urn:microsoft.com/office/officeart/2005/8/layout/vList5"/>
    <dgm:cxn modelId="{7C44B8E8-E26D-4259-B016-4692806A0792}" type="presOf" srcId="{76AB7F27-BA44-47A6-B228-8AABF0539057}" destId="{C8822EC5-C5FE-4033-9E65-EFF460C1B965}" srcOrd="0" destOrd="0" presId="urn:microsoft.com/office/officeart/2005/8/layout/vList5"/>
    <dgm:cxn modelId="{3EEB56F4-8228-4354-9EE2-332CB8EF5426}" type="presOf" srcId="{6045E2B4-FA52-4A35-A7A5-1DEB380F5AE8}" destId="{9D1BF4C5-AF10-4ED4-8EE5-27602794DBD5}" srcOrd="0" destOrd="0" presId="urn:microsoft.com/office/officeart/2005/8/layout/vList5"/>
    <dgm:cxn modelId="{9A6487FD-EFEB-4D83-B5FF-D2B9F92A304A}" srcId="{7783F5C7-50AA-42B6-B420-5FDCB25F8C04}" destId="{729869E2-9913-464E-A8F5-EA817792872A}" srcOrd="0" destOrd="0" parTransId="{05AAED1C-F570-40CC-821A-52480898E774}" sibTransId="{70079912-4A78-4381-A030-7B82C7EB8031}"/>
    <dgm:cxn modelId="{08A8F103-483C-4778-8C1A-E8352E3DE9E4}" type="presParOf" srcId="{B663D85C-0B31-4D3F-9A45-79C41823C2EB}" destId="{48DF3BAD-EAEC-40E7-8795-6FD73EDFEA80}" srcOrd="0" destOrd="0" presId="urn:microsoft.com/office/officeart/2005/8/layout/vList5"/>
    <dgm:cxn modelId="{B7E7767D-0C79-4692-A8B4-4ED87E17CA48}" type="presParOf" srcId="{48DF3BAD-EAEC-40E7-8795-6FD73EDFEA80}" destId="{086AC8E5-8CC1-46DD-BF3C-5E69295216CF}" srcOrd="0" destOrd="0" presId="urn:microsoft.com/office/officeart/2005/8/layout/vList5"/>
    <dgm:cxn modelId="{3173B3CB-D624-4C46-A723-C814797F5A62}" type="presParOf" srcId="{48DF3BAD-EAEC-40E7-8795-6FD73EDFEA80}" destId="{FEEC2A48-341B-4780-B30D-EAA426E3B1A7}" srcOrd="1" destOrd="0" presId="urn:microsoft.com/office/officeart/2005/8/layout/vList5"/>
    <dgm:cxn modelId="{51F959F7-1825-4F4B-8A89-DFC9B95D53A1}" type="presParOf" srcId="{B663D85C-0B31-4D3F-9A45-79C41823C2EB}" destId="{84D45695-11D4-4033-B529-06D243AB0920}" srcOrd="1" destOrd="0" presId="urn:microsoft.com/office/officeart/2005/8/layout/vList5"/>
    <dgm:cxn modelId="{E3DF2989-C712-4B21-AABA-9EEF15FB8540}" type="presParOf" srcId="{B663D85C-0B31-4D3F-9A45-79C41823C2EB}" destId="{31849DE7-E223-4FF5-841F-CD1032B27EBD}" srcOrd="2" destOrd="0" presId="urn:microsoft.com/office/officeart/2005/8/layout/vList5"/>
    <dgm:cxn modelId="{01342D9F-0879-41B9-A8EC-5A2EEA1C8FF6}" type="presParOf" srcId="{31849DE7-E223-4FF5-841F-CD1032B27EBD}" destId="{BE7858EA-DBBD-47AD-88CB-A6D0D1691AD2}" srcOrd="0" destOrd="0" presId="urn:microsoft.com/office/officeart/2005/8/layout/vList5"/>
    <dgm:cxn modelId="{B65BE699-9C51-482D-B5B0-0159FFF8179A}" type="presParOf" srcId="{31849DE7-E223-4FF5-841F-CD1032B27EBD}" destId="{23D50DBB-F781-46C8-9FA4-2614E6D9BA85}" srcOrd="1" destOrd="0" presId="urn:microsoft.com/office/officeart/2005/8/layout/vList5"/>
    <dgm:cxn modelId="{1EF092AE-8D82-453E-B1E2-6F9E6BB72F36}" type="presParOf" srcId="{B663D85C-0B31-4D3F-9A45-79C41823C2EB}" destId="{16347F94-178E-4919-8824-14FBDA192954}" srcOrd="3" destOrd="0" presId="urn:microsoft.com/office/officeart/2005/8/layout/vList5"/>
    <dgm:cxn modelId="{4875F59C-60DC-46C8-8A55-9A77FC62A111}" type="presParOf" srcId="{B663D85C-0B31-4D3F-9A45-79C41823C2EB}" destId="{41A83F6E-DA0A-4835-89FC-EB494BD78672}" srcOrd="4" destOrd="0" presId="urn:microsoft.com/office/officeart/2005/8/layout/vList5"/>
    <dgm:cxn modelId="{C7D5AD7C-596E-4A70-ACD4-29E503A148E8}" type="presParOf" srcId="{41A83F6E-DA0A-4835-89FC-EB494BD78672}" destId="{9D1BF4C5-AF10-4ED4-8EE5-27602794DBD5}" srcOrd="0" destOrd="0" presId="urn:microsoft.com/office/officeart/2005/8/layout/vList5"/>
    <dgm:cxn modelId="{5F67D13C-0B59-47D4-845B-14C9B4D3153A}" type="presParOf" srcId="{41A83F6E-DA0A-4835-89FC-EB494BD78672}" destId="{A2CF9752-68F4-4A8F-840B-7D3782C3A182}" srcOrd="1" destOrd="0" presId="urn:microsoft.com/office/officeart/2005/8/layout/vList5"/>
    <dgm:cxn modelId="{1D6A580D-B465-4020-A355-C1E1422EE6CC}" type="presParOf" srcId="{B663D85C-0B31-4D3F-9A45-79C41823C2EB}" destId="{6465DEC5-16FA-4786-9ED9-64E505468668}" srcOrd="5" destOrd="0" presId="urn:microsoft.com/office/officeart/2005/8/layout/vList5"/>
    <dgm:cxn modelId="{6702563B-AD5C-4DD8-867F-2F1E824E4216}" type="presParOf" srcId="{B663D85C-0B31-4D3F-9A45-79C41823C2EB}" destId="{7FB048E3-ED46-468F-9F46-7D8297CE7C65}" srcOrd="6" destOrd="0" presId="urn:microsoft.com/office/officeart/2005/8/layout/vList5"/>
    <dgm:cxn modelId="{0DB1D01F-7BD4-401D-901E-EAD34FF1A98F}" type="presParOf" srcId="{7FB048E3-ED46-468F-9F46-7D8297CE7C65}" destId="{085DF9D0-597D-46A1-8CDD-F5CA98A2AABB}" srcOrd="0" destOrd="0" presId="urn:microsoft.com/office/officeart/2005/8/layout/vList5"/>
    <dgm:cxn modelId="{25336A3A-4C00-48DA-88C5-DEC7AB57B950}" type="presParOf" srcId="{7FB048E3-ED46-468F-9F46-7D8297CE7C65}" destId="{A8895F54-3290-482D-B90D-0EF4B0E0F1E9}" srcOrd="1" destOrd="0" presId="urn:microsoft.com/office/officeart/2005/8/layout/vList5"/>
    <dgm:cxn modelId="{CC4B005E-2A77-43C6-A9F4-BC90ECEAB4CC}" type="presParOf" srcId="{B663D85C-0B31-4D3F-9A45-79C41823C2EB}" destId="{36A094CC-839E-452A-9784-BACD1689CB0E}" srcOrd="7" destOrd="0" presId="urn:microsoft.com/office/officeart/2005/8/layout/vList5"/>
    <dgm:cxn modelId="{2A8F4114-0082-4AF3-8E9B-54DFA2EB09B7}" type="presParOf" srcId="{B663D85C-0B31-4D3F-9A45-79C41823C2EB}" destId="{37325379-B13F-4566-A09E-0C5D10D720AD}" srcOrd="8" destOrd="0" presId="urn:microsoft.com/office/officeart/2005/8/layout/vList5"/>
    <dgm:cxn modelId="{055282E5-292F-49DB-87B7-27A8F55DDA52}" type="presParOf" srcId="{37325379-B13F-4566-A09E-0C5D10D720AD}" destId="{C8822EC5-C5FE-4033-9E65-EFF460C1B965}" srcOrd="0" destOrd="0" presId="urn:microsoft.com/office/officeart/2005/8/layout/vList5"/>
    <dgm:cxn modelId="{0C309B02-7F8E-4FD3-B90F-4B48C21EC9D7}" type="presParOf" srcId="{37325379-B13F-4566-A09E-0C5D10D720AD}" destId="{86EDA5FF-3F4F-4A8F-9605-CB59FB61F04E}" srcOrd="1" destOrd="0" presId="urn:microsoft.com/office/officeart/2005/8/layout/vList5"/>
    <dgm:cxn modelId="{2E17A4D3-3CC7-46A3-949C-F8A2AA172A35}" type="presParOf" srcId="{B663D85C-0B31-4D3F-9A45-79C41823C2EB}" destId="{7285C306-E512-41C0-B1C2-122048318263}" srcOrd="9" destOrd="0" presId="urn:microsoft.com/office/officeart/2005/8/layout/vList5"/>
    <dgm:cxn modelId="{2B045072-B473-4CBD-9555-AB1563E41B92}" type="presParOf" srcId="{B663D85C-0B31-4D3F-9A45-79C41823C2EB}" destId="{80D71227-D05C-4383-BF06-3A7A0C500BF3}" srcOrd="10" destOrd="0" presId="urn:microsoft.com/office/officeart/2005/8/layout/vList5"/>
    <dgm:cxn modelId="{75B6E2D4-6F64-4745-93C2-3285E922A123}" type="presParOf" srcId="{80D71227-D05C-4383-BF06-3A7A0C500BF3}" destId="{D6469092-CFC1-43C6-B80F-34AC1FD9BB97}" srcOrd="0" destOrd="0" presId="urn:microsoft.com/office/officeart/2005/8/layout/vList5"/>
    <dgm:cxn modelId="{65531A5B-D01C-4BD8-8FA2-0EEB03AAD32B}" type="presParOf" srcId="{80D71227-D05C-4383-BF06-3A7A0C500BF3}" destId="{EECD4C35-4F7F-4467-B2F7-9568C9BCEE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863914-B30D-4990-96D8-B274D885BBC9}" type="doc">
      <dgm:prSet loTypeId="urn:microsoft.com/office/officeart/2005/8/layout/vList5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7783F5C7-50AA-42B6-B420-5FDCB25F8C04}">
      <dgm:prSet custT="1"/>
      <dgm:spPr/>
      <dgm:t>
        <a:bodyPr/>
        <a:lstStyle/>
        <a:p>
          <a:r>
            <a:rPr lang="es-ES" sz="1800" b="1" i="0" dirty="0"/>
            <a:t>Conversión</a:t>
          </a:r>
          <a:endParaRPr lang="es-CO" sz="1800" b="1" dirty="0"/>
        </a:p>
      </dgm:t>
    </dgm:pt>
    <dgm:pt modelId="{A7FB54D9-17DC-4007-9843-E8F0CF4DC4EF}" type="parTrans" cxnId="{6A29FF36-3B5A-45F7-8791-F1DFF031D7E8}">
      <dgm:prSet/>
      <dgm:spPr/>
      <dgm:t>
        <a:bodyPr/>
        <a:lstStyle/>
        <a:p>
          <a:endParaRPr lang="es-CO" sz="1400"/>
        </a:p>
      </dgm:t>
    </dgm:pt>
    <dgm:pt modelId="{BF17AD92-D7CE-40C4-B769-9E6B3C8EB6D5}" type="sibTrans" cxnId="{6A29FF36-3B5A-45F7-8791-F1DFF031D7E8}">
      <dgm:prSet/>
      <dgm:spPr/>
      <dgm:t>
        <a:bodyPr/>
        <a:lstStyle/>
        <a:p>
          <a:endParaRPr lang="es-CO" sz="1400"/>
        </a:p>
      </dgm:t>
    </dgm:pt>
    <dgm:pt modelId="{15787F41-819F-4E54-A50A-19B68B89EE90}">
      <dgm:prSet custT="1"/>
      <dgm:spPr/>
      <dgm:t>
        <a:bodyPr/>
        <a:lstStyle/>
        <a:p>
          <a:r>
            <a:rPr lang="es-ES" sz="1800" b="1" i="0" dirty="0"/>
            <a:t>Respuesta a Decisiones</a:t>
          </a:r>
          <a:endParaRPr lang="es-CO" sz="1800" b="1" dirty="0"/>
        </a:p>
      </dgm:t>
    </dgm:pt>
    <dgm:pt modelId="{D014ADBD-6251-461C-AC1F-14175C6B7F24}" type="parTrans" cxnId="{15478D66-5D60-4F68-8C21-8F39D6A43CFF}">
      <dgm:prSet/>
      <dgm:spPr/>
      <dgm:t>
        <a:bodyPr/>
        <a:lstStyle/>
        <a:p>
          <a:endParaRPr lang="es-CO" sz="1400"/>
        </a:p>
      </dgm:t>
    </dgm:pt>
    <dgm:pt modelId="{A5AB65BF-0A9A-42F7-A926-AAD4C6CD0ACE}" type="sibTrans" cxnId="{15478D66-5D60-4F68-8C21-8F39D6A43CFF}">
      <dgm:prSet/>
      <dgm:spPr/>
      <dgm:t>
        <a:bodyPr/>
        <a:lstStyle/>
        <a:p>
          <a:endParaRPr lang="es-CO" sz="1400"/>
        </a:p>
      </dgm:t>
    </dgm:pt>
    <dgm:pt modelId="{6045E2B4-FA52-4A35-A7A5-1DEB380F5AE8}">
      <dgm:prSet custT="1"/>
      <dgm:spPr/>
      <dgm:t>
        <a:bodyPr/>
        <a:lstStyle/>
        <a:p>
          <a:r>
            <a:rPr lang="es-ES" sz="1800" b="1" i="0" dirty="0"/>
            <a:t>Satisfacción del Cliente</a:t>
          </a:r>
          <a:endParaRPr lang="es-CO" sz="1800" b="1" dirty="0"/>
        </a:p>
      </dgm:t>
    </dgm:pt>
    <dgm:pt modelId="{CB5691E7-8B46-4CD4-A295-FA575F6007A8}" type="parTrans" cxnId="{62128ECC-E6BC-474D-BB59-192C0A41DD10}">
      <dgm:prSet/>
      <dgm:spPr/>
      <dgm:t>
        <a:bodyPr/>
        <a:lstStyle/>
        <a:p>
          <a:endParaRPr lang="es-CO" sz="1400"/>
        </a:p>
      </dgm:t>
    </dgm:pt>
    <dgm:pt modelId="{27F169DF-C1C1-40C8-8136-DEEB8E038686}" type="sibTrans" cxnId="{62128ECC-E6BC-474D-BB59-192C0A41DD10}">
      <dgm:prSet/>
      <dgm:spPr/>
      <dgm:t>
        <a:bodyPr/>
        <a:lstStyle/>
        <a:p>
          <a:endParaRPr lang="es-CO" sz="1400"/>
        </a:p>
      </dgm:t>
    </dgm:pt>
    <dgm:pt modelId="{BB03E30E-2DF1-490B-BF72-E9F521C89332}">
      <dgm:prSet custT="1"/>
      <dgm:spPr/>
      <dgm:t>
        <a:bodyPr/>
        <a:lstStyle/>
        <a:p>
          <a:r>
            <a:rPr lang="es-ES" sz="1800" b="1" i="0" dirty="0"/>
            <a:t>Retorno sobre la Inversión</a:t>
          </a:r>
          <a:endParaRPr lang="es-CO" sz="1800" b="1" dirty="0"/>
        </a:p>
      </dgm:t>
    </dgm:pt>
    <dgm:pt modelId="{36EE2306-83AD-4ADE-9A5A-DE9689C2283E}" type="parTrans" cxnId="{0E1EC660-80EC-4CA2-828D-94C5F660D01E}">
      <dgm:prSet/>
      <dgm:spPr/>
      <dgm:t>
        <a:bodyPr/>
        <a:lstStyle/>
        <a:p>
          <a:endParaRPr lang="es-CO" sz="1400"/>
        </a:p>
      </dgm:t>
    </dgm:pt>
    <dgm:pt modelId="{4D18891C-95B3-48D7-8B92-FEEA77C4B9DC}" type="sibTrans" cxnId="{0E1EC660-80EC-4CA2-828D-94C5F660D01E}">
      <dgm:prSet/>
      <dgm:spPr/>
      <dgm:t>
        <a:bodyPr/>
        <a:lstStyle/>
        <a:p>
          <a:endParaRPr lang="es-CO" sz="1400"/>
        </a:p>
      </dgm:t>
    </dgm:pt>
    <dgm:pt modelId="{76AB7F27-BA44-47A6-B228-8AABF0539057}">
      <dgm:prSet custT="1"/>
      <dgm:spPr/>
      <dgm:t>
        <a:bodyPr/>
        <a:lstStyle/>
        <a:p>
          <a:r>
            <a:rPr lang="es-ES" sz="1800" b="1" i="0" dirty="0"/>
            <a:t>Calidad de los Datos</a:t>
          </a:r>
          <a:endParaRPr lang="es-CO" sz="1800" b="1" dirty="0"/>
        </a:p>
      </dgm:t>
    </dgm:pt>
    <dgm:pt modelId="{9B98E197-A7AC-410B-8E86-975FBC732DB2}" type="parTrans" cxnId="{04AA4121-43C9-419E-B7F5-CD3EE028C840}">
      <dgm:prSet/>
      <dgm:spPr/>
      <dgm:t>
        <a:bodyPr/>
        <a:lstStyle/>
        <a:p>
          <a:endParaRPr lang="es-CO" sz="1400"/>
        </a:p>
      </dgm:t>
    </dgm:pt>
    <dgm:pt modelId="{03FA3B79-7DA3-437A-BB18-16AB86A538A9}" type="sibTrans" cxnId="{04AA4121-43C9-419E-B7F5-CD3EE028C840}">
      <dgm:prSet/>
      <dgm:spPr/>
      <dgm:t>
        <a:bodyPr/>
        <a:lstStyle/>
        <a:p>
          <a:endParaRPr lang="es-CO" sz="1400"/>
        </a:p>
      </dgm:t>
    </dgm:pt>
    <dgm:pt modelId="{D66FC328-3305-480E-AE10-C7328AC1B98C}">
      <dgm:prSet custT="1"/>
      <dgm:spPr/>
      <dgm:t>
        <a:bodyPr/>
        <a:lstStyle/>
        <a:p>
          <a:r>
            <a:rPr lang="es-ES" sz="1800" b="1" i="0" dirty="0"/>
            <a:t>Adopción de Nuevas Estrategias</a:t>
          </a:r>
          <a:endParaRPr lang="es-CO" sz="1800" b="1" dirty="0"/>
        </a:p>
      </dgm:t>
    </dgm:pt>
    <dgm:pt modelId="{6ECECCAA-211A-4353-8438-78CB37DF5844}" type="parTrans" cxnId="{F93B33C4-2B92-4660-B5AD-C0EB034A6EB9}">
      <dgm:prSet/>
      <dgm:spPr/>
      <dgm:t>
        <a:bodyPr/>
        <a:lstStyle/>
        <a:p>
          <a:endParaRPr lang="es-CO" sz="1400"/>
        </a:p>
      </dgm:t>
    </dgm:pt>
    <dgm:pt modelId="{2F83692A-6292-442C-9447-7C499D377D5F}" type="sibTrans" cxnId="{F93B33C4-2B92-4660-B5AD-C0EB034A6EB9}">
      <dgm:prSet/>
      <dgm:spPr/>
      <dgm:t>
        <a:bodyPr/>
        <a:lstStyle/>
        <a:p>
          <a:endParaRPr lang="es-CO" sz="1400"/>
        </a:p>
      </dgm:t>
    </dgm:pt>
    <dgm:pt modelId="{B663D85C-0B31-4D3F-9A45-79C41823C2EB}" type="pres">
      <dgm:prSet presAssocID="{E2863914-B30D-4990-96D8-B274D885BBC9}" presName="Name0" presStyleCnt="0">
        <dgm:presLayoutVars>
          <dgm:dir/>
          <dgm:animLvl val="lvl"/>
          <dgm:resizeHandles val="exact"/>
        </dgm:presLayoutVars>
      </dgm:prSet>
      <dgm:spPr/>
    </dgm:pt>
    <dgm:pt modelId="{48DF3BAD-EAEC-40E7-8795-6FD73EDFEA80}" type="pres">
      <dgm:prSet presAssocID="{7783F5C7-50AA-42B6-B420-5FDCB25F8C04}" presName="linNode" presStyleCnt="0"/>
      <dgm:spPr/>
    </dgm:pt>
    <dgm:pt modelId="{086AC8E5-8CC1-46DD-BF3C-5E69295216CF}" type="pres">
      <dgm:prSet presAssocID="{7783F5C7-50AA-42B6-B420-5FDCB25F8C04}" presName="parentText" presStyleLbl="node1" presStyleIdx="0" presStyleCnt="6" custLinFactNeighborX="-1704" custLinFactNeighborY="-172">
        <dgm:presLayoutVars>
          <dgm:chMax val="1"/>
          <dgm:bulletEnabled val="1"/>
        </dgm:presLayoutVars>
      </dgm:prSet>
      <dgm:spPr/>
    </dgm:pt>
    <dgm:pt modelId="{84D45695-11D4-4033-B529-06D243AB0920}" type="pres">
      <dgm:prSet presAssocID="{BF17AD92-D7CE-40C4-B769-9E6B3C8EB6D5}" presName="sp" presStyleCnt="0"/>
      <dgm:spPr/>
    </dgm:pt>
    <dgm:pt modelId="{31849DE7-E223-4FF5-841F-CD1032B27EBD}" type="pres">
      <dgm:prSet presAssocID="{15787F41-819F-4E54-A50A-19B68B89EE90}" presName="linNode" presStyleCnt="0"/>
      <dgm:spPr/>
    </dgm:pt>
    <dgm:pt modelId="{BE7858EA-DBBD-47AD-88CB-A6D0D1691AD2}" type="pres">
      <dgm:prSet presAssocID="{15787F41-819F-4E54-A50A-19B68B89EE90}" presName="parentText" presStyleLbl="node1" presStyleIdx="1" presStyleCnt="6" custLinFactNeighborX="-1573">
        <dgm:presLayoutVars>
          <dgm:chMax val="1"/>
          <dgm:bulletEnabled val="1"/>
        </dgm:presLayoutVars>
      </dgm:prSet>
      <dgm:spPr/>
    </dgm:pt>
    <dgm:pt modelId="{16347F94-178E-4919-8824-14FBDA192954}" type="pres">
      <dgm:prSet presAssocID="{A5AB65BF-0A9A-42F7-A926-AAD4C6CD0ACE}" presName="sp" presStyleCnt="0"/>
      <dgm:spPr/>
    </dgm:pt>
    <dgm:pt modelId="{41A83F6E-DA0A-4835-89FC-EB494BD78672}" type="pres">
      <dgm:prSet presAssocID="{6045E2B4-FA52-4A35-A7A5-1DEB380F5AE8}" presName="linNode" presStyleCnt="0"/>
      <dgm:spPr/>
    </dgm:pt>
    <dgm:pt modelId="{9D1BF4C5-AF10-4ED4-8EE5-27602794DBD5}" type="pres">
      <dgm:prSet presAssocID="{6045E2B4-FA52-4A35-A7A5-1DEB380F5AE8}" presName="parentText" presStyleLbl="node1" presStyleIdx="2" presStyleCnt="6" custLinFactNeighborX="-1573">
        <dgm:presLayoutVars>
          <dgm:chMax val="1"/>
          <dgm:bulletEnabled val="1"/>
        </dgm:presLayoutVars>
      </dgm:prSet>
      <dgm:spPr/>
    </dgm:pt>
    <dgm:pt modelId="{6465DEC5-16FA-4786-9ED9-64E505468668}" type="pres">
      <dgm:prSet presAssocID="{27F169DF-C1C1-40C8-8136-DEEB8E038686}" presName="sp" presStyleCnt="0"/>
      <dgm:spPr/>
    </dgm:pt>
    <dgm:pt modelId="{7FB048E3-ED46-468F-9F46-7D8297CE7C65}" type="pres">
      <dgm:prSet presAssocID="{BB03E30E-2DF1-490B-BF72-E9F521C89332}" presName="linNode" presStyleCnt="0"/>
      <dgm:spPr/>
    </dgm:pt>
    <dgm:pt modelId="{085DF9D0-597D-46A1-8CDD-F5CA98A2AABB}" type="pres">
      <dgm:prSet presAssocID="{BB03E30E-2DF1-490B-BF72-E9F521C89332}" presName="parentText" presStyleLbl="node1" presStyleIdx="3" presStyleCnt="6" custLinFactNeighborX="-1573">
        <dgm:presLayoutVars>
          <dgm:chMax val="1"/>
          <dgm:bulletEnabled val="1"/>
        </dgm:presLayoutVars>
      </dgm:prSet>
      <dgm:spPr/>
    </dgm:pt>
    <dgm:pt modelId="{36A094CC-839E-452A-9784-BACD1689CB0E}" type="pres">
      <dgm:prSet presAssocID="{4D18891C-95B3-48D7-8B92-FEEA77C4B9DC}" presName="sp" presStyleCnt="0"/>
      <dgm:spPr/>
    </dgm:pt>
    <dgm:pt modelId="{37325379-B13F-4566-A09E-0C5D10D720AD}" type="pres">
      <dgm:prSet presAssocID="{76AB7F27-BA44-47A6-B228-8AABF0539057}" presName="linNode" presStyleCnt="0"/>
      <dgm:spPr/>
    </dgm:pt>
    <dgm:pt modelId="{C8822EC5-C5FE-4033-9E65-EFF460C1B965}" type="pres">
      <dgm:prSet presAssocID="{76AB7F27-BA44-47A6-B228-8AABF0539057}" presName="parentText" presStyleLbl="node1" presStyleIdx="4" presStyleCnt="6" custLinFactNeighborX="-1573">
        <dgm:presLayoutVars>
          <dgm:chMax val="1"/>
          <dgm:bulletEnabled val="1"/>
        </dgm:presLayoutVars>
      </dgm:prSet>
      <dgm:spPr/>
    </dgm:pt>
    <dgm:pt modelId="{7285C306-E512-41C0-B1C2-122048318263}" type="pres">
      <dgm:prSet presAssocID="{03FA3B79-7DA3-437A-BB18-16AB86A538A9}" presName="sp" presStyleCnt="0"/>
      <dgm:spPr/>
    </dgm:pt>
    <dgm:pt modelId="{80D71227-D05C-4383-BF06-3A7A0C500BF3}" type="pres">
      <dgm:prSet presAssocID="{D66FC328-3305-480E-AE10-C7328AC1B98C}" presName="linNode" presStyleCnt="0"/>
      <dgm:spPr/>
    </dgm:pt>
    <dgm:pt modelId="{D6469092-CFC1-43C6-B80F-34AC1FD9BB97}" type="pres">
      <dgm:prSet presAssocID="{D66FC328-3305-480E-AE10-C7328AC1B98C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04AA4121-43C9-419E-B7F5-CD3EE028C840}" srcId="{E2863914-B30D-4990-96D8-B274D885BBC9}" destId="{76AB7F27-BA44-47A6-B228-8AABF0539057}" srcOrd="4" destOrd="0" parTransId="{9B98E197-A7AC-410B-8E86-975FBC732DB2}" sibTransId="{03FA3B79-7DA3-437A-BB18-16AB86A538A9}"/>
    <dgm:cxn modelId="{6A29FF36-3B5A-45F7-8791-F1DFF031D7E8}" srcId="{E2863914-B30D-4990-96D8-B274D885BBC9}" destId="{7783F5C7-50AA-42B6-B420-5FDCB25F8C04}" srcOrd="0" destOrd="0" parTransId="{A7FB54D9-17DC-4007-9843-E8F0CF4DC4EF}" sibTransId="{BF17AD92-D7CE-40C4-B769-9E6B3C8EB6D5}"/>
    <dgm:cxn modelId="{0E1EC660-80EC-4CA2-828D-94C5F660D01E}" srcId="{E2863914-B30D-4990-96D8-B274D885BBC9}" destId="{BB03E30E-2DF1-490B-BF72-E9F521C89332}" srcOrd="3" destOrd="0" parTransId="{36EE2306-83AD-4ADE-9A5A-DE9689C2283E}" sibTransId="{4D18891C-95B3-48D7-8B92-FEEA77C4B9DC}"/>
    <dgm:cxn modelId="{194F8566-034D-4FEF-B023-9B403087C845}" type="presOf" srcId="{7783F5C7-50AA-42B6-B420-5FDCB25F8C04}" destId="{086AC8E5-8CC1-46DD-BF3C-5E69295216CF}" srcOrd="0" destOrd="0" presId="urn:microsoft.com/office/officeart/2005/8/layout/vList5"/>
    <dgm:cxn modelId="{15478D66-5D60-4F68-8C21-8F39D6A43CFF}" srcId="{E2863914-B30D-4990-96D8-B274D885BBC9}" destId="{15787F41-819F-4E54-A50A-19B68B89EE90}" srcOrd="1" destOrd="0" parTransId="{D014ADBD-6251-461C-AC1F-14175C6B7F24}" sibTransId="{A5AB65BF-0A9A-42F7-A926-AAD4C6CD0ACE}"/>
    <dgm:cxn modelId="{34D7A06E-2DC5-4517-8C6F-BC7DB4042B42}" type="presOf" srcId="{BB03E30E-2DF1-490B-BF72-E9F521C89332}" destId="{085DF9D0-597D-46A1-8CDD-F5CA98A2AABB}" srcOrd="0" destOrd="0" presId="urn:microsoft.com/office/officeart/2005/8/layout/vList5"/>
    <dgm:cxn modelId="{5D386059-9851-4B5A-8CD4-F8FC08A07872}" type="presOf" srcId="{E2863914-B30D-4990-96D8-B274D885BBC9}" destId="{B663D85C-0B31-4D3F-9A45-79C41823C2EB}" srcOrd="0" destOrd="0" presId="urn:microsoft.com/office/officeart/2005/8/layout/vList5"/>
    <dgm:cxn modelId="{ACDC3582-AF3B-4F5D-9C12-980B78AE3A8A}" type="presOf" srcId="{15787F41-819F-4E54-A50A-19B68B89EE90}" destId="{BE7858EA-DBBD-47AD-88CB-A6D0D1691AD2}" srcOrd="0" destOrd="0" presId="urn:microsoft.com/office/officeart/2005/8/layout/vList5"/>
    <dgm:cxn modelId="{F93B33C4-2B92-4660-B5AD-C0EB034A6EB9}" srcId="{E2863914-B30D-4990-96D8-B274D885BBC9}" destId="{D66FC328-3305-480E-AE10-C7328AC1B98C}" srcOrd="5" destOrd="0" parTransId="{6ECECCAA-211A-4353-8438-78CB37DF5844}" sibTransId="{2F83692A-6292-442C-9447-7C499D377D5F}"/>
    <dgm:cxn modelId="{62128ECC-E6BC-474D-BB59-192C0A41DD10}" srcId="{E2863914-B30D-4990-96D8-B274D885BBC9}" destId="{6045E2B4-FA52-4A35-A7A5-1DEB380F5AE8}" srcOrd="2" destOrd="0" parTransId="{CB5691E7-8B46-4CD4-A295-FA575F6007A8}" sibTransId="{27F169DF-C1C1-40C8-8136-DEEB8E038686}"/>
    <dgm:cxn modelId="{7DA3EDDC-28F9-4919-A26E-85C2119E9B95}" type="presOf" srcId="{D66FC328-3305-480E-AE10-C7328AC1B98C}" destId="{D6469092-CFC1-43C6-B80F-34AC1FD9BB97}" srcOrd="0" destOrd="0" presId="urn:microsoft.com/office/officeart/2005/8/layout/vList5"/>
    <dgm:cxn modelId="{7C44B8E8-E26D-4259-B016-4692806A0792}" type="presOf" srcId="{76AB7F27-BA44-47A6-B228-8AABF0539057}" destId="{C8822EC5-C5FE-4033-9E65-EFF460C1B965}" srcOrd="0" destOrd="0" presId="urn:microsoft.com/office/officeart/2005/8/layout/vList5"/>
    <dgm:cxn modelId="{3EEB56F4-8228-4354-9EE2-332CB8EF5426}" type="presOf" srcId="{6045E2B4-FA52-4A35-A7A5-1DEB380F5AE8}" destId="{9D1BF4C5-AF10-4ED4-8EE5-27602794DBD5}" srcOrd="0" destOrd="0" presId="urn:microsoft.com/office/officeart/2005/8/layout/vList5"/>
    <dgm:cxn modelId="{08A8F103-483C-4778-8C1A-E8352E3DE9E4}" type="presParOf" srcId="{B663D85C-0B31-4D3F-9A45-79C41823C2EB}" destId="{48DF3BAD-EAEC-40E7-8795-6FD73EDFEA80}" srcOrd="0" destOrd="0" presId="urn:microsoft.com/office/officeart/2005/8/layout/vList5"/>
    <dgm:cxn modelId="{B7E7767D-0C79-4692-A8B4-4ED87E17CA48}" type="presParOf" srcId="{48DF3BAD-EAEC-40E7-8795-6FD73EDFEA80}" destId="{086AC8E5-8CC1-46DD-BF3C-5E69295216CF}" srcOrd="0" destOrd="0" presId="urn:microsoft.com/office/officeart/2005/8/layout/vList5"/>
    <dgm:cxn modelId="{51F959F7-1825-4F4B-8A89-DFC9B95D53A1}" type="presParOf" srcId="{B663D85C-0B31-4D3F-9A45-79C41823C2EB}" destId="{84D45695-11D4-4033-B529-06D243AB0920}" srcOrd="1" destOrd="0" presId="urn:microsoft.com/office/officeart/2005/8/layout/vList5"/>
    <dgm:cxn modelId="{E3DF2989-C712-4B21-AABA-9EEF15FB8540}" type="presParOf" srcId="{B663D85C-0B31-4D3F-9A45-79C41823C2EB}" destId="{31849DE7-E223-4FF5-841F-CD1032B27EBD}" srcOrd="2" destOrd="0" presId="urn:microsoft.com/office/officeart/2005/8/layout/vList5"/>
    <dgm:cxn modelId="{01342D9F-0879-41B9-A8EC-5A2EEA1C8FF6}" type="presParOf" srcId="{31849DE7-E223-4FF5-841F-CD1032B27EBD}" destId="{BE7858EA-DBBD-47AD-88CB-A6D0D1691AD2}" srcOrd="0" destOrd="0" presId="urn:microsoft.com/office/officeart/2005/8/layout/vList5"/>
    <dgm:cxn modelId="{1EF092AE-8D82-453E-B1E2-6F9E6BB72F36}" type="presParOf" srcId="{B663D85C-0B31-4D3F-9A45-79C41823C2EB}" destId="{16347F94-178E-4919-8824-14FBDA192954}" srcOrd="3" destOrd="0" presId="urn:microsoft.com/office/officeart/2005/8/layout/vList5"/>
    <dgm:cxn modelId="{4875F59C-60DC-46C8-8A55-9A77FC62A111}" type="presParOf" srcId="{B663D85C-0B31-4D3F-9A45-79C41823C2EB}" destId="{41A83F6E-DA0A-4835-89FC-EB494BD78672}" srcOrd="4" destOrd="0" presId="urn:microsoft.com/office/officeart/2005/8/layout/vList5"/>
    <dgm:cxn modelId="{C7D5AD7C-596E-4A70-ACD4-29E503A148E8}" type="presParOf" srcId="{41A83F6E-DA0A-4835-89FC-EB494BD78672}" destId="{9D1BF4C5-AF10-4ED4-8EE5-27602794DBD5}" srcOrd="0" destOrd="0" presId="urn:microsoft.com/office/officeart/2005/8/layout/vList5"/>
    <dgm:cxn modelId="{1D6A580D-B465-4020-A355-C1E1422EE6CC}" type="presParOf" srcId="{B663D85C-0B31-4D3F-9A45-79C41823C2EB}" destId="{6465DEC5-16FA-4786-9ED9-64E505468668}" srcOrd="5" destOrd="0" presId="urn:microsoft.com/office/officeart/2005/8/layout/vList5"/>
    <dgm:cxn modelId="{6702563B-AD5C-4DD8-867F-2F1E824E4216}" type="presParOf" srcId="{B663D85C-0B31-4D3F-9A45-79C41823C2EB}" destId="{7FB048E3-ED46-468F-9F46-7D8297CE7C65}" srcOrd="6" destOrd="0" presId="urn:microsoft.com/office/officeart/2005/8/layout/vList5"/>
    <dgm:cxn modelId="{0DB1D01F-7BD4-401D-901E-EAD34FF1A98F}" type="presParOf" srcId="{7FB048E3-ED46-468F-9F46-7D8297CE7C65}" destId="{085DF9D0-597D-46A1-8CDD-F5CA98A2AABB}" srcOrd="0" destOrd="0" presId="urn:microsoft.com/office/officeart/2005/8/layout/vList5"/>
    <dgm:cxn modelId="{CC4B005E-2A77-43C6-A9F4-BC90ECEAB4CC}" type="presParOf" srcId="{B663D85C-0B31-4D3F-9A45-79C41823C2EB}" destId="{36A094CC-839E-452A-9784-BACD1689CB0E}" srcOrd="7" destOrd="0" presId="urn:microsoft.com/office/officeart/2005/8/layout/vList5"/>
    <dgm:cxn modelId="{2A8F4114-0082-4AF3-8E9B-54DFA2EB09B7}" type="presParOf" srcId="{B663D85C-0B31-4D3F-9A45-79C41823C2EB}" destId="{37325379-B13F-4566-A09E-0C5D10D720AD}" srcOrd="8" destOrd="0" presId="urn:microsoft.com/office/officeart/2005/8/layout/vList5"/>
    <dgm:cxn modelId="{055282E5-292F-49DB-87B7-27A8F55DDA52}" type="presParOf" srcId="{37325379-B13F-4566-A09E-0C5D10D720AD}" destId="{C8822EC5-C5FE-4033-9E65-EFF460C1B965}" srcOrd="0" destOrd="0" presId="urn:microsoft.com/office/officeart/2005/8/layout/vList5"/>
    <dgm:cxn modelId="{2E17A4D3-3CC7-46A3-949C-F8A2AA172A35}" type="presParOf" srcId="{B663D85C-0B31-4D3F-9A45-79C41823C2EB}" destId="{7285C306-E512-41C0-B1C2-122048318263}" srcOrd="9" destOrd="0" presId="urn:microsoft.com/office/officeart/2005/8/layout/vList5"/>
    <dgm:cxn modelId="{2B045072-B473-4CBD-9555-AB1563E41B92}" type="presParOf" srcId="{B663D85C-0B31-4D3F-9A45-79C41823C2EB}" destId="{80D71227-D05C-4383-BF06-3A7A0C500BF3}" srcOrd="10" destOrd="0" presId="urn:microsoft.com/office/officeart/2005/8/layout/vList5"/>
    <dgm:cxn modelId="{75B6E2D4-6F64-4745-93C2-3285E922A123}" type="presParOf" srcId="{80D71227-D05C-4383-BF06-3A7A0C500BF3}" destId="{D6469092-CFC1-43C6-B80F-34AC1FD9BB9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904615-3ADC-47FE-9D5C-285091D7A75E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CO"/>
        </a:p>
      </dgm:t>
    </dgm:pt>
    <dgm:pt modelId="{3062181F-DE33-4C07-AF91-468C19F4C6C7}">
      <dgm:prSet/>
      <dgm:spPr/>
      <dgm:t>
        <a:bodyPr/>
        <a:lstStyle/>
        <a:p>
          <a:r>
            <a:rPr lang="es-ES" b="1" dirty="0"/>
            <a:t>Incrementar los ingresos actuales</a:t>
          </a:r>
          <a:endParaRPr lang="es-CO" b="1" dirty="0"/>
        </a:p>
      </dgm:t>
    </dgm:pt>
    <dgm:pt modelId="{38A73D92-2DF8-4337-95AB-4CC0C6E00E80}" type="parTrans" cxnId="{89E76E40-D064-4554-93C8-AF580486BE6B}">
      <dgm:prSet/>
      <dgm:spPr/>
      <dgm:t>
        <a:bodyPr/>
        <a:lstStyle/>
        <a:p>
          <a:endParaRPr lang="es-CO"/>
        </a:p>
      </dgm:t>
    </dgm:pt>
    <dgm:pt modelId="{4A8106B4-60C2-40A6-8278-265FFCB8D8C6}" type="sibTrans" cxnId="{89E76E40-D064-4554-93C8-AF580486BE6B}">
      <dgm:prSet/>
      <dgm:spPr/>
      <dgm:t>
        <a:bodyPr/>
        <a:lstStyle/>
        <a:p>
          <a:endParaRPr lang="es-CO"/>
        </a:p>
      </dgm:t>
    </dgm:pt>
    <dgm:pt modelId="{2FA5B5AF-D56E-4441-A51F-A599BAFA5BFA}">
      <dgm:prSet/>
      <dgm:spPr/>
      <dgm:t>
        <a:bodyPr/>
        <a:lstStyle/>
        <a:p>
          <a:r>
            <a:rPr lang="es-ES" b="1" dirty="0"/>
            <a:t>Aumentar la rentabilidad</a:t>
          </a:r>
          <a:endParaRPr lang="es-CO" b="1" dirty="0"/>
        </a:p>
      </dgm:t>
    </dgm:pt>
    <dgm:pt modelId="{CACDE2D3-03C0-4447-94D0-8947E7041804}" type="parTrans" cxnId="{D964FC5E-9C80-4F68-A7B5-D8631D11EF84}">
      <dgm:prSet/>
      <dgm:spPr/>
      <dgm:t>
        <a:bodyPr/>
        <a:lstStyle/>
        <a:p>
          <a:endParaRPr lang="es-CO"/>
        </a:p>
      </dgm:t>
    </dgm:pt>
    <dgm:pt modelId="{2FA5D2E2-3401-406C-9664-3EAB16B66F1E}" type="sibTrans" cxnId="{D964FC5E-9C80-4F68-A7B5-D8631D11EF84}">
      <dgm:prSet/>
      <dgm:spPr/>
      <dgm:t>
        <a:bodyPr/>
        <a:lstStyle/>
        <a:p>
          <a:endParaRPr lang="es-CO"/>
        </a:p>
      </dgm:t>
    </dgm:pt>
    <dgm:pt modelId="{06912C41-C241-48E0-BD78-F0223B842305}">
      <dgm:prSet/>
      <dgm:spPr/>
      <dgm:t>
        <a:bodyPr/>
        <a:lstStyle/>
        <a:p>
          <a:r>
            <a:rPr lang="es-ES" b="1" dirty="0"/>
            <a:t>Generar nuevos ingresos a través de los datos</a:t>
          </a:r>
          <a:endParaRPr lang="es-CO" b="1" dirty="0"/>
        </a:p>
      </dgm:t>
    </dgm:pt>
    <dgm:pt modelId="{0932E8A9-94DD-4DB3-817A-3B9E6B559077}" type="parTrans" cxnId="{6A2311FC-B302-4718-B7FE-982C3E582855}">
      <dgm:prSet/>
      <dgm:spPr/>
      <dgm:t>
        <a:bodyPr/>
        <a:lstStyle/>
        <a:p>
          <a:endParaRPr lang="es-CO"/>
        </a:p>
      </dgm:t>
    </dgm:pt>
    <dgm:pt modelId="{B88D5F54-1708-4135-AAEB-D0E931AE1B00}" type="sibTrans" cxnId="{6A2311FC-B302-4718-B7FE-982C3E582855}">
      <dgm:prSet/>
      <dgm:spPr/>
      <dgm:t>
        <a:bodyPr/>
        <a:lstStyle/>
        <a:p>
          <a:endParaRPr lang="es-CO"/>
        </a:p>
      </dgm:t>
    </dgm:pt>
    <dgm:pt modelId="{BD7F799E-1057-4088-B346-050202332309}">
      <dgm:prSet/>
      <dgm:spPr/>
      <dgm:t>
        <a:bodyPr/>
        <a:lstStyle/>
        <a:p>
          <a:r>
            <a:rPr lang="es-ES" b="1" dirty="0"/>
            <a:t>Identificar oportunidades de crecimiento</a:t>
          </a:r>
          <a:endParaRPr lang="es-CO" b="1" dirty="0"/>
        </a:p>
      </dgm:t>
    </dgm:pt>
    <dgm:pt modelId="{59C29B0C-97C3-40F7-933B-682B25416523}" type="parTrans" cxnId="{0CA6B38B-98A5-4C9F-8378-E5EAC98E6C19}">
      <dgm:prSet/>
      <dgm:spPr/>
      <dgm:t>
        <a:bodyPr/>
        <a:lstStyle/>
        <a:p>
          <a:endParaRPr lang="es-CO"/>
        </a:p>
      </dgm:t>
    </dgm:pt>
    <dgm:pt modelId="{4EE782FE-7AD0-415B-BD8D-A4C3BF3575CD}" type="sibTrans" cxnId="{0CA6B38B-98A5-4C9F-8378-E5EAC98E6C19}">
      <dgm:prSet/>
      <dgm:spPr/>
      <dgm:t>
        <a:bodyPr/>
        <a:lstStyle/>
        <a:p>
          <a:endParaRPr lang="es-CO"/>
        </a:p>
      </dgm:t>
    </dgm:pt>
    <dgm:pt modelId="{95CF2BBC-0149-44C2-A644-2E5341DFA382}">
      <dgm:prSet/>
      <dgm:spPr/>
      <dgm:t>
        <a:bodyPr/>
        <a:lstStyle/>
        <a:p>
          <a:r>
            <a:rPr lang="es-ES" b="1" dirty="0"/>
            <a:t>Reducir costos y desperdicio</a:t>
          </a:r>
          <a:endParaRPr lang="es-CO" b="1" dirty="0"/>
        </a:p>
      </dgm:t>
    </dgm:pt>
    <dgm:pt modelId="{C83DFBF9-4965-497F-940C-032CEB7C25A6}" type="parTrans" cxnId="{0160472A-4D9E-4A1F-9F8C-8763D4595603}">
      <dgm:prSet/>
      <dgm:spPr/>
      <dgm:t>
        <a:bodyPr/>
        <a:lstStyle/>
        <a:p>
          <a:endParaRPr lang="es-CO"/>
        </a:p>
      </dgm:t>
    </dgm:pt>
    <dgm:pt modelId="{5582AC21-47E8-486E-9456-F98AA83147F5}" type="sibTrans" cxnId="{0160472A-4D9E-4A1F-9F8C-8763D4595603}">
      <dgm:prSet/>
      <dgm:spPr/>
      <dgm:t>
        <a:bodyPr/>
        <a:lstStyle/>
        <a:p>
          <a:endParaRPr lang="es-CO"/>
        </a:p>
      </dgm:t>
    </dgm:pt>
    <dgm:pt modelId="{24BAA9B8-8502-4248-B9BD-A4FE97607057}">
      <dgm:prSet/>
      <dgm:spPr/>
      <dgm:t>
        <a:bodyPr/>
        <a:lstStyle/>
        <a:p>
          <a:r>
            <a:rPr lang="es-ES" b="1" dirty="0"/>
            <a:t>Mejorar la eficiencia operativa y de la cadena de suministro.</a:t>
          </a:r>
          <a:endParaRPr lang="es-CO" b="1" dirty="0"/>
        </a:p>
      </dgm:t>
    </dgm:pt>
    <dgm:pt modelId="{44988DBE-A69E-48CD-8420-49983A285D08}" type="parTrans" cxnId="{ACBFAFA5-C5AD-4B88-8A6D-A9F655B1C24E}">
      <dgm:prSet/>
      <dgm:spPr/>
      <dgm:t>
        <a:bodyPr/>
        <a:lstStyle/>
        <a:p>
          <a:endParaRPr lang="es-CO"/>
        </a:p>
      </dgm:t>
    </dgm:pt>
    <dgm:pt modelId="{8D6EDB6B-7727-4FF9-B8FC-082AC91FD929}" type="sibTrans" cxnId="{ACBFAFA5-C5AD-4B88-8A6D-A9F655B1C24E}">
      <dgm:prSet/>
      <dgm:spPr/>
      <dgm:t>
        <a:bodyPr/>
        <a:lstStyle/>
        <a:p>
          <a:endParaRPr lang="es-CO"/>
        </a:p>
      </dgm:t>
    </dgm:pt>
    <dgm:pt modelId="{454A4E96-6C6A-429F-BE35-AE53B742357D}" type="pres">
      <dgm:prSet presAssocID="{03904615-3ADC-47FE-9D5C-285091D7A75E}" presName="Name0" presStyleCnt="0">
        <dgm:presLayoutVars>
          <dgm:dir/>
          <dgm:animLvl val="lvl"/>
          <dgm:resizeHandles val="exact"/>
        </dgm:presLayoutVars>
      </dgm:prSet>
      <dgm:spPr/>
    </dgm:pt>
    <dgm:pt modelId="{5FCF725B-C8E1-4683-A2AA-A15BD912B145}" type="pres">
      <dgm:prSet presAssocID="{3062181F-DE33-4C07-AF91-468C19F4C6C7}" presName="linNode" presStyleCnt="0"/>
      <dgm:spPr/>
    </dgm:pt>
    <dgm:pt modelId="{F087421E-E51A-4AB4-BCBB-C6AE2F2B8B4B}" type="pres">
      <dgm:prSet presAssocID="{3062181F-DE33-4C07-AF91-468C19F4C6C7}" presName="parentText" presStyleLbl="node1" presStyleIdx="0" presStyleCnt="6" custScaleX="171008" custScaleY="26188">
        <dgm:presLayoutVars>
          <dgm:chMax val="1"/>
          <dgm:bulletEnabled val="1"/>
        </dgm:presLayoutVars>
      </dgm:prSet>
      <dgm:spPr/>
    </dgm:pt>
    <dgm:pt modelId="{0DBC529E-1D43-407D-AD28-170FA79E347F}" type="pres">
      <dgm:prSet presAssocID="{4A8106B4-60C2-40A6-8278-265FFCB8D8C6}" presName="sp" presStyleCnt="0"/>
      <dgm:spPr/>
    </dgm:pt>
    <dgm:pt modelId="{86251393-F895-4E3D-8270-0310DB180647}" type="pres">
      <dgm:prSet presAssocID="{2FA5B5AF-D56E-4441-A51F-A599BAFA5BFA}" presName="linNode" presStyleCnt="0"/>
      <dgm:spPr/>
    </dgm:pt>
    <dgm:pt modelId="{8C50E111-9BC4-46D8-9537-92D389429F3B}" type="pres">
      <dgm:prSet presAssocID="{2FA5B5AF-D56E-4441-A51F-A599BAFA5BFA}" presName="parentText" presStyleLbl="node1" presStyleIdx="1" presStyleCnt="6" custScaleX="171008" custScaleY="26188">
        <dgm:presLayoutVars>
          <dgm:chMax val="1"/>
          <dgm:bulletEnabled val="1"/>
        </dgm:presLayoutVars>
      </dgm:prSet>
      <dgm:spPr/>
    </dgm:pt>
    <dgm:pt modelId="{6BE91CC2-A47A-492A-8AEF-481DBF7BC547}" type="pres">
      <dgm:prSet presAssocID="{2FA5D2E2-3401-406C-9664-3EAB16B66F1E}" presName="sp" presStyleCnt="0"/>
      <dgm:spPr/>
    </dgm:pt>
    <dgm:pt modelId="{40DDD411-BBBE-496B-9B18-9A6DCF063070}" type="pres">
      <dgm:prSet presAssocID="{06912C41-C241-48E0-BD78-F0223B842305}" presName="linNode" presStyleCnt="0"/>
      <dgm:spPr/>
    </dgm:pt>
    <dgm:pt modelId="{EE6F10CF-F07F-48F9-A64D-7C86288B0383}" type="pres">
      <dgm:prSet presAssocID="{06912C41-C241-48E0-BD78-F0223B842305}" presName="parentText" presStyleLbl="node1" presStyleIdx="2" presStyleCnt="6" custScaleX="171008" custScaleY="26188">
        <dgm:presLayoutVars>
          <dgm:chMax val="1"/>
          <dgm:bulletEnabled val="1"/>
        </dgm:presLayoutVars>
      </dgm:prSet>
      <dgm:spPr/>
    </dgm:pt>
    <dgm:pt modelId="{56846B2D-7F78-4075-A884-6C689AE7BD3C}" type="pres">
      <dgm:prSet presAssocID="{B88D5F54-1708-4135-AAEB-D0E931AE1B00}" presName="sp" presStyleCnt="0"/>
      <dgm:spPr/>
    </dgm:pt>
    <dgm:pt modelId="{FD1671E2-66FF-4008-BEAB-12C941DB343B}" type="pres">
      <dgm:prSet presAssocID="{BD7F799E-1057-4088-B346-050202332309}" presName="linNode" presStyleCnt="0"/>
      <dgm:spPr/>
    </dgm:pt>
    <dgm:pt modelId="{4D007A11-F805-4DB7-AF1E-7C943F9DEA4A}" type="pres">
      <dgm:prSet presAssocID="{BD7F799E-1057-4088-B346-050202332309}" presName="parentText" presStyleLbl="node1" presStyleIdx="3" presStyleCnt="6" custScaleX="171008" custScaleY="26188">
        <dgm:presLayoutVars>
          <dgm:chMax val="1"/>
          <dgm:bulletEnabled val="1"/>
        </dgm:presLayoutVars>
      </dgm:prSet>
      <dgm:spPr/>
    </dgm:pt>
    <dgm:pt modelId="{222ED3F8-14AD-463D-B478-8B0635FDB3F4}" type="pres">
      <dgm:prSet presAssocID="{4EE782FE-7AD0-415B-BD8D-A4C3BF3575CD}" presName="sp" presStyleCnt="0"/>
      <dgm:spPr/>
    </dgm:pt>
    <dgm:pt modelId="{0F77F8B2-7F51-4854-8F90-AFDB5415C9F7}" type="pres">
      <dgm:prSet presAssocID="{95CF2BBC-0149-44C2-A644-2E5341DFA382}" presName="linNode" presStyleCnt="0"/>
      <dgm:spPr/>
    </dgm:pt>
    <dgm:pt modelId="{8C75BB9A-19F1-4A1C-BC03-60B0452E626F}" type="pres">
      <dgm:prSet presAssocID="{95CF2BBC-0149-44C2-A644-2E5341DFA382}" presName="parentText" presStyleLbl="node1" presStyleIdx="4" presStyleCnt="6" custScaleX="171008" custScaleY="26188">
        <dgm:presLayoutVars>
          <dgm:chMax val="1"/>
          <dgm:bulletEnabled val="1"/>
        </dgm:presLayoutVars>
      </dgm:prSet>
      <dgm:spPr/>
    </dgm:pt>
    <dgm:pt modelId="{518A6A8D-178F-4CD3-B0A0-26019F3812AC}" type="pres">
      <dgm:prSet presAssocID="{5582AC21-47E8-486E-9456-F98AA83147F5}" presName="sp" presStyleCnt="0"/>
      <dgm:spPr/>
    </dgm:pt>
    <dgm:pt modelId="{5AF6DED6-DC41-43B9-A2C8-5DE8468A4D51}" type="pres">
      <dgm:prSet presAssocID="{24BAA9B8-8502-4248-B9BD-A4FE97607057}" presName="linNode" presStyleCnt="0"/>
      <dgm:spPr/>
    </dgm:pt>
    <dgm:pt modelId="{7CEEB7E8-400C-4081-97F0-B5C50F511A52}" type="pres">
      <dgm:prSet presAssocID="{24BAA9B8-8502-4248-B9BD-A4FE97607057}" presName="parentText" presStyleLbl="node1" presStyleIdx="5" presStyleCnt="6" custScaleX="171008" custScaleY="26188">
        <dgm:presLayoutVars>
          <dgm:chMax val="1"/>
          <dgm:bulletEnabled val="1"/>
        </dgm:presLayoutVars>
      </dgm:prSet>
      <dgm:spPr/>
    </dgm:pt>
  </dgm:ptLst>
  <dgm:cxnLst>
    <dgm:cxn modelId="{0160472A-4D9E-4A1F-9F8C-8763D4595603}" srcId="{03904615-3ADC-47FE-9D5C-285091D7A75E}" destId="{95CF2BBC-0149-44C2-A644-2E5341DFA382}" srcOrd="4" destOrd="0" parTransId="{C83DFBF9-4965-497F-940C-032CEB7C25A6}" sibTransId="{5582AC21-47E8-486E-9456-F98AA83147F5}"/>
    <dgm:cxn modelId="{2DA99331-5B91-4957-9CFD-4B97069DB8F5}" type="presOf" srcId="{06912C41-C241-48E0-BD78-F0223B842305}" destId="{EE6F10CF-F07F-48F9-A64D-7C86288B0383}" srcOrd="0" destOrd="0" presId="urn:microsoft.com/office/officeart/2005/8/layout/vList5"/>
    <dgm:cxn modelId="{B56B2635-0D9D-4064-8FDD-1B9519E84E08}" type="presOf" srcId="{03904615-3ADC-47FE-9D5C-285091D7A75E}" destId="{454A4E96-6C6A-429F-BE35-AE53B742357D}" srcOrd="0" destOrd="0" presId="urn:microsoft.com/office/officeart/2005/8/layout/vList5"/>
    <dgm:cxn modelId="{4E018735-B744-4457-B66E-E766E1C3E658}" type="presOf" srcId="{2FA5B5AF-D56E-4441-A51F-A599BAFA5BFA}" destId="{8C50E111-9BC4-46D8-9537-92D389429F3B}" srcOrd="0" destOrd="0" presId="urn:microsoft.com/office/officeart/2005/8/layout/vList5"/>
    <dgm:cxn modelId="{89E76E40-D064-4554-93C8-AF580486BE6B}" srcId="{03904615-3ADC-47FE-9D5C-285091D7A75E}" destId="{3062181F-DE33-4C07-AF91-468C19F4C6C7}" srcOrd="0" destOrd="0" parTransId="{38A73D92-2DF8-4337-95AB-4CC0C6E00E80}" sibTransId="{4A8106B4-60C2-40A6-8278-265FFCB8D8C6}"/>
    <dgm:cxn modelId="{D964FC5E-9C80-4F68-A7B5-D8631D11EF84}" srcId="{03904615-3ADC-47FE-9D5C-285091D7A75E}" destId="{2FA5B5AF-D56E-4441-A51F-A599BAFA5BFA}" srcOrd="1" destOrd="0" parTransId="{CACDE2D3-03C0-4447-94D0-8947E7041804}" sibTransId="{2FA5D2E2-3401-406C-9664-3EAB16B66F1E}"/>
    <dgm:cxn modelId="{BF911E87-FB09-411A-ACAF-BB5205B8ECC0}" type="presOf" srcId="{3062181F-DE33-4C07-AF91-468C19F4C6C7}" destId="{F087421E-E51A-4AB4-BCBB-C6AE2F2B8B4B}" srcOrd="0" destOrd="0" presId="urn:microsoft.com/office/officeart/2005/8/layout/vList5"/>
    <dgm:cxn modelId="{0CA6B38B-98A5-4C9F-8378-E5EAC98E6C19}" srcId="{03904615-3ADC-47FE-9D5C-285091D7A75E}" destId="{BD7F799E-1057-4088-B346-050202332309}" srcOrd="3" destOrd="0" parTransId="{59C29B0C-97C3-40F7-933B-682B25416523}" sibTransId="{4EE782FE-7AD0-415B-BD8D-A4C3BF3575CD}"/>
    <dgm:cxn modelId="{B5E934A3-D59D-49A1-A40F-EA34315D6AD2}" type="presOf" srcId="{BD7F799E-1057-4088-B346-050202332309}" destId="{4D007A11-F805-4DB7-AF1E-7C943F9DEA4A}" srcOrd="0" destOrd="0" presId="urn:microsoft.com/office/officeart/2005/8/layout/vList5"/>
    <dgm:cxn modelId="{ACBFAFA5-C5AD-4B88-8A6D-A9F655B1C24E}" srcId="{03904615-3ADC-47FE-9D5C-285091D7A75E}" destId="{24BAA9B8-8502-4248-B9BD-A4FE97607057}" srcOrd="5" destOrd="0" parTransId="{44988DBE-A69E-48CD-8420-49983A285D08}" sibTransId="{8D6EDB6B-7727-4FF9-B8FC-082AC91FD929}"/>
    <dgm:cxn modelId="{DF0CDCD3-F4C5-431A-B417-22AD4F683E5A}" type="presOf" srcId="{24BAA9B8-8502-4248-B9BD-A4FE97607057}" destId="{7CEEB7E8-400C-4081-97F0-B5C50F511A52}" srcOrd="0" destOrd="0" presId="urn:microsoft.com/office/officeart/2005/8/layout/vList5"/>
    <dgm:cxn modelId="{632D1EF6-F830-4A72-9177-AC6A99BD93FD}" type="presOf" srcId="{95CF2BBC-0149-44C2-A644-2E5341DFA382}" destId="{8C75BB9A-19F1-4A1C-BC03-60B0452E626F}" srcOrd="0" destOrd="0" presId="urn:microsoft.com/office/officeart/2005/8/layout/vList5"/>
    <dgm:cxn modelId="{6A2311FC-B302-4718-B7FE-982C3E582855}" srcId="{03904615-3ADC-47FE-9D5C-285091D7A75E}" destId="{06912C41-C241-48E0-BD78-F0223B842305}" srcOrd="2" destOrd="0" parTransId="{0932E8A9-94DD-4DB3-817A-3B9E6B559077}" sibTransId="{B88D5F54-1708-4135-AAEB-D0E931AE1B00}"/>
    <dgm:cxn modelId="{82D0D35D-D086-48B1-8018-998A326A3665}" type="presParOf" srcId="{454A4E96-6C6A-429F-BE35-AE53B742357D}" destId="{5FCF725B-C8E1-4683-A2AA-A15BD912B145}" srcOrd="0" destOrd="0" presId="urn:microsoft.com/office/officeart/2005/8/layout/vList5"/>
    <dgm:cxn modelId="{988BAAF2-372D-4A2E-9129-0BFD8FDD2353}" type="presParOf" srcId="{5FCF725B-C8E1-4683-A2AA-A15BD912B145}" destId="{F087421E-E51A-4AB4-BCBB-C6AE2F2B8B4B}" srcOrd="0" destOrd="0" presId="urn:microsoft.com/office/officeart/2005/8/layout/vList5"/>
    <dgm:cxn modelId="{DAAA24D3-1E06-4674-A17F-0A9FD4E7B7D7}" type="presParOf" srcId="{454A4E96-6C6A-429F-BE35-AE53B742357D}" destId="{0DBC529E-1D43-407D-AD28-170FA79E347F}" srcOrd="1" destOrd="0" presId="urn:microsoft.com/office/officeart/2005/8/layout/vList5"/>
    <dgm:cxn modelId="{4B8367E9-2FEC-4EC8-B266-BA886E293B36}" type="presParOf" srcId="{454A4E96-6C6A-429F-BE35-AE53B742357D}" destId="{86251393-F895-4E3D-8270-0310DB180647}" srcOrd="2" destOrd="0" presId="urn:microsoft.com/office/officeart/2005/8/layout/vList5"/>
    <dgm:cxn modelId="{1F538DB8-D13B-40F2-BBAB-6AC3A7E3EF0A}" type="presParOf" srcId="{86251393-F895-4E3D-8270-0310DB180647}" destId="{8C50E111-9BC4-46D8-9537-92D389429F3B}" srcOrd="0" destOrd="0" presId="urn:microsoft.com/office/officeart/2005/8/layout/vList5"/>
    <dgm:cxn modelId="{6F2FD9B1-5AB7-41CF-BD09-BD1F5E8A0564}" type="presParOf" srcId="{454A4E96-6C6A-429F-BE35-AE53B742357D}" destId="{6BE91CC2-A47A-492A-8AEF-481DBF7BC547}" srcOrd="3" destOrd="0" presId="urn:microsoft.com/office/officeart/2005/8/layout/vList5"/>
    <dgm:cxn modelId="{EA7F343E-EB53-4C3E-9DED-CA5E15B1C7FD}" type="presParOf" srcId="{454A4E96-6C6A-429F-BE35-AE53B742357D}" destId="{40DDD411-BBBE-496B-9B18-9A6DCF063070}" srcOrd="4" destOrd="0" presId="urn:microsoft.com/office/officeart/2005/8/layout/vList5"/>
    <dgm:cxn modelId="{2F189406-6217-40DC-BB90-057187763416}" type="presParOf" srcId="{40DDD411-BBBE-496B-9B18-9A6DCF063070}" destId="{EE6F10CF-F07F-48F9-A64D-7C86288B0383}" srcOrd="0" destOrd="0" presId="urn:microsoft.com/office/officeart/2005/8/layout/vList5"/>
    <dgm:cxn modelId="{F51FA124-8BE3-4522-B46D-8AF9E99262B8}" type="presParOf" srcId="{454A4E96-6C6A-429F-BE35-AE53B742357D}" destId="{56846B2D-7F78-4075-A884-6C689AE7BD3C}" srcOrd="5" destOrd="0" presId="urn:microsoft.com/office/officeart/2005/8/layout/vList5"/>
    <dgm:cxn modelId="{8139983F-EB0C-4902-A04E-6CDFCE9BBBE8}" type="presParOf" srcId="{454A4E96-6C6A-429F-BE35-AE53B742357D}" destId="{FD1671E2-66FF-4008-BEAB-12C941DB343B}" srcOrd="6" destOrd="0" presId="urn:microsoft.com/office/officeart/2005/8/layout/vList5"/>
    <dgm:cxn modelId="{C6C85A00-8021-4D7C-B446-4EDC4034C8CE}" type="presParOf" srcId="{FD1671E2-66FF-4008-BEAB-12C941DB343B}" destId="{4D007A11-F805-4DB7-AF1E-7C943F9DEA4A}" srcOrd="0" destOrd="0" presId="urn:microsoft.com/office/officeart/2005/8/layout/vList5"/>
    <dgm:cxn modelId="{BB0A2412-497A-4865-97F5-ACC1BD5BC344}" type="presParOf" srcId="{454A4E96-6C6A-429F-BE35-AE53B742357D}" destId="{222ED3F8-14AD-463D-B478-8B0635FDB3F4}" srcOrd="7" destOrd="0" presId="urn:microsoft.com/office/officeart/2005/8/layout/vList5"/>
    <dgm:cxn modelId="{C803CD29-6064-4BFE-A89A-C284B8C29361}" type="presParOf" srcId="{454A4E96-6C6A-429F-BE35-AE53B742357D}" destId="{0F77F8B2-7F51-4854-8F90-AFDB5415C9F7}" srcOrd="8" destOrd="0" presId="urn:microsoft.com/office/officeart/2005/8/layout/vList5"/>
    <dgm:cxn modelId="{91E7AD0F-62D9-48BD-B290-7422B21E34B2}" type="presParOf" srcId="{0F77F8B2-7F51-4854-8F90-AFDB5415C9F7}" destId="{8C75BB9A-19F1-4A1C-BC03-60B0452E626F}" srcOrd="0" destOrd="0" presId="urn:microsoft.com/office/officeart/2005/8/layout/vList5"/>
    <dgm:cxn modelId="{798873EF-65D6-48BA-8B57-27E3F7653AAB}" type="presParOf" srcId="{454A4E96-6C6A-429F-BE35-AE53B742357D}" destId="{518A6A8D-178F-4CD3-B0A0-26019F3812AC}" srcOrd="9" destOrd="0" presId="urn:microsoft.com/office/officeart/2005/8/layout/vList5"/>
    <dgm:cxn modelId="{B41EC44F-3E25-4E51-9A0D-BB95F52BB15D}" type="presParOf" srcId="{454A4E96-6C6A-429F-BE35-AE53B742357D}" destId="{5AF6DED6-DC41-43B9-A2C8-5DE8468A4D51}" srcOrd="10" destOrd="0" presId="urn:microsoft.com/office/officeart/2005/8/layout/vList5"/>
    <dgm:cxn modelId="{FCD0437D-9D21-415C-A1CC-1858CFA170CC}" type="presParOf" srcId="{5AF6DED6-DC41-43B9-A2C8-5DE8468A4D51}" destId="{7CEEB7E8-400C-4081-97F0-B5C50F511A5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904615-3ADC-47FE-9D5C-285091D7A75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06912C41-C241-48E0-BD78-F0223B842305}">
      <dgm:prSet custT="1"/>
      <dgm:spPr/>
      <dgm:t>
        <a:bodyPr/>
        <a:lstStyle/>
        <a:p>
          <a:r>
            <a:rPr lang="es-ES" sz="2000" dirty="0"/>
            <a:t>Analítica de Datos</a:t>
          </a:r>
          <a:endParaRPr lang="es-CO" sz="2000" dirty="0"/>
        </a:p>
      </dgm:t>
    </dgm:pt>
    <dgm:pt modelId="{0932E8A9-94DD-4DB3-817A-3B9E6B559077}" type="parTrans" cxnId="{6A2311FC-B302-4718-B7FE-982C3E582855}">
      <dgm:prSet/>
      <dgm:spPr/>
      <dgm:t>
        <a:bodyPr/>
        <a:lstStyle/>
        <a:p>
          <a:endParaRPr lang="es-CO"/>
        </a:p>
      </dgm:t>
    </dgm:pt>
    <dgm:pt modelId="{B88D5F54-1708-4135-AAEB-D0E931AE1B00}" type="sibTrans" cxnId="{6A2311FC-B302-4718-B7FE-982C3E582855}">
      <dgm:prSet/>
      <dgm:spPr/>
      <dgm:t>
        <a:bodyPr/>
        <a:lstStyle/>
        <a:p>
          <a:endParaRPr lang="es-CO"/>
        </a:p>
      </dgm:t>
    </dgm:pt>
    <dgm:pt modelId="{BD7F799E-1057-4088-B346-050202332309}">
      <dgm:prSet custT="1"/>
      <dgm:spPr/>
      <dgm:t>
        <a:bodyPr/>
        <a:lstStyle/>
        <a:p>
          <a:r>
            <a:rPr lang="es-ES" sz="2000" dirty="0"/>
            <a:t>Marketplace de Datos</a:t>
          </a:r>
          <a:endParaRPr lang="es-CO" sz="2000" dirty="0"/>
        </a:p>
      </dgm:t>
    </dgm:pt>
    <dgm:pt modelId="{59C29B0C-97C3-40F7-933B-682B25416523}" type="parTrans" cxnId="{0CA6B38B-98A5-4C9F-8378-E5EAC98E6C19}">
      <dgm:prSet/>
      <dgm:spPr/>
      <dgm:t>
        <a:bodyPr/>
        <a:lstStyle/>
        <a:p>
          <a:endParaRPr lang="es-CO"/>
        </a:p>
      </dgm:t>
    </dgm:pt>
    <dgm:pt modelId="{4EE782FE-7AD0-415B-BD8D-A4C3BF3575CD}" type="sibTrans" cxnId="{0CA6B38B-98A5-4C9F-8378-E5EAC98E6C19}">
      <dgm:prSet/>
      <dgm:spPr/>
      <dgm:t>
        <a:bodyPr/>
        <a:lstStyle/>
        <a:p>
          <a:endParaRPr lang="es-CO"/>
        </a:p>
      </dgm:t>
    </dgm:pt>
    <dgm:pt modelId="{95CF2BBC-0149-44C2-A644-2E5341DFA382}">
      <dgm:prSet custT="1"/>
      <dgm:spPr/>
      <dgm:t>
        <a:bodyPr/>
        <a:lstStyle/>
        <a:p>
          <a:r>
            <a:rPr lang="es-ES" sz="2000" dirty="0"/>
            <a:t>Gestión de Datos</a:t>
          </a:r>
          <a:endParaRPr lang="es-CO" sz="2000" dirty="0"/>
        </a:p>
      </dgm:t>
    </dgm:pt>
    <dgm:pt modelId="{C83DFBF9-4965-497F-940C-032CEB7C25A6}" type="parTrans" cxnId="{0160472A-4D9E-4A1F-9F8C-8763D4595603}">
      <dgm:prSet/>
      <dgm:spPr/>
      <dgm:t>
        <a:bodyPr/>
        <a:lstStyle/>
        <a:p>
          <a:endParaRPr lang="es-CO"/>
        </a:p>
      </dgm:t>
    </dgm:pt>
    <dgm:pt modelId="{5582AC21-47E8-486E-9456-F98AA83147F5}" type="sibTrans" cxnId="{0160472A-4D9E-4A1F-9F8C-8763D4595603}">
      <dgm:prSet/>
      <dgm:spPr/>
      <dgm:t>
        <a:bodyPr/>
        <a:lstStyle/>
        <a:p>
          <a:endParaRPr lang="es-CO"/>
        </a:p>
      </dgm:t>
    </dgm:pt>
    <dgm:pt modelId="{F697FC86-1A8C-496C-8EAC-BA641052CA05}">
      <dgm:prSet custT="1"/>
      <dgm:spPr/>
      <dgm:t>
        <a:bodyPr/>
        <a:lstStyle/>
        <a:p>
          <a:r>
            <a:rPr lang="es-ES" sz="2000" dirty="0"/>
            <a:t>Gobierno de Datos </a:t>
          </a:r>
          <a:endParaRPr lang="es-CO" sz="2000" dirty="0"/>
        </a:p>
      </dgm:t>
    </dgm:pt>
    <dgm:pt modelId="{53B25AA4-FA7A-431E-A9DB-6779C237DF41}" type="parTrans" cxnId="{765A7EEB-5754-4558-B7C4-AA6316EE3FCC}">
      <dgm:prSet/>
      <dgm:spPr/>
      <dgm:t>
        <a:bodyPr/>
        <a:lstStyle/>
        <a:p>
          <a:endParaRPr lang="es-CO"/>
        </a:p>
      </dgm:t>
    </dgm:pt>
    <dgm:pt modelId="{8542768C-1BE0-4E16-A02A-CD8363374F03}" type="sibTrans" cxnId="{765A7EEB-5754-4558-B7C4-AA6316EE3FCC}">
      <dgm:prSet/>
      <dgm:spPr/>
      <dgm:t>
        <a:bodyPr/>
        <a:lstStyle/>
        <a:p>
          <a:endParaRPr lang="es-CO"/>
        </a:p>
      </dgm:t>
    </dgm:pt>
    <dgm:pt modelId="{11D32FC2-5819-4D6A-859F-8F8E905BA02C}">
      <dgm:prSet custT="1"/>
      <dgm:spPr/>
      <dgm:t>
        <a:bodyPr/>
        <a:lstStyle/>
        <a:p>
          <a:r>
            <a:rPr lang="es-ES" sz="2000" dirty="0"/>
            <a:t>Metadatos</a:t>
          </a:r>
          <a:endParaRPr lang="es-CO" sz="2000" dirty="0"/>
        </a:p>
      </dgm:t>
    </dgm:pt>
    <dgm:pt modelId="{D720055D-3AFA-4EEC-8620-BE5AF9655ED4}" type="parTrans" cxnId="{DFDD0AE6-DE46-4C51-A6B9-CCEA4E152C1F}">
      <dgm:prSet/>
      <dgm:spPr/>
      <dgm:t>
        <a:bodyPr/>
        <a:lstStyle/>
        <a:p>
          <a:endParaRPr lang="es-CO"/>
        </a:p>
      </dgm:t>
    </dgm:pt>
    <dgm:pt modelId="{94694FFB-ABCA-4A63-BB5A-2AD2BF157EFE}" type="sibTrans" cxnId="{DFDD0AE6-DE46-4C51-A6B9-CCEA4E152C1F}">
      <dgm:prSet/>
      <dgm:spPr/>
      <dgm:t>
        <a:bodyPr/>
        <a:lstStyle/>
        <a:p>
          <a:endParaRPr lang="es-CO"/>
        </a:p>
      </dgm:t>
    </dgm:pt>
    <dgm:pt modelId="{5753AECD-78F0-4DDB-A750-98B9BEC23324}">
      <dgm:prSet custT="1"/>
      <dgm:spPr/>
      <dgm:t>
        <a:bodyPr/>
        <a:lstStyle/>
        <a:p>
          <a:r>
            <a:rPr lang="es-CO" sz="1400" dirty="0"/>
            <a:t>Establecer estándares de datos</a:t>
          </a:r>
        </a:p>
      </dgm:t>
    </dgm:pt>
    <dgm:pt modelId="{6D21C178-30F0-4C71-B311-E5CC6996320D}" type="parTrans" cxnId="{1400818A-3A5E-4992-90AF-123865493F50}">
      <dgm:prSet/>
      <dgm:spPr/>
      <dgm:t>
        <a:bodyPr/>
        <a:lstStyle/>
        <a:p>
          <a:endParaRPr lang="es-CO"/>
        </a:p>
      </dgm:t>
    </dgm:pt>
    <dgm:pt modelId="{863B1FE5-50A0-482A-8945-A3D94A846F7C}" type="sibTrans" cxnId="{1400818A-3A5E-4992-90AF-123865493F50}">
      <dgm:prSet/>
      <dgm:spPr/>
      <dgm:t>
        <a:bodyPr/>
        <a:lstStyle/>
        <a:p>
          <a:endParaRPr lang="es-CO"/>
        </a:p>
      </dgm:t>
    </dgm:pt>
    <dgm:pt modelId="{100D08D7-DFED-4FF6-86CB-39C007058FA4}">
      <dgm:prSet custT="1"/>
      <dgm:spPr/>
      <dgm:t>
        <a:bodyPr/>
        <a:lstStyle/>
        <a:p>
          <a:r>
            <a:rPr lang="es-CO" sz="1400" dirty="0"/>
            <a:t>Aplicar políticas de datos</a:t>
          </a:r>
        </a:p>
      </dgm:t>
    </dgm:pt>
    <dgm:pt modelId="{928A41F9-4430-4E84-9324-3685D4369D9B}" type="parTrans" cxnId="{72827A06-C38F-43C2-9D57-A192FB6FBB6B}">
      <dgm:prSet/>
      <dgm:spPr/>
      <dgm:t>
        <a:bodyPr/>
        <a:lstStyle/>
        <a:p>
          <a:endParaRPr lang="es-CO"/>
        </a:p>
      </dgm:t>
    </dgm:pt>
    <dgm:pt modelId="{4C3FFA6A-D0F1-4B75-857F-80CDAB7720E3}" type="sibTrans" cxnId="{72827A06-C38F-43C2-9D57-A192FB6FBB6B}">
      <dgm:prSet/>
      <dgm:spPr/>
      <dgm:t>
        <a:bodyPr/>
        <a:lstStyle/>
        <a:p>
          <a:endParaRPr lang="es-CO"/>
        </a:p>
      </dgm:t>
    </dgm:pt>
    <dgm:pt modelId="{11E52399-DA9A-4F20-A335-63A8CAE23EC1}">
      <dgm:prSet custT="1"/>
      <dgm:spPr/>
      <dgm:t>
        <a:bodyPr/>
        <a:lstStyle/>
        <a:p>
          <a:r>
            <a:rPr lang="es-ES" sz="1600" dirty="0"/>
            <a:t>Crear un catálogo de datos</a:t>
          </a:r>
          <a:endParaRPr lang="es-CO" sz="1600" dirty="0"/>
        </a:p>
      </dgm:t>
    </dgm:pt>
    <dgm:pt modelId="{21658D1F-1C50-4761-B4F5-A5B419C5F247}" type="parTrans" cxnId="{9B9C7ABB-D166-4BA4-AA3D-D3EF03F26C04}">
      <dgm:prSet/>
      <dgm:spPr/>
      <dgm:t>
        <a:bodyPr/>
        <a:lstStyle/>
        <a:p>
          <a:endParaRPr lang="es-CO"/>
        </a:p>
      </dgm:t>
    </dgm:pt>
    <dgm:pt modelId="{030D1483-0AFC-4F54-86C8-2DA4C357A942}" type="sibTrans" cxnId="{9B9C7ABB-D166-4BA4-AA3D-D3EF03F26C04}">
      <dgm:prSet/>
      <dgm:spPr/>
      <dgm:t>
        <a:bodyPr/>
        <a:lstStyle/>
        <a:p>
          <a:endParaRPr lang="es-CO"/>
        </a:p>
      </dgm:t>
    </dgm:pt>
    <dgm:pt modelId="{6E7E562D-B875-4770-B361-7D8B7703B0AC}">
      <dgm:prSet custT="1"/>
      <dgm:spPr/>
      <dgm:t>
        <a:bodyPr/>
        <a:lstStyle/>
        <a:p>
          <a:r>
            <a:rPr lang="es-ES" sz="1600" dirty="0"/>
            <a:t>Promover la democratización de datos</a:t>
          </a:r>
          <a:endParaRPr lang="es-CO" sz="1600" dirty="0"/>
        </a:p>
      </dgm:t>
    </dgm:pt>
    <dgm:pt modelId="{FBC8CEC8-E4A7-4D59-8568-2BC8DDFF2668}" type="parTrans" cxnId="{980B0CB7-4D8F-41E7-9475-0C7F80427AA2}">
      <dgm:prSet/>
      <dgm:spPr/>
      <dgm:t>
        <a:bodyPr/>
        <a:lstStyle/>
        <a:p>
          <a:endParaRPr lang="es-CO"/>
        </a:p>
      </dgm:t>
    </dgm:pt>
    <dgm:pt modelId="{4F84BCD1-A175-4502-9F79-9EC1E347BC27}" type="sibTrans" cxnId="{980B0CB7-4D8F-41E7-9475-0C7F80427AA2}">
      <dgm:prSet/>
      <dgm:spPr/>
      <dgm:t>
        <a:bodyPr/>
        <a:lstStyle/>
        <a:p>
          <a:endParaRPr lang="es-CO"/>
        </a:p>
      </dgm:t>
    </dgm:pt>
    <dgm:pt modelId="{ADE241C1-37AF-413E-B7CB-B832BB7A7ACF}">
      <dgm:prSet custT="1"/>
      <dgm:spPr/>
      <dgm:t>
        <a:bodyPr/>
        <a:lstStyle/>
        <a:p>
          <a:r>
            <a:rPr lang="es-ES" sz="1600"/>
            <a:t>Facilitar el intercambio de datos</a:t>
          </a:r>
          <a:endParaRPr lang="es-CO" sz="1600" dirty="0"/>
        </a:p>
      </dgm:t>
    </dgm:pt>
    <dgm:pt modelId="{1977A849-00E0-4EA0-B798-AF9686E04A55}" type="parTrans" cxnId="{8FFCDD13-A4B7-4A43-9A06-C59084A459C7}">
      <dgm:prSet/>
      <dgm:spPr/>
      <dgm:t>
        <a:bodyPr/>
        <a:lstStyle/>
        <a:p>
          <a:endParaRPr lang="es-CO"/>
        </a:p>
      </dgm:t>
    </dgm:pt>
    <dgm:pt modelId="{3CDE8F09-BF81-47B9-AB5B-9D10623D30F1}" type="sibTrans" cxnId="{8FFCDD13-A4B7-4A43-9A06-C59084A459C7}">
      <dgm:prSet/>
      <dgm:spPr/>
      <dgm:t>
        <a:bodyPr/>
        <a:lstStyle/>
        <a:p>
          <a:endParaRPr lang="es-CO"/>
        </a:p>
      </dgm:t>
    </dgm:pt>
    <dgm:pt modelId="{405BF758-5D22-492A-9FDD-BADB07894A5A}">
      <dgm:prSet custT="1"/>
      <dgm:spPr/>
      <dgm:t>
        <a:bodyPr/>
        <a:lstStyle/>
        <a:p>
          <a:r>
            <a:rPr lang="es-ES" sz="1400" dirty="0"/>
            <a:t>Optimizar la redundancia de datos</a:t>
          </a:r>
          <a:endParaRPr lang="es-CO" sz="1400" dirty="0"/>
        </a:p>
      </dgm:t>
    </dgm:pt>
    <dgm:pt modelId="{4C39E735-452F-43B1-B419-0C8A78EA980A}" type="parTrans" cxnId="{AAA26548-4A9A-4AE1-9EB3-C427F3C38913}">
      <dgm:prSet/>
      <dgm:spPr/>
      <dgm:t>
        <a:bodyPr/>
        <a:lstStyle/>
        <a:p>
          <a:endParaRPr lang="es-CO"/>
        </a:p>
      </dgm:t>
    </dgm:pt>
    <dgm:pt modelId="{D2944828-47FF-4F2F-BE56-54003A020DB1}" type="sibTrans" cxnId="{AAA26548-4A9A-4AE1-9EB3-C427F3C38913}">
      <dgm:prSet/>
      <dgm:spPr/>
      <dgm:t>
        <a:bodyPr/>
        <a:lstStyle/>
        <a:p>
          <a:endParaRPr lang="es-CO"/>
        </a:p>
      </dgm:t>
    </dgm:pt>
    <dgm:pt modelId="{2E907509-899E-458C-8892-C2B517F8677F}">
      <dgm:prSet custT="1"/>
      <dgm:spPr/>
      <dgm:t>
        <a:bodyPr/>
        <a:lstStyle/>
        <a:p>
          <a:r>
            <a:rPr lang="es-ES" sz="1400" dirty="0"/>
            <a:t>Mejorar los procesos de gestión de datos</a:t>
          </a:r>
          <a:endParaRPr lang="es-CO" sz="1400" dirty="0"/>
        </a:p>
      </dgm:t>
    </dgm:pt>
    <dgm:pt modelId="{AD66BDE8-3B25-44A6-8808-3AE5C68A6D9E}" type="parTrans" cxnId="{F17C05E5-B695-447F-B070-76B9F3FC0DF2}">
      <dgm:prSet/>
      <dgm:spPr/>
      <dgm:t>
        <a:bodyPr/>
        <a:lstStyle/>
        <a:p>
          <a:endParaRPr lang="es-CO"/>
        </a:p>
      </dgm:t>
    </dgm:pt>
    <dgm:pt modelId="{03C05DFD-6DDC-4AAA-9FDB-17B588F73A8E}" type="sibTrans" cxnId="{F17C05E5-B695-447F-B070-76B9F3FC0DF2}">
      <dgm:prSet/>
      <dgm:spPr/>
      <dgm:t>
        <a:bodyPr/>
        <a:lstStyle/>
        <a:p>
          <a:endParaRPr lang="es-CO"/>
        </a:p>
      </dgm:t>
    </dgm:pt>
    <dgm:pt modelId="{72D0D64D-AD54-49A5-A59C-FA0FC921674F}">
      <dgm:prSet custT="1"/>
      <dgm:spPr/>
      <dgm:t>
        <a:bodyPr/>
        <a:lstStyle/>
        <a:p>
          <a:r>
            <a:rPr lang="es-CO" sz="1400" dirty="0"/>
            <a:t>Garantizar el cumplimiento normativo</a:t>
          </a:r>
        </a:p>
      </dgm:t>
    </dgm:pt>
    <dgm:pt modelId="{2ED44577-C81D-4C00-B5FB-676C695E5603}" type="parTrans" cxnId="{F7D2947A-7696-4B22-A07F-BFA15904F881}">
      <dgm:prSet/>
      <dgm:spPr/>
      <dgm:t>
        <a:bodyPr/>
        <a:lstStyle/>
        <a:p>
          <a:endParaRPr lang="es-CO"/>
        </a:p>
      </dgm:t>
    </dgm:pt>
    <dgm:pt modelId="{44CC30F7-F8D6-472D-9168-91434F5DF65D}" type="sibTrans" cxnId="{F7D2947A-7696-4B22-A07F-BFA15904F881}">
      <dgm:prSet/>
      <dgm:spPr/>
      <dgm:t>
        <a:bodyPr/>
        <a:lstStyle/>
        <a:p>
          <a:endParaRPr lang="es-CO"/>
        </a:p>
      </dgm:t>
    </dgm:pt>
    <dgm:pt modelId="{5FE96A47-8AA2-4380-B49E-3B506537E898}">
      <dgm:prSet custT="1"/>
      <dgm:spPr/>
      <dgm:t>
        <a:bodyPr/>
        <a:lstStyle/>
        <a:p>
          <a:r>
            <a:rPr lang="es-ES" sz="1400" dirty="0"/>
            <a:t>Gestionar el riesgo de los datos</a:t>
          </a:r>
          <a:endParaRPr lang="es-CO" sz="1400" dirty="0"/>
        </a:p>
      </dgm:t>
    </dgm:pt>
    <dgm:pt modelId="{CA9F9660-929C-43DE-90FF-F777BAF8342E}" type="parTrans" cxnId="{2DE6F633-6933-4EB0-8B31-1857640B95AC}">
      <dgm:prSet/>
      <dgm:spPr/>
      <dgm:t>
        <a:bodyPr/>
        <a:lstStyle/>
        <a:p>
          <a:endParaRPr lang="es-CO"/>
        </a:p>
      </dgm:t>
    </dgm:pt>
    <dgm:pt modelId="{C0A9D577-63B2-4074-A111-8BB713B3B7F6}" type="sibTrans" cxnId="{2DE6F633-6933-4EB0-8B31-1857640B95AC}">
      <dgm:prSet/>
      <dgm:spPr/>
      <dgm:t>
        <a:bodyPr/>
        <a:lstStyle/>
        <a:p>
          <a:endParaRPr lang="es-CO"/>
        </a:p>
      </dgm:t>
    </dgm:pt>
    <dgm:pt modelId="{D8A2BBB5-771A-4D2D-A1B8-5AF61FA01636}">
      <dgm:prSet custT="1"/>
      <dgm:spPr/>
      <dgm:t>
        <a:bodyPr/>
        <a:lstStyle/>
        <a:p>
          <a:r>
            <a:rPr lang="es-ES" sz="1400" dirty="0"/>
            <a:t>Desarrollar modelos analíticos para diferentes propósitos de la organización</a:t>
          </a:r>
          <a:endParaRPr lang="es-CO" sz="1400" dirty="0"/>
        </a:p>
      </dgm:t>
    </dgm:pt>
    <dgm:pt modelId="{9FA2C043-B241-42B0-B630-3D900AA4B15D}" type="parTrans" cxnId="{984B90AE-262E-4FCB-A63B-E96AA8A72159}">
      <dgm:prSet/>
      <dgm:spPr/>
      <dgm:t>
        <a:bodyPr/>
        <a:lstStyle/>
        <a:p>
          <a:endParaRPr lang="es-CO"/>
        </a:p>
      </dgm:t>
    </dgm:pt>
    <dgm:pt modelId="{87ECED3B-D37E-46D6-90E9-537C6B909354}" type="sibTrans" cxnId="{984B90AE-262E-4FCB-A63B-E96AA8A72159}">
      <dgm:prSet/>
      <dgm:spPr/>
      <dgm:t>
        <a:bodyPr/>
        <a:lstStyle/>
        <a:p>
          <a:endParaRPr lang="es-CO"/>
        </a:p>
      </dgm:t>
    </dgm:pt>
    <dgm:pt modelId="{0A97F6CF-4D44-4762-A050-F977506ECE7D}">
      <dgm:prSet custT="1"/>
      <dgm:spPr/>
      <dgm:t>
        <a:bodyPr/>
        <a:lstStyle/>
        <a:p>
          <a:r>
            <a:rPr lang="es-ES" sz="1400" dirty="0"/>
            <a:t>Implementar modelos analíticos para diferentes propósitos de la organización</a:t>
          </a:r>
          <a:endParaRPr lang="es-CO" sz="1400" dirty="0"/>
        </a:p>
      </dgm:t>
    </dgm:pt>
    <dgm:pt modelId="{78C9BE96-7403-4579-9C6A-BE2EAEDC88EF}" type="parTrans" cxnId="{448A6D8D-BF1B-4E68-9758-D0DB033A12B4}">
      <dgm:prSet/>
      <dgm:spPr/>
      <dgm:t>
        <a:bodyPr/>
        <a:lstStyle/>
        <a:p>
          <a:endParaRPr lang="es-CO"/>
        </a:p>
      </dgm:t>
    </dgm:pt>
    <dgm:pt modelId="{B442651D-95F8-4903-BF83-36CD75319597}" type="sibTrans" cxnId="{448A6D8D-BF1B-4E68-9758-D0DB033A12B4}">
      <dgm:prSet/>
      <dgm:spPr/>
      <dgm:t>
        <a:bodyPr/>
        <a:lstStyle/>
        <a:p>
          <a:endParaRPr lang="es-CO"/>
        </a:p>
      </dgm:t>
    </dgm:pt>
    <dgm:pt modelId="{8B7C6314-DD96-4218-B1A4-A72FF234FA4D}">
      <dgm:prSet custT="1"/>
      <dgm:spPr/>
      <dgm:t>
        <a:bodyPr/>
        <a:lstStyle/>
        <a:p>
          <a:r>
            <a:rPr lang="es-ES" sz="2000" dirty="0"/>
            <a:t>Calidad</a:t>
          </a:r>
          <a:endParaRPr lang="es-CO" sz="1600" dirty="0"/>
        </a:p>
      </dgm:t>
    </dgm:pt>
    <dgm:pt modelId="{39B4C2F6-5C93-4DF2-9784-15202B7F7D39}" type="parTrans" cxnId="{16F57ED3-2D56-4AC4-A8C6-4170488DCAEE}">
      <dgm:prSet/>
      <dgm:spPr/>
      <dgm:t>
        <a:bodyPr/>
        <a:lstStyle/>
        <a:p>
          <a:endParaRPr lang="es-CO"/>
        </a:p>
      </dgm:t>
    </dgm:pt>
    <dgm:pt modelId="{3F410503-2730-4899-8BAB-9A3E3F8876C5}" type="sibTrans" cxnId="{16F57ED3-2D56-4AC4-A8C6-4170488DCAEE}">
      <dgm:prSet/>
      <dgm:spPr/>
      <dgm:t>
        <a:bodyPr/>
        <a:lstStyle/>
        <a:p>
          <a:endParaRPr lang="es-CO"/>
        </a:p>
      </dgm:t>
    </dgm:pt>
    <dgm:pt modelId="{1637058A-F99B-4617-9026-0286ED782FB1}">
      <dgm:prSet custT="1"/>
      <dgm:spPr/>
      <dgm:t>
        <a:bodyPr/>
        <a:lstStyle/>
        <a:p>
          <a:r>
            <a:rPr lang="es-ES" sz="1600" dirty="0"/>
            <a:t>Implementar reglas de calidad de datos</a:t>
          </a:r>
          <a:endParaRPr lang="es-CO" sz="1600" dirty="0"/>
        </a:p>
      </dgm:t>
    </dgm:pt>
    <dgm:pt modelId="{ADDA6AD0-E506-4DEA-8291-F63DD1DC8B97}" type="parTrans" cxnId="{447EB3F9-68BE-49E5-A599-0D916E80EC55}">
      <dgm:prSet/>
      <dgm:spPr/>
      <dgm:t>
        <a:bodyPr/>
        <a:lstStyle/>
        <a:p>
          <a:endParaRPr lang="es-CO"/>
        </a:p>
      </dgm:t>
    </dgm:pt>
    <dgm:pt modelId="{2A5DEFEB-CEF8-4DD4-BCC7-EAFAB86F66D6}" type="sibTrans" cxnId="{447EB3F9-68BE-49E5-A599-0D916E80EC55}">
      <dgm:prSet/>
      <dgm:spPr/>
      <dgm:t>
        <a:bodyPr/>
        <a:lstStyle/>
        <a:p>
          <a:endParaRPr lang="es-CO"/>
        </a:p>
      </dgm:t>
    </dgm:pt>
    <dgm:pt modelId="{F8769D6D-5803-41A1-9736-9FFA4AA94A1C}">
      <dgm:prSet custT="1"/>
      <dgm:spPr/>
      <dgm:t>
        <a:bodyPr/>
        <a:lstStyle/>
        <a:p>
          <a:r>
            <a:rPr lang="es-ES" sz="1600" dirty="0"/>
            <a:t>Definir, supervisar y mejorar los controles de calidad de los datos.</a:t>
          </a:r>
          <a:endParaRPr lang="es-CO" sz="1600" dirty="0"/>
        </a:p>
      </dgm:t>
    </dgm:pt>
    <dgm:pt modelId="{EFD86A39-A44E-4327-B31D-4F207F780136}" type="parTrans" cxnId="{139BB9BD-A0F4-4620-AE1B-B402B6EC4314}">
      <dgm:prSet/>
      <dgm:spPr/>
      <dgm:t>
        <a:bodyPr/>
        <a:lstStyle/>
        <a:p>
          <a:endParaRPr lang="es-CO"/>
        </a:p>
      </dgm:t>
    </dgm:pt>
    <dgm:pt modelId="{2D457855-B4F8-446D-8878-E552C7DB6078}" type="sibTrans" cxnId="{139BB9BD-A0F4-4620-AE1B-B402B6EC4314}">
      <dgm:prSet/>
      <dgm:spPr/>
      <dgm:t>
        <a:bodyPr/>
        <a:lstStyle/>
        <a:p>
          <a:endParaRPr lang="es-CO"/>
        </a:p>
      </dgm:t>
    </dgm:pt>
    <dgm:pt modelId="{E8BACB55-782D-418C-9151-846757AB54D9}">
      <dgm:prSet custT="1"/>
      <dgm:spPr/>
      <dgm:t>
        <a:bodyPr/>
        <a:lstStyle/>
        <a:p>
          <a:r>
            <a:rPr lang="es-ES" sz="1600" dirty="0"/>
            <a:t>Gestionar el ciclo de vida de los datos</a:t>
          </a:r>
          <a:endParaRPr lang="es-CO" sz="1600" dirty="0"/>
        </a:p>
      </dgm:t>
    </dgm:pt>
    <dgm:pt modelId="{9858D717-8F2D-4DC5-90CE-8F58F17B958C}" type="parTrans" cxnId="{90A39E2D-D464-446E-A737-357E65969AB1}">
      <dgm:prSet/>
      <dgm:spPr/>
      <dgm:t>
        <a:bodyPr/>
        <a:lstStyle/>
        <a:p>
          <a:endParaRPr lang="es-CO"/>
        </a:p>
      </dgm:t>
    </dgm:pt>
    <dgm:pt modelId="{46057F65-7C18-49E5-A537-CD08B7CF83B7}" type="sibTrans" cxnId="{90A39E2D-D464-446E-A737-357E65969AB1}">
      <dgm:prSet/>
      <dgm:spPr/>
      <dgm:t>
        <a:bodyPr/>
        <a:lstStyle/>
        <a:p>
          <a:endParaRPr lang="es-CO"/>
        </a:p>
      </dgm:t>
    </dgm:pt>
    <dgm:pt modelId="{33413D5A-6763-49FA-95A5-1CBB79623CF9}" type="pres">
      <dgm:prSet presAssocID="{03904615-3ADC-47FE-9D5C-285091D7A75E}" presName="Name0" presStyleCnt="0">
        <dgm:presLayoutVars>
          <dgm:dir/>
          <dgm:animLvl val="lvl"/>
          <dgm:resizeHandles val="exact"/>
        </dgm:presLayoutVars>
      </dgm:prSet>
      <dgm:spPr/>
    </dgm:pt>
    <dgm:pt modelId="{EE7118FA-8632-4AD0-84DC-BB89F6AB3C55}" type="pres">
      <dgm:prSet presAssocID="{F697FC86-1A8C-496C-8EAC-BA641052CA05}" presName="linNode" presStyleCnt="0"/>
      <dgm:spPr/>
    </dgm:pt>
    <dgm:pt modelId="{622B83FF-1259-446E-A686-6FE0EF022740}" type="pres">
      <dgm:prSet presAssocID="{F697FC86-1A8C-496C-8EAC-BA641052CA05}" presName="parentText" presStyleLbl="node1" presStyleIdx="0" presStyleCnt="6" custScaleX="72853">
        <dgm:presLayoutVars>
          <dgm:chMax val="1"/>
          <dgm:bulletEnabled val="1"/>
        </dgm:presLayoutVars>
      </dgm:prSet>
      <dgm:spPr/>
    </dgm:pt>
    <dgm:pt modelId="{64FBC837-BD1E-402F-86DC-71A96D334866}" type="pres">
      <dgm:prSet presAssocID="{F697FC86-1A8C-496C-8EAC-BA641052CA05}" presName="descendantText" presStyleLbl="alignAccFollowNode1" presStyleIdx="0" presStyleCnt="6" custScaleY="128626">
        <dgm:presLayoutVars>
          <dgm:bulletEnabled val="1"/>
        </dgm:presLayoutVars>
      </dgm:prSet>
      <dgm:spPr/>
    </dgm:pt>
    <dgm:pt modelId="{2021E9C7-FDE3-4ACD-A4D3-3C1262666083}" type="pres">
      <dgm:prSet presAssocID="{8542768C-1BE0-4E16-A02A-CD8363374F03}" presName="sp" presStyleCnt="0"/>
      <dgm:spPr/>
    </dgm:pt>
    <dgm:pt modelId="{12DAAD90-EB47-4AB0-ACF8-91334BB92370}" type="pres">
      <dgm:prSet presAssocID="{06912C41-C241-48E0-BD78-F0223B842305}" presName="linNode" presStyleCnt="0"/>
      <dgm:spPr/>
    </dgm:pt>
    <dgm:pt modelId="{BB86697E-C776-4441-99D7-FA07A23AAC8F}" type="pres">
      <dgm:prSet presAssocID="{06912C41-C241-48E0-BD78-F0223B842305}" presName="parentText" presStyleLbl="node1" presStyleIdx="1" presStyleCnt="6" custScaleX="72853">
        <dgm:presLayoutVars>
          <dgm:chMax val="1"/>
          <dgm:bulletEnabled val="1"/>
        </dgm:presLayoutVars>
      </dgm:prSet>
      <dgm:spPr/>
    </dgm:pt>
    <dgm:pt modelId="{401F4A7C-CFE8-4E7D-BC5C-5A0CF740EEBB}" type="pres">
      <dgm:prSet presAssocID="{06912C41-C241-48E0-BD78-F0223B842305}" presName="descendantText" presStyleLbl="alignAccFollowNode1" presStyleIdx="1" presStyleCnt="6" custScaleX="99885">
        <dgm:presLayoutVars>
          <dgm:bulletEnabled val="1"/>
        </dgm:presLayoutVars>
      </dgm:prSet>
      <dgm:spPr/>
    </dgm:pt>
    <dgm:pt modelId="{F9EE1D55-BD29-4148-8E6A-54DCC42E5323}" type="pres">
      <dgm:prSet presAssocID="{B88D5F54-1708-4135-AAEB-D0E931AE1B00}" presName="sp" presStyleCnt="0"/>
      <dgm:spPr/>
    </dgm:pt>
    <dgm:pt modelId="{ECBBD5DB-4353-4895-B04D-BDE8CAE17993}" type="pres">
      <dgm:prSet presAssocID="{BD7F799E-1057-4088-B346-050202332309}" presName="linNode" presStyleCnt="0"/>
      <dgm:spPr/>
    </dgm:pt>
    <dgm:pt modelId="{2F453E4F-1E2F-49A9-98E4-11F7BEF28CD2}" type="pres">
      <dgm:prSet presAssocID="{BD7F799E-1057-4088-B346-050202332309}" presName="parentText" presStyleLbl="node1" presStyleIdx="2" presStyleCnt="6" custScaleX="72853">
        <dgm:presLayoutVars>
          <dgm:chMax val="1"/>
          <dgm:bulletEnabled val="1"/>
        </dgm:presLayoutVars>
      </dgm:prSet>
      <dgm:spPr/>
    </dgm:pt>
    <dgm:pt modelId="{AA8DDE10-CC54-4322-AAD4-FA905D4753AE}" type="pres">
      <dgm:prSet presAssocID="{BD7F799E-1057-4088-B346-050202332309}" presName="descendantText" presStyleLbl="alignAccFollowNode1" presStyleIdx="2" presStyleCnt="6">
        <dgm:presLayoutVars>
          <dgm:bulletEnabled val="1"/>
        </dgm:presLayoutVars>
      </dgm:prSet>
      <dgm:spPr/>
    </dgm:pt>
    <dgm:pt modelId="{D98E26D7-DB64-45E1-8FCA-5D2CF306DEEC}" type="pres">
      <dgm:prSet presAssocID="{4EE782FE-7AD0-415B-BD8D-A4C3BF3575CD}" presName="sp" presStyleCnt="0"/>
      <dgm:spPr/>
    </dgm:pt>
    <dgm:pt modelId="{17EAB6E0-CF1B-40D2-A224-0A70F9FD3F8D}" type="pres">
      <dgm:prSet presAssocID="{95CF2BBC-0149-44C2-A644-2E5341DFA382}" presName="linNode" presStyleCnt="0"/>
      <dgm:spPr/>
    </dgm:pt>
    <dgm:pt modelId="{4EFA22ED-6F8A-4B18-883C-396650744E1B}" type="pres">
      <dgm:prSet presAssocID="{95CF2BBC-0149-44C2-A644-2E5341DFA382}" presName="parentText" presStyleLbl="node1" presStyleIdx="3" presStyleCnt="6" custScaleX="72853">
        <dgm:presLayoutVars>
          <dgm:chMax val="1"/>
          <dgm:bulletEnabled val="1"/>
        </dgm:presLayoutVars>
      </dgm:prSet>
      <dgm:spPr/>
    </dgm:pt>
    <dgm:pt modelId="{45E4FD4D-7305-4AEF-94FB-4728702DB6C1}" type="pres">
      <dgm:prSet presAssocID="{95CF2BBC-0149-44C2-A644-2E5341DFA382}" presName="descendantText" presStyleLbl="alignAccFollowNode1" presStyleIdx="3" presStyleCnt="6" custScaleY="122846">
        <dgm:presLayoutVars>
          <dgm:bulletEnabled val="1"/>
        </dgm:presLayoutVars>
      </dgm:prSet>
      <dgm:spPr/>
    </dgm:pt>
    <dgm:pt modelId="{EE166174-4A44-4D7F-9E71-2F4C2107F772}" type="pres">
      <dgm:prSet presAssocID="{5582AC21-47E8-486E-9456-F98AA83147F5}" presName="sp" presStyleCnt="0"/>
      <dgm:spPr/>
    </dgm:pt>
    <dgm:pt modelId="{F09450B0-8130-435A-86B5-201C5487EA2F}" type="pres">
      <dgm:prSet presAssocID="{11D32FC2-5819-4D6A-859F-8F8E905BA02C}" presName="linNode" presStyleCnt="0"/>
      <dgm:spPr/>
    </dgm:pt>
    <dgm:pt modelId="{E7B04101-BB96-4C0B-B705-AEAE159C4EE9}" type="pres">
      <dgm:prSet presAssocID="{11D32FC2-5819-4D6A-859F-8F8E905BA02C}" presName="parentText" presStyleLbl="node1" presStyleIdx="4" presStyleCnt="6" custScaleX="72853">
        <dgm:presLayoutVars>
          <dgm:chMax val="1"/>
          <dgm:bulletEnabled val="1"/>
        </dgm:presLayoutVars>
      </dgm:prSet>
      <dgm:spPr/>
    </dgm:pt>
    <dgm:pt modelId="{474A2033-6E9E-46E6-BCBE-DFA4796DE07D}" type="pres">
      <dgm:prSet presAssocID="{11D32FC2-5819-4D6A-859F-8F8E905BA02C}" presName="descendantText" presStyleLbl="alignAccFollowNode1" presStyleIdx="4" presStyleCnt="6">
        <dgm:presLayoutVars>
          <dgm:bulletEnabled val="1"/>
        </dgm:presLayoutVars>
      </dgm:prSet>
      <dgm:spPr/>
    </dgm:pt>
    <dgm:pt modelId="{DC1EB02D-72AB-425E-B87A-9D65D47DADDC}" type="pres">
      <dgm:prSet presAssocID="{94694FFB-ABCA-4A63-BB5A-2AD2BF157EFE}" presName="sp" presStyleCnt="0"/>
      <dgm:spPr/>
    </dgm:pt>
    <dgm:pt modelId="{964CABD6-DC9C-4001-90AC-3716F21628C0}" type="pres">
      <dgm:prSet presAssocID="{8B7C6314-DD96-4218-B1A4-A72FF234FA4D}" presName="linNode" presStyleCnt="0"/>
      <dgm:spPr/>
    </dgm:pt>
    <dgm:pt modelId="{2C3C2937-EA38-4711-B3AA-F0F02C84C7DE}" type="pres">
      <dgm:prSet presAssocID="{8B7C6314-DD96-4218-B1A4-A72FF234FA4D}" presName="parentText" presStyleLbl="node1" presStyleIdx="5" presStyleCnt="6" custScaleX="71793">
        <dgm:presLayoutVars>
          <dgm:chMax val="1"/>
          <dgm:bulletEnabled val="1"/>
        </dgm:presLayoutVars>
      </dgm:prSet>
      <dgm:spPr/>
    </dgm:pt>
    <dgm:pt modelId="{7F5BA4EE-A128-465E-AC95-3E24C3D7F328}" type="pres">
      <dgm:prSet presAssocID="{8B7C6314-DD96-4218-B1A4-A72FF234FA4D}" presName="descendantText" presStyleLbl="alignAccFollowNode1" presStyleIdx="5" presStyleCnt="6" custScaleX="100383" custScaleY="128626">
        <dgm:presLayoutVars>
          <dgm:bulletEnabled val="1"/>
        </dgm:presLayoutVars>
      </dgm:prSet>
      <dgm:spPr/>
    </dgm:pt>
  </dgm:ptLst>
  <dgm:cxnLst>
    <dgm:cxn modelId="{2022A902-D01F-4731-B9A6-F13CCD9F8AF6}" type="presOf" srcId="{11E52399-DA9A-4F20-A335-63A8CAE23EC1}" destId="{474A2033-6E9E-46E6-BCBE-DFA4796DE07D}" srcOrd="0" destOrd="0" presId="urn:microsoft.com/office/officeart/2005/8/layout/vList5"/>
    <dgm:cxn modelId="{72827A06-C38F-43C2-9D57-A192FB6FBB6B}" srcId="{F697FC86-1A8C-496C-8EAC-BA641052CA05}" destId="{100D08D7-DFED-4FF6-86CB-39C007058FA4}" srcOrd="1" destOrd="0" parTransId="{928A41F9-4430-4E84-9324-3685D4369D9B}" sibTransId="{4C3FFA6A-D0F1-4B75-857F-80CDAB7720E3}"/>
    <dgm:cxn modelId="{AD2DB611-BC58-4845-9676-915F95A15BF4}" type="presOf" srcId="{11D32FC2-5819-4D6A-859F-8F8E905BA02C}" destId="{E7B04101-BB96-4C0B-B705-AEAE159C4EE9}" srcOrd="0" destOrd="0" presId="urn:microsoft.com/office/officeart/2005/8/layout/vList5"/>
    <dgm:cxn modelId="{8FFCDD13-A4B7-4A43-9A06-C59084A459C7}" srcId="{BD7F799E-1057-4088-B346-050202332309}" destId="{ADE241C1-37AF-413E-B7CB-B832BB7A7ACF}" srcOrd="1" destOrd="0" parTransId="{1977A849-00E0-4EA0-B798-AF9686E04A55}" sibTransId="{3CDE8F09-BF81-47B9-AB5B-9D10623D30F1}"/>
    <dgm:cxn modelId="{45322227-5DE4-4797-98FB-F05C60A9C987}" type="presOf" srcId="{1637058A-F99B-4617-9026-0286ED782FB1}" destId="{7F5BA4EE-A128-465E-AC95-3E24C3D7F328}" srcOrd="0" destOrd="1" presId="urn:microsoft.com/office/officeart/2005/8/layout/vList5"/>
    <dgm:cxn modelId="{0160472A-4D9E-4A1F-9F8C-8763D4595603}" srcId="{03904615-3ADC-47FE-9D5C-285091D7A75E}" destId="{95CF2BBC-0149-44C2-A644-2E5341DFA382}" srcOrd="3" destOrd="0" parTransId="{C83DFBF9-4965-497F-940C-032CEB7C25A6}" sibTransId="{5582AC21-47E8-486E-9456-F98AA83147F5}"/>
    <dgm:cxn modelId="{90A39E2D-D464-446E-A737-357E65969AB1}" srcId="{11D32FC2-5819-4D6A-859F-8F8E905BA02C}" destId="{E8BACB55-782D-418C-9151-846757AB54D9}" srcOrd="1" destOrd="0" parTransId="{9858D717-8F2D-4DC5-90CE-8F58F17B958C}" sibTransId="{46057F65-7C18-49E5-A537-CD08B7CF83B7}"/>
    <dgm:cxn modelId="{2DE6F633-6933-4EB0-8B31-1857640B95AC}" srcId="{95CF2BBC-0149-44C2-A644-2E5341DFA382}" destId="{5FE96A47-8AA2-4380-B49E-3B506537E898}" srcOrd="2" destOrd="0" parTransId="{CA9F9660-929C-43DE-90FF-F777BAF8342E}" sibTransId="{C0A9D577-63B2-4074-A111-8BB713B3B7F6}"/>
    <dgm:cxn modelId="{DD59F236-A68D-428C-A90F-06834AEF4F16}" type="presOf" srcId="{8B7C6314-DD96-4218-B1A4-A72FF234FA4D}" destId="{2C3C2937-EA38-4711-B3AA-F0F02C84C7DE}" srcOrd="0" destOrd="0" presId="urn:microsoft.com/office/officeart/2005/8/layout/vList5"/>
    <dgm:cxn modelId="{228D1A3D-927B-494C-9013-EA8DD066D9BD}" type="presOf" srcId="{6E7E562D-B875-4770-B361-7D8B7703B0AC}" destId="{AA8DDE10-CC54-4322-AAD4-FA905D4753AE}" srcOrd="0" destOrd="0" presId="urn:microsoft.com/office/officeart/2005/8/layout/vList5"/>
    <dgm:cxn modelId="{70F03041-6093-4907-B453-DF2B0A7E6552}" type="presOf" srcId="{ADE241C1-37AF-413E-B7CB-B832BB7A7ACF}" destId="{AA8DDE10-CC54-4322-AAD4-FA905D4753AE}" srcOrd="0" destOrd="1" presId="urn:microsoft.com/office/officeart/2005/8/layout/vList5"/>
    <dgm:cxn modelId="{4236A542-1403-4F49-8EEB-6CAF1967D51C}" type="presOf" srcId="{03904615-3ADC-47FE-9D5C-285091D7A75E}" destId="{33413D5A-6763-49FA-95A5-1CBB79623CF9}" srcOrd="0" destOrd="0" presId="urn:microsoft.com/office/officeart/2005/8/layout/vList5"/>
    <dgm:cxn modelId="{AAA26548-4A9A-4AE1-9EB3-C427F3C38913}" srcId="{95CF2BBC-0149-44C2-A644-2E5341DFA382}" destId="{405BF758-5D22-492A-9FDD-BADB07894A5A}" srcOrd="0" destOrd="0" parTransId="{4C39E735-452F-43B1-B419-0C8A78EA980A}" sibTransId="{D2944828-47FF-4F2F-BE56-54003A020DB1}"/>
    <dgm:cxn modelId="{B62B044E-E92A-49E2-A09A-CD5ED786D9A1}" type="presOf" srcId="{F697FC86-1A8C-496C-8EAC-BA641052CA05}" destId="{622B83FF-1259-446E-A686-6FE0EF022740}" srcOrd="0" destOrd="0" presId="urn:microsoft.com/office/officeart/2005/8/layout/vList5"/>
    <dgm:cxn modelId="{CC5F244E-163C-408B-81CF-3E3F8A7E5205}" type="presOf" srcId="{F8769D6D-5803-41A1-9736-9FFA4AA94A1C}" destId="{7F5BA4EE-A128-465E-AC95-3E24C3D7F328}" srcOrd="0" destOrd="0" presId="urn:microsoft.com/office/officeart/2005/8/layout/vList5"/>
    <dgm:cxn modelId="{0B2FC756-DF7A-441E-B4A8-5DF425FA96BC}" type="presOf" srcId="{5FE96A47-8AA2-4380-B49E-3B506537E898}" destId="{45E4FD4D-7305-4AEF-94FB-4728702DB6C1}" srcOrd="0" destOrd="2" presId="urn:microsoft.com/office/officeart/2005/8/layout/vList5"/>
    <dgm:cxn modelId="{2637775A-9B7C-4A78-B6DB-9283770265A4}" type="presOf" srcId="{E8BACB55-782D-418C-9151-846757AB54D9}" destId="{474A2033-6E9E-46E6-BCBE-DFA4796DE07D}" srcOrd="0" destOrd="1" presId="urn:microsoft.com/office/officeart/2005/8/layout/vList5"/>
    <dgm:cxn modelId="{F7D2947A-7696-4B22-A07F-BFA15904F881}" srcId="{F697FC86-1A8C-496C-8EAC-BA641052CA05}" destId="{72D0D64D-AD54-49A5-A59C-FA0FC921674F}" srcOrd="2" destOrd="0" parTransId="{2ED44577-C81D-4C00-B5FB-676C695E5603}" sibTransId="{44CC30F7-F8D6-472D-9168-91434F5DF65D}"/>
    <dgm:cxn modelId="{1400818A-3A5E-4992-90AF-123865493F50}" srcId="{F697FC86-1A8C-496C-8EAC-BA641052CA05}" destId="{5753AECD-78F0-4DDB-A750-98B9BEC23324}" srcOrd="0" destOrd="0" parTransId="{6D21C178-30F0-4C71-B311-E5CC6996320D}" sibTransId="{863B1FE5-50A0-482A-8945-A3D94A846F7C}"/>
    <dgm:cxn modelId="{0CA6B38B-98A5-4C9F-8378-E5EAC98E6C19}" srcId="{03904615-3ADC-47FE-9D5C-285091D7A75E}" destId="{BD7F799E-1057-4088-B346-050202332309}" srcOrd="2" destOrd="0" parTransId="{59C29B0C-97C3-40F7-933B-682B25416523}" sibTransId="{4EE782FE-7AD0-415B-BD8D-A4C3BF3575CD}"/>
    <dgm:cxn modelId="{448A6D8D-BF1B-4E68-9758-D0DB033A12B4}" srcId="{06912C41-C241-48E0-BD78-F0223B842305}" destId="{0A97F6CF-4D44-4762-A050-F977506ECE7D}" srcOrd="1" destOrd="0" parTransId="{78C9BE96-7403-4579-9C6A-BE2EAEDC88EF}" sibTransId="{B442651D-95F8-4903-BF83-36CD75319597}"/>
    <dgm:cxn modelId="{929A4B96-B5F4-4A2F-863C-FD8D207A0BA4}" type="presOf" srcId="{95CF2BBC-0149-44C2-A644-2E5341DFA382}" destId="{4EFA22ED-6F8A-4B18-883C-396650744E1B}" srcOrd="0" destOrd="0" presId="urn:microsoft.com/office/officeart/2005/8/layout/vList5"/>
    <dgm:cxn modelId="{50CC49A7-80C0-4EAD-9C1A-FD29226BB6CE}" type="presOf" srcId="{72D0D64D-AD54-49A5-A59C-FA0FC921674F}" destId="{64FBC837-BD1E-402F-86DC-71A96D334866}" srcOrd="0" destOrd="2" presId="urn:microsoft.com/office/officeart/2005/8/layout/vList5"/>
    <dgm:cxn modelId="{F27638A9-4431-4948-BC3B-2A0CF0FC7E64}" type="presOf" srcId="{0A97F6CF-4D44-4762-A050-F977506ECE7D}" destId="{401F4A7C-CFE8-4E7D-BC5C-5A0CF740EEBB}" srcOrd="0" destOrd="1" presId="urn:microsoft.com/office/officeart/2005/8/layout/vList5"/>
    <dgm:cxn modelId="{AD294DAB-487E-455C-8262-56B8B8576E60}" type="presOf" srcId="{405BF758-5D22-492A-9FDD-BADB07894A5A}" destId="{45E4FD4D-7305-4AEF-94FB-4728702DB6C1}" srcOrd="0" destOrd="0" presId="urn:microsoft.com/office/officeart/2005/8/layout/vList5"/>
    <dgm:cxn modelId="{4B3C17AC-538A-439E-8972-B78C445662A4}" type="presOf" srcId="{BD7F799E-1057-4088-B346-050202332309}" destId="{2F453E4F-1E2F-49A9-98E4-11F7BEF28CD2}" srcOrd="0" destOrd="0" presId="urn:microsoft.com/office/officeart/2005/8/layout/vList5"/>
    <dgm:cxn modelId="{984B90AE-262E-4FCB-A63B-E96AA8A72159}" srcId="{06912C41-C241-48E0-BD78-F0223B842305}" destId="{D8A2BBB5-771A-4D2D-A1B8-5AF61FA01636}" srcOrd="0" destOrd="0" parTransId="{9FA2C043-B241-42B0-B630-3D900AA4B15D}" sibTransId="{87ECED3B-D37E-46D6-90E9-537C6B909354}"/>
    <dgm:cxn modelId="{980B0CB7-4D8F-41E7-9475-0C7F80427AA2}" srcId="{BD7F799E-1057-4088-B346-050202332309}" destId="{6E7E562D-B875-4770-B361-7D8B7703B0AC}" srcOrd="0" destOrd="0" parTransId="{FBC8CEC8-E4A7-4D59-8568-2BC8DDFF2668}" sibTransId="{4F84BCD1-A175-4502-9F79-9EC1E347BC27}"/>
    <dgm:cxn modelId="{9B9C7ABB-D166-4BA4-AA3D-D3EF03F26C04}" srcId="{11D32FC2-5819-4D6A-859F-8F8E905BA02C}" destId="{11E52399-DA9A-4F20-A335-63A8CAE23EC1}" srcOrd="0" destOrd="0" parTransId="{21658D1F-1C50-4761-B4F5-A5B419C5F247}" sibTransId="{030D1483-0AFC-4F54-86C8-2DA4C357A942}"/>
    <dgm:cxn modelId="{139BB9BD-A0F4-4620-AE1B-B402B6EC4314}" srcId="{8B7C6314-DD96-4218-B1A4-A72FF234FA4D}" destId="{F8769D6D-5803-41A1-9736-9FFA4AA94A1C}" srcOrd="0" destOrd="0" parTransId="{EFD86A39-A44E-4327-B31D-4F207F780136}" sibTransId="{2D457855-B4F8-446D-8878-E552C7DB6078}"/>
    <dgm:cxn modelId="{8DD764C5-F119-434B-9D5B-3FCFC06C72D3}" type="presOf" srcId="{100D08D7-DFED-4FF6-86CB-39C007058FA4}" destId="{64FBC837-BD1E-402F-86DC-71A96D334866}" srcOrd="0" destOrd="1" presId="urn:microsoft.com/office/officeart/2005/8/layout/vList5"/>
    <dgm:cxn modelId="{AB91B1CC-0113-4CB4-BE06-C7C3391D1284}" type="presOf" srcId="{D8A2BBB5-771A-4D2D-A1B8-5AF61FA01636}" destId="{401F4A7C-CFE8-4E7D-BC5C-5A0CF740EEBB}" srcOrd="0" destOrd="0" presId="urn:microsoft.com/office/officeart/2005/8/layout/vList5"/>
    <dgm:cxn modelId="{16F57ED3-2D56-4AC4-A8C6-4170488DCAEE}" srcId="{03904615-3ADC-47FE-9D5C-285091D7A75E}" destId="{8B7C6314-DD96-4218-B1A4-A72FF234FA4D}" srcOrd="5" destOrd="0" parTransId="{39B4C2F6-5C93-4DF2-9784-15202B7F7D39}" sibTransId="{3F410503-2730-4899-8BAB-9A3E3F8876C5}"/>
    <dgm:cxn modelId="{EDFE51DC-B819-41B9-9EB7-B1E79282D8AF}" type="presOf" srcId="{06912C41-C241-48E0-BD78-F0223B842305}" destId="{BB86697E-C776-4441-99D7-FA07A23AAC8F}" srcOrd="0" destOrd="0" presId="urn:microsoft.com/office/officeart/2005/8/layout/vList5"/>
    <dgm:cxn modelId="{F17C05E5-B695-447F-B070-76B9F3FC0DF2}" srcId="{95CF2BBC-0149-44C2-A644-2E5341DFA382}" destId="{2E907509-899E-458C-8892-C2B517F8677F}" srcOrd="1" destOrd="0" parTransId="{AD66BDE8-3B25-44A6-8808-3AE5C68A6D9E}" sibTransId="{03C05DFD-6DDC-4AAA-9FDB-17B588F73A8E}"/>
    <dgm:cxn modelId="{DFDD0AE6-DE46-4C51-A6B9-CCEA4E152C1F}" srcId="{03904615-3ADC-47FE-9D5C-285091D7A75E}" destId="{11D32FC2-5819-4D6A-859F-8F8E905BA02C}" srcOrd="4" destOrd="0" parTransId="{D720055D-3AFA-4EEC-8620-BE5AF9655ED4}" sibTransId="{94694FFB-ABCA-4A63-BB5A-2AD2BF157EFE}"/>
    <dgm:cxn modelId="{765A7EEB-5754-4558-B7C4-AA6316EE3FCC}" srcId="{03904615-3ADC-47FE-9D5C-285091D7A75E}" destId="{F697FC86-1A8C-496C-8EAC-BA641052CA05}" srcOrd="0" destOrd="0" parTransId="{53B25AA4-FA7A-431E-A9DB-6779C237DF41}" sibTransId="{8542768C-1BE0-4E16-A02A-CD8363374F03}"/>
    <dgm:cxn modelId="{545BA3F1-4110-44F1-89D2-079E8067644A}" type="presOf" srcId="{5753AECD-78F0-4DDB-A750-98B9BEC23324}" destId="{64FBC837-BD1E-402F-86DC-71A96D334866}" srcOrd="0" destOrd="0" presId="urn:microsoft.com/office/officeart/2005/8/layout/vList5"/>
    <dgm:cxn modelId="{447EB3F9-68BE-49E5-A599-0D916E80EC55}" srcId="{8B7C6314-DD96-4218-B1A4-A72FF234FA4D}" destId="{1637058A-F99B-4617-9026-0286ED782FB1}" srcOrd="1" destOrd="0" parTransId="{ADDA6AD0-E506-4DEA-8291-F63DD1DC8B97}" sibTransId="{2A5DEFEB-CEF8-4DD4-BCC7-EAFAB86F66D6}"/>
    <dgm:cxn modelId="{6A2311FC-B302-4718-B7FE-982C3E582855}" srcId="{03904615-3ADC-47FE-9D5C-285091D7A75E}" destId="{06912C41-C241-48E0-BD78-F0223B842305}" srcOrd="1" destOrd="0" parTransId="{0932E8A9-94DD-4DB3-817A-3B9E6B559077}" sibTransId="{B88D5F54-1708-4135-AAEB-D0E931AE1B00}"/>
    <dgm:cxn modelId="{20A645FF-AF75-4CF4-A26B-4CAAF782D37D}" type="presOf" srcId="{2E907509-899E-458C-8892-C2B517F8677F}" destId="{45E4FD4D-7305-4AEF-94FB-4728702DB6C1}" srcOrd="0" destOrd="1" presId="urn:microsoft.com/office/officeart/2005/8/layout/vList5"/>
    <dgm:cxn modelId="{732186DA-40C7-42F1-AC60-E8AC4FE55C17}" type="presParOf" srcId="{33413D5A-6763-49FA-95A5-1CBB79623CF9}" destId="{EE7118FA-8632-4AD0-84DC-BB89F6AB3C55}" srcOrd="0" destOrd="0" presId="urn:microsoft.com/office/officeart/2005/8/layout/vList5"/>
    <dgm:cxn modelId="{B75DC02D-18B9-4640-B849-68A8E9A01560}" type="presParOf" srcId="{EE7118FA-8632-4AD0-84DC-BB89F6AB3C55}" destId="{622B83FF-1259-446E-A686-6FE0EF022740}" srcOrd="0" destOrd="0" presId="urn:microsoft.com/office/officeart/2005/8/layout/vList5"/>
    <dgm:cxn modelId="{3B5B1D93-6A3B-45CA-87E5-1367E634410C}" type="presParOf" srcId="{EE7118FA-8632-4AD0-84DC-BB89F6AB3C55}" destId="{64FBC837-BD1E-402F-86DC-71A96D334866}" srcOrd="1" destOrd="0" presId="urn:microsoft.com/office/officeart/2005/8/layout/vList5"/>
    <dgm:cxn modelId="{6B324776-E0C1-40DA-96DB-537AA6064F22}" type="presParOf" srcId="{33413D5A-6763-49FA-95A5-1CBB79623CF9}" destId="{2021E9C7-FDE3-4ACD-A4D3-3C1262666083}" srcOrd="1" destOrd="0" presId="urn:microsoft.com/office/officeart/2005/8/layout/vList5"/>
    <dgm:cxn modelId="{0ACB2529-7E66-4F95-9380-60D0478A640C}" type="presParOf" srcId="{33413D5A-6763-49FA-95A5-1CBB79623CF9}" destId="{12DAAD90-EB47-4AB0-ACF8-91334BB92370}" srcOrd="2" destOrd="0" presId="urn:microsoft.com/office/officeart/2005/8/layout/vList5"/>
    <dgm:cxn modelId="{7C91A1D0-6934-4D43-AF72-3A95BDD56D5F}" type="presParOf" srcId="{12DAAD90-EB47-4AB0-ACF8-91334BB92370}" destId="{BB86697E-C776-4441-99D7-FA07A23AAC8F}" srcOrd="0" destOrd="0" presId="urn:microsoft.com/office/officeart/2005/8/layout/vList5"/>
    <dgm:cxn modelId="{4460B93C-088F-4153-9D06-26C88DE9423F}" type="presParOf" srcId="{12DAAD90-EB47-4AB0-ACF8-91334BB92370}" destId="{401F4A7C-CFE8-4E7D-BC5C-5A0CF740EEBB}" srcOrd="1" destOrd="0" presId="urn:microsoft.com/office/officeart/2005/8/layout/vList5"/>
    <dgm:cxn modelId="{266464C5-BB53-459B-8F88-5F1CE3DA5FC0}" type="presParOf" srcId="{33413D5A-6763-49FA-95A5-1CBB79623CF9}" destId="{F9EE1D55-BD29-4148-8E6A-54DCC42E5323}" srcOrd="3" destOrd="0" presId="urn:microsoft.com/office/officeart/2005/8/layout/vList5"/>
    <dgm:cxn modelId="{D17B0B6D-AE20-4594-A1D0-2DE56CFE130A}" type="presParOf" srcId="{33413D5A-6763-49FA-95A5-1CBB79623CF9}" destId="{ECBBD5DB-4353-4895-B04D-BDE8CAE17993}" srcOrd="4" destOrd="0" presId="urn:microsoft.com/office/officeart/2005/8/layout/vList5"/>
    <dgm:cxn modelId="{D96430A6-A958-47DF-BFBC-291AA4C5096C}" type="presParOf" srcId="{ECBBD5DB-4353-4895-B04D-BDE8CAE17993}" destId="{2F453E4F-1E2F-49A9-98E4-11F7BEF28CD2}" srcOrd="0" destOrd="0" presId="urn:microsoft.com/office/officeart/2005/8/layout/vList5"/>
    <dgm:cxn modelId="{B215BF4C-09C2-4441-AC33-610216C98D44}" type="presParOf" srcId="{ECBBD5DB-4353-4895-B04D-BDE8CAE17993}" destId="{AA8DDE10-CC54-4322-AAD4-FA905D4753AE}" srcOrd="1" destOrd="0" presId="urn:microsoft.com/office/officeart/2005/8/layout/vList5"/>
    <dgm:cxn modelId="{6083492E-AA1A-4216-899D-1A0A0117FE0F}" type="presParOf" srcId="{33413D5A-6763-49FA-95A5-1CBB79623CF9}" destId="{D98E26D7-DB64-45E1-8FCA-5D2CF306DEEC}" srcOrd="5" destOrd="0" presId="urn:microsoft.com/office/officeart/2005/8/layout/vList5"/>
    <dgm:cxn modelId="{6F1D6B7F-C7D5-4530-B8F2-C0BA9A04E075}" type="presParOf" srcId="{33413D5A-6763-49FA-95A5-1CBB79623CF9}" destId="{17EAB6E0-CF1B-40D2-A224-0A70F9FD3F8D}" srcOrd="6" destOrd="0" presId="urn:microsoft.com/office/officeart/2005/8/layout/vList5"/>
    <dgm:cxn modelId="{3966E880-E3C3-4C06-A14A-0349020B4892}" type="presParOf" srcId="{17EAB6E0-CF1B-40D2-A224-0A70F9FD3F8D}" destId="{4EFA22ED-6F8A-4B18-883C-396650744E1B}" srcOrd="0" destOrd="0" presId="urn:microsoft.com/office/officeart/2005/8/layout/vList5"/>
    <dgm:cxn modelId="{5D6378EF-1A52-4447-BDE9-3F11D04CC6B6}" type="presParOf" srcId="{17EAB6E0-CF1B-40D2-A224-0A70F9FD3F8D}" destId="{45E4FD4D-7305-4AEF-94FB-4728702DB6C1}" srcOrd="1" destOrd="0" presId="urn:microsoft.com/office/officeart/2005/8/layout/vList5"/>
    <dgm:cxn modelId="{F5F74B3B-0B72-4FBD-9B6D-0779F256142D}" type="presParOf" srcId="{33413D5A-6763-49FA-95A5-1CBB79623CF9}" destId="{EE166174-4A44-4D7F-9E71-2F4C2107F772}" srcOrd="7" destOrd="0" presId="urn:microsoft.com/office/officeart/2005/8/layout/vList5"/>
    <dgm:cxn modelId="{675B4889-8DC1-473C-8F3B-4B27F1C5A4D3}" type="presParOf" srcId="{33413D5A-6763-49FA-95A5-1CBB79623CF9}" destId="{F09450B0-8130-435A-86B5-201C5487EA2F}" srcOrd="8" destOrd="0" presId="urn:microsoft.com/office/officeart/2005/8/layout/vList5"/>
    <dgm:cxn modelId="{B32E1DF0-CED9-42C1-8C2A-07AE64A47A63}" type="presParOf" srcId="{F09450B0-8130-435A-86B5-201C5487EA2F}" destId="{E7B04101-BB96-4C0B-B705-AEAE159C4EE9}" srcOrd="0" destOrd="0" presId="urn:microsoft.com/office/officeart/2005/8/layout/vList5"/>
    <dgm:cxn modelId="{587825F5-6FCF-4E59-A581-D3CFDD478615}" type="presParOf" srcId="{F09450B0-8130-435A-86B5-201C5487EA2F}" destId="{474A2033-6E9E-46E6-BCBE-DFA4796DE07D}" srcOrd="1" destOrd="0" presId="urn:microsoft.com/office/officeart/2005/8/layout/vList5"/>
    <dgm:cxn modelId="{56B82BD5-E5BE-4D89-ACFF-DEF3D90E94AE}" type="presParOf" srcId="{33413D5A-6763-49FA-95A5-1CBB79623CF9}" destId="{DC1EB02D-72AB-425E-B87A-9D65D47DADDC}" srcOrd="9" destOrd="0" presId="urn:microsoft.com/office/officeart/2005/8/layout/vList5"/>
    <dgm:cxn modelId="{9123A173-5707-49D6-9229-179E5E3C2A35}" type="presParOf" srcId="{33413D5A-6763-49FA-95A5-1CBB79623CF9}" destId="{964CABD6-DC9C-4001-90AC-3716F21628C0}" srcOrd="10" destOrd="0" presId="urn:microsoft.com/office/officeart/2005/8/layout/vList5"/>
    <dgm:cxn modelId="{2355C1A0-86F9-481D-B791-51B0F19CA9A4}" type="presParOf" srcId="{964CABD6-DC9C-4001-90AC-3716F21628C0}" destId="{2C3C2937-EA38-4711-B3AA-F0F02C84C7DE}" srcOrd="0" destOrd="0" presId="urn:microsoft.com/office/officeart/2005/8/layout/vList5"/>
    <dgm:cxn modelId="{418BF5EC-F11E-4482-A27E-F9D49E53BED4}" type="presParOf" srcId="{964CABD6-DC9C-4001-90AC-3716F21628C0}" destId="{7F5BA4EE-A128-465E-AC95-3E24C3D7F3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904615-3ADC-47FE-9D5C-285091D7A75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F697FC86-1A8C-496C-8EAC-BA641052CA05}">
      <dgm:prSet custT="1"/>
      <dgm:spPr/>
      <dgm:t>
        <a:bodyPr/>
        <a:lstStyle/>
        <a:p>
          <a:r>
            <a:rPr lang="es-ES" sz="3200" dirty="0"/>
            <a:t>Gobierno de Datos </a:t>
          </a:r>
          <a:endParaRPr lang="es-CO" sz="3200" dirty="0"/>
        </a:p>
      </dgm:t>
    </dgm:pt>
    <dgm:pt modelId="{53B25AA4-FA7A-431E-A9DB-6779C237DF41}" type="parTrans" cxnId="{765A7EEB-5754-4558-B7C4-AA6316EE3FCC}">
      <dgm:prSet/>
      <dgm:spPr/>
      <dgm:t>
        <a:bodyPr/>
        <a:lstStyle/>
        <a:p>
          <a:endParaRPr lang="es-CO" sz="2800"/>
        </a:p>
      </dgm:t>
    </dgm:pt>
    <dgm:pt modelId="{8542768C-1BE0-4E16-A02A-CD8363374F03}" type="sibTrans" cxnId="{765A7EEB-5754-4558-B7C4-AA6316EE3FCC}">
      <dgm:prSet/>
      <dgm:spPr/>
      <dgm:t>
        <a:bodyPr/>
        <a:lstStyle/>
        <a:p>
          <a:endParaRPr lang="es-CO" sz="2800"/>
        </a:p>
      </dgm:t>
    </dgm:pt>
    <dgm:pt modelId="{5753AECD-78F0-4DDB-A750-98B9BEC23324}">
      <dgm:prSet custT="1"/>
      <dgm:spPr/>
      <dgm:t>
        <a:bodyPr/>
        <a:lstStyle/>
        <a:p>
          <a:r>
            <a:rPr lang="es-CO" sz="2000" dirty="0"/>
            <a:t>Establecer estándares de datos</a:t>
          </a:r>
        </a:p>
      </dgm:t>
    </dgm:pt>
    <dgm:pt modelId="{6D21C178-30F0-4C71-B311-E5CC6996320D}" type="parTrans" cxnId="{1400818A-3A5E-4992-90AF-123865493F50}">
      <dgm:prSet/>
      <dgm:spPr/>
      <dgm:t>
        <a:bodyPr/>
        <a:lstStyle/>
        <a:p>
          <a:endParaRPr lang="es-CO" sz="2800"/>
        </a:p>
      </dgm:t>
    </dgm:pt>
    <dgm:pt modelId="{863B1FE5-50A0-482A-8945-A3D94A846F7C}" type="sibTrans" cxnId="{1400818A-3A5E-4992-90AF-123865493F50}">
      <dgm:prSet/>
      <dgm:spPr/>
      <dgm:t>
        <a:bodyPr/>
        <a:lstStyle/>
        <a:p>
          <a:endParaRPr lang="es-CO" sz="2800"/>
        </a:p>
      </dgm:t>
    </dgm:pt>
    <dgm:pt modelId="{100D08D7-DFED-4FF6-86CB-39C007058FA4}">
      <dgm:prSet custT="1"/>
      <dgm:spPr/>
      <dgm:t>
        <a:bodyPr/>
        <a:lstStyle/>
        <a:p>
          <a:r>
            <a:rPr lang="es-CO" sz="2000" dirty="0"/>
            <a:t>Aplicar políticas de datos</a:t>
          </a:r>
        </a:p>
      </dgm:t>
    </dgm:pt>
    <dgm:pt modelId="{928A41F9-4430-4E84-9324-3685D4369D9B}" type="parTrans" cxnId="{72827A06-C38F-43C2-9D57-A192FB6FBB6B}">
      <dgm:prSet/>
      <dgm:spPr/>
      <dgm:t>
        <a:bodyPr/>
        <a:lstStyle/>
        <a:p>
          <a:endParaRPr lang="es-CO" sz="2800"/>
        </a:p>
      </dgm:t>
    </dgm:pt>
    <dgm:pt modelId="{4C3FFA6A-D0F1-4B75-857F-80CDAB7720E3}" type="sibTrans" cxnId="{72827A06-C38F-43C2-9D57-A192FB6FBB6B}">
      <dgm:prSet/>
      <dgm:spPr/>
      <dgm:t>
        <a:bodyPr/>
        <a:lstStyle/>
        <a:p>
          <a:endParaRPr lang="es-CO" sz="2800"/>
        </a:p>
      </dgm:t>
    </dgm:pt>
    <dgm:pt modelId="{72D0D64D-AD54-49A5-A59C-FA0FC921674F}">
      <dgm:prSet custT="1"/>
      <dgm:spPr/>
      <dgm:t>
        <a:bodyPr/>
        <a:lstStyle/>
        <a:p>
          <a:r>
            <a:rPr lang="es-CO" sz="2000" dirty="0"/>
            <a:t>Garantizar el cumplimiento normativo</a:t>
          </a:r>
        </a:p>
      </dgm:t>
    </dgm:pt>
    <dgm:pt modelId="{2ED44577-C81D-4C00-B5FB-676C695E5603}" type="parTrans" cxnId="{F7D2947A-7696-4B22-A07F-BFA15904F881}">
      <dgm:prSet/>
      <dgm:spPr/>
      <dgm:t>
        <a:bodyPr/>
        <a:lstStyle/>
        <a:p>
          <a:endParaRPr lang="es-CO" sz="2800"/>
        </a:p>
      </dgm:t>
    </dgm:pt>
    <dgm:pt modelId="{44CC30F7-F8D6-472D-9168-91434F5DF65D}" type="sibTrans" cxnId="{F7D2947A-7696-4B22-A07F-BFA15904F881}">
      <dgm:prSet/>
      <dgm:spPr/>
      <dgm:t>
        <a:bodyPr/>
        <a:lstStyle/>
        <a:p>
          <a:endParaRPr lang="es-CO" sz="2800"/>
        </a:p>
      </dgm:t>
    </dgm:pt>
    <dgm:pt modelId="{F662AD92-D921-4D22-9A74-CB52B0E57CEF}" type="pres">
      <dgm:prSet presAssocID="{03904615-3ADC-47FE-9D5C-285091D7A75E}" presName="Name0" presStyleCnt="0">
        <dgm:presLayoutVars>
          <dgm:dir/>
          <dgm:animLvl val="lvl"/>
          <dgm:resizeHandles val="exact"/>
        </dgm:presLayoutVars>
      </dgm:prSet>
      <dgm:spPr/>
    </dgm:pt>
    <dgm:pt modelId="{F1C8E597-9A0D-41EC-90F9-D101673B080A}" type="pres">
      <dgm:prSet presAssocID="{F697FC86-1A8C-496C-8EAC-BA641052CA05}" presName="composite" presStyleCnt="0"/>
      <dgm:spPr/>
    </dgm:pt>
    <dgm:pt modelId="{C1942FD2-65C6-4AD5-B80E-DC8F7179F8B9}" type="pres">
      <dgm:prSet presAssocID="{F697FC86-1A8C-496C-8EAC-BA641052CA0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4E24548-8FDE-410B-B638-AFB7168D1F49}" type="pres">
      <dgm:prSet presAssocID="{F697FC86-1A8C-496C-8EAC-BA641052CA0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72827A06-C38F-43C2-9D57-A192FB6FBB6B}" srcId="{F697FC86-1A8C-496C-8EAC-BA641052CA05}" destId="{100D08D7-DFED-4FF6-86CB-39C007058FA4}" srcOrd="1" destOrd="0" parTransId="{928A41F9-4430-4E84-9324-3685D4369D9B}" sibTransId="{4C3FFA6A-D0F1-4B75-857F-80CDAB7720E3}"/>
    <dgm:cxn modelId="{766ED114-E521-44D1-AFA5-34391FF83A60}" type="presOf" srcId="{72D0D64D-AD54-49A5-A59C-FA0FC921674F}" destId="{74E24548-8FDE-410B-B638-AFB7168D1F49}" srcOrd="0" destOrd="2" presId="urn:microsoft.com/office/officeart/2005/8/layout/hList1"/>
    <dgm:cxn modelId="{F2819B4A-0503-4BA9-8782-07F9A5F55DF8}" type="presOf" srcId="{F697FC86-1A8C-496C-8EAC-BA641052CA05}" destId="{C1942FD2-65C6-4AD5-B80E-DC8F7179F8B9}" srcOrd="0" destOrd="0" presId="urn:microsoft.com/office/officeart/2005/8/layout/hList1"/>
    <dgm:cxn modelId="{F7D2947A-7696-4B22-A07F-BFA15904F881}" srcId="{F697FC86-1A8C-496C-8EAC-BA641052CA05}" destId="{72D0D64D-AD54-49A5-A59C-FA0FC921674F}" srcOrd="2" destOrd="0" parTransId="{2ED44577-C81D-4C00-B5FB-676C695E5603}" sibTransId="{44CC30F7-F8D6-472D-9168-91434F5DF65D}"/>
    <dgm:cxn modelId="{1400818A-3A5E-4992-90AF-123865493F50}" srcId="{F697FC86-1A8C-496C-8EAC-BA641052CA05}" destId="{5753AECD-78F0-4DDB-A750-98B9BEC23324}" srcOrd="0" destOrd="0" parTransId="{6D21C178-30F0-4C71-B311-E5CC6996320D}" sibTransId="{863B1FE5-50A0-482A-8945-A3D94A846F7C}"/>
    <dgm:cxn modelId="{C2AEB9C6-2301-456D-A84B-6B1A136D4486}" type="presOf" srcId="{100D08D7-DFED-4FF6-86CB-39C007058FA4}" destId="{74E24548-8FDE-410B-B638-AFB7168D1F49}" srcOrd="0" destOrd="1" presId="urn:microsoft.com/office/officeart/2005/8/layout/hList1"/>
    <dgm:cxn modelId="{39F0C7D2-0E6E-4CB6-9494-D30D9A374E45}" type="presOf" srcId="{03904615-3ADC-47FE-9D5C-285091D7A75E}" destId="{F662AD92-D921-4D22-9A74-CB52B0E57CEF}" srcOrd="0" destOrd="0" presId="urn:microsoft.com/office/officeart/2005/8/layout/hList1"/>
    <dgm:cxn modelId="{765A7EEB-5754-4558-B7C4-AA6316EE3FCC}" srcId="{03904615-3ADC-47FE-9D5C-285091D7A75E}" destId="{F697FC86-1A8C-496C-8EAC-BA641052CA05}" srcOrd="0" destOrd="0" parTransId="{53B25AA4-FA7A-431E-A9DB-6779C237DF41}" sibTransId="{8542768C-1BE0-4E16-A02A-CD8363374F03}"/>
    <dgm:cxn modelId="{6422B6F7-22E9-4030-89FD-93A747C59593}" type="presOf" srcId="{5753AECD-78F0-4DDB-A750-98B9BEC23324}" destId="{74E24548-8FDE-410B-B638-AFB7168D1F49}" srcOrd="0" destOrd="0" presId="urn:microsoft.com/office/officeart/2005/8/layout/hList1"/>
    <dgm:cxn modelId="{84EC4383-C623-4313-9494-096DC93239AC}" type="presParOf" srcId="{F662AD92-D921-4D22-9A74-CB52B0E57CEF}" destId="{F1C8E597-9A0D-41EC-90F9-D101673B080A}" srcOrd="0" destOrd="0" presId="urn:microsoft.com/office/officeart/2005/8/layout/hList1"/>
    <dgm:cxn modelId="{E043FEB6-47BC-4B1C-8750-ECBA9FDA0E64}" type="presParOf" srcId="{F1C8E597-9A0D-41EC-90F9-D101673B080A}" destId="{C1942FD2-65C6-4AD5-B80E-DC8F7179F8B9}" srcOrd="0" destOrd="0" presId="urn:microsoft.com/office/officeart/2005/8/layout/hList1"/>
    <dgm:cxn modelId="{17CCA1F7-A37B-4463-8A5A-67C9BBDAD5FE}" type="presParOf" srcId="{F1C8E597-9A0D-41EC-90F9-D101673B080A}" destId="{74E24548-8FDE-410B-B638-AFB7168D1F4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904615-3ADC-47FE-9D5C-285091D7A75E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8B7C6314-DD96-4218-B1A4-A72FF234FA4D}">
      <dgm:prSet custT="1"/>
      <dgm:spPr/>
      <dgm:t>
        <a:bodyPr/>
        <a:lstStyle/>
        <a:p>
          <a:r>
            <a:rPr lang="es-ES" sz="2800" dirty="0"/>
            <a:t>Calidad</a:t>
          </a:r>
          <a:endParaRPr lang="es-CO" sz="2000" dirty="0"/>
        </a:p>
      </dgm:t>
    </dgm:pt>
    <dgm:pt modelId="{39B4C2F6-5C93-4DF2-9784-15202B7F7D39}" type="parTrans" cxnId="{16F57ED3-2D56-4AC4-A8C6-4170488DCAEE}">
      <dgm:prSet/>
      <dgm:spPr/>
      <dgm:t>
        <a:bodyPr/>
        <a:lstStyle/>
        <a:p>
          <a:endParaRPr lang="es-CO" sz="2400"/>
        </a:p>
      </dgm:t>
    </dgm:pt>
    <dgm:pt modelId="{3F410503-2730-4899-8BAB-9A3E3F8876C5}" type="sibTrans" cxnId="{16F57ED3-2D56-4AC4-A8C6-4170488DCAEE}">
      <dgm:prSet/>
      <dgm:spPr/>
      <dgm:t>
        <a:bodyPr/>
        <a:lstStyle/>
        <a:p>
          <a:endParaRPr lang="es-CO" sz="2400"/>
        </a:p>
      </dgm:t>
    </dgm:pt>
    <dgm:pt modelId="{1637058A-F99B-4617-9026-0286ED782FB1}">
      <dgm:prSet custT="1"/>
      <dgm:spPr/>
      <dgm:t>
        <a:bodyPr/>
        <a:lstStyle/>
        <a:p>
          <a:r>
            <a:rPr lang="es-ES" sz="2000" dirty="0"/>
            <a:t>Implementar reglas de calidad para los datos</a:t>
          </a:r>
          <a:endParaRPr lang="es-CO" sz="2000" dirty="0"/>
        </a:p>
      </dgm:t>
    </dgm:pt>
    <dgm:pt modelId="{ADDA6AD0-E506-4DEA-8291-F63DD1DC8B97}" type="parTrans" cxnId="{447EB3F9-68BE-49E5-A599-0D916E80EC55}">
      <dgm:prSet/>
      <dgm:spPr/>
      <dgm:t>
        <a:bodyPr/>
        <a:lstStyle/>
        <a:p>
          <a:endParaRPr lang="es-CO" sz="2400"/>
        </a:p>
      </dgm:t>
    </dgm:pt>
    <dgm:pt modelId="{2A5DEFEB-CEF8-4DD4-BCC7-EAFAB86F66D6}" type="sibTrans" cxnId="{447EB3F9-68BE-49E5-A599-0D916E80EC55}">
      <dgm:prSet/>
      <dgm:spPr/>
      <dgm:t>
        <a:bodyPr/>
        <a:lstStyle/>
        <a:p>
          <a:endParaRPr lang="es-CO" sz="2400"/>
        </a:p>
      </dgm:t>
    </dgm:pt>
    <dgm:pt modelId="{F8769D6D-5803-41A1-9736-9FFA4AA94A1C}">
      <dgm:prSet custT="1"/>
      <dgm:spPr/>
      <dgm:t>
        <a:bodyPr/>
        <a:lstStyle/>
        <a:p>
          <a:r>
            <a:rPr lang="es-ES" sz="2000" dirty="0"/>
            <a:t>Definir, supervisar y mejorar los controles de calidad de los datos.</a:t>
          </a:r>
          <a:endParaRPr lang="es-CO" sz="2000" dirty="0"/>
        </a:p>
      </dgm:t>
    </dgm:pt>
    <dgm:pt modelId="{EFD86A39-A44E-4327-B31D-4F207F780136}" type="parTrans" cxnId="{139BB9BD-A0F4-4620-AE1B-B402B6EC4314}">
      <dgm:prSet/>
      <dgm:spPr/>
      <dgm:t>
        <a:bodyPr/>
        <a:lstStyle/>
        <a:p>
          <a:endParaRPr lang="es-CO" sz="2400"/>
        </a:p>
      </dgm:t>
    </dgm:pt>
    <dgm:pt modelId="{2D457855-B4F8-446D-8878-E552C7DB6078}" type="sibTrans" cxnId="{139BB9BD-A0F4-4620-AE1B-B402B6EC4314}">
      <dgm:prSet/>
      <dgm:spPr/>
      <dgm:t>
        <a:bodyPr/>
        <a:lstStyle/>
        <a:p>
          <a:endParaRPr lang="es-CO" sz="2400"/>
        </a:p>
      </dgm:t>
    </dgm:pt>
    <dgm:pt modelId="{1A73AD42-82E4-47A2-BB12-32C5185C1781}" type="pres">
      <dgm:prSet presAssocID="{03904615-3ADC-47FE-9D5C-285091D7A75E}" presName="Name0" presStyleCnt="0">
        <dgm:presLayoutVars>
          <dgm:dir/>
          <dgm:animLvl val="lvl"/>
          <dgm:resizeHandles val="exact"/>
        </dgm:presLayoutVars>
      </dgm:prSet>
      <dgm:spPr/>
    </dgm:pt>
    <dgm:pt modelId="{316B2591-6C2A-4F6E-AEA3-8DF2730E79AC}" type="pres">
      <dgm:prSet presAssocID="{8B7C6314-DD96-4218-B1A4-A72FF234FA4D}" presName="composite" presStyleCnt="0"/>
      <dgm:spPr/>
    </dgm:pt>
    <dgm:pt modelId="{21892F96-8711-4BF0-BBD5-A45BAC17CE1D}" type="pres">
      <dgm:prSet presAssocID="{8B7C6314-DD96-4218-B1A4-A72FF234FA4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94543C6-DE5E-4BE6-8217-04F6A25C5483}" type="pres">
      <dgm:prSet presAssocID="{8B7C6314-DD96-4218-B1A4-A72FF234FA4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99FC806-CA4C-4198-B093-D5BDEA315748}" type="presOf" srcId="{8B7C6314-DD96-4218-B1A4-A72FF234FA4D}" destId="{21892F96-8711-4BF0-BBD5-A45BAC17CE1D}" srcOrd="0" destOrd="0" presId="urn:microsoft.com/office/officeart/2005/8/layout/hList1"/>
    <dgm:cxn modelId="{E372E61D-D347-4DAD-880B-DAE114651F60}" type="presOf" srcId="{F8769D6D-5803-41A1-9736-9FFA4AA94A1C}" destId="{594543C6-DE5E-4BE6-8217-04F6A25C5483}" srcOrd="0" destOrd="0" presId="urn:microsoft.com/office/officeart/2005/8/layout/hList1"/>
    <dgm:cxn modelId="{E430B783-A86C-4413-A781-A101BA3064B4}" type="presOf" srcId="{03904615-3ADC-47FE-9D5C-285091D7A75E}" destId="{1A73AD42-82E4-47A2-BB12-32C5185C1781}" srcOrd="0" destOrd="0" presId="urn:microsoft.com/office/officeart/2005/8/layout/hList1"/>
    <dgm:cxn modelId="{E1BE6CAF-6A2E-4907-9289-6043A95C6E95}" type="presOf" srcId="{1637058A-F99B-4617-9026-0286ED782FB1}" destId="{594543C6-DE5E-4BE6-8217-04F6A25C5483}" srcOrd="0" destOrd="1" presId="urn:microsoft.com/office/officeart/2005/8/layout/hList1"/>
    <dgm:cxn modelId="{139BB9BD-A0F4-4620-AE1B-B402B6EC4314}" srcId="{8B7C6314-DD96-4218-B1A4-A72FF234FA4D}" destId="{F8769D6D-5803-41A1-9736-9FFA4AA94A1C}" srcOrd="0" destOrd="0" parTransId="{EFD86A39-A44E-4327-B31D-4F207F780136}" sibTransId="{2D457855-B4F8-446D-8878-E552C7DB6078}"/>
    <dgm:cxn modelId="{16F57ED3-2D56-4AC4-A8C6-4170488DCAEE}" srcId="{03904615-3ADC-47FE-9D5C-285091D7A75E}" destId="{8B7C6314-DD96-4218-B1A4-A72FF234FA4D}" srcOrd="0" destOrd="0" parTransId="{39B4C2F6-5C93-4DF2-9784-15202B7F7D39}" sibTransId="{3F410503-2730-4899-8BAB-9A3E3F8876C5}"/>
    <dgm:cxn modelId="{447EB3F9-68BE-49E5-A599-0D916E80EC55}" srcId="{8B7C6314-DD96-4218-B1A4-A72FF234FA4D}" destId="{1637058A-F99B-4617-9026-0286ED782FB1}" srcOrd="1" destOrd="0" parTransId="{ADDA6AD0-E506-4DEA-8291-F63DD1DC8B97}" sibTransId="{2A5DEFEB-CEF8-4DD4-BCC7-EAFAB86F66D6}"/>
    <dgm:cxn modelId="{461D83FA-BB9C-4E4A-A834-A4786E391D12}" type="presParOf" srcId="{1A73AD42-82E4-47A2-BB12-32C5185C1781}" destId="{316B2591-6C2A-4F6E-AEA3-8DF2730E79AC}" srcOrd="0" destOrd="0" presId="urn:microsoft.com/office/officeart/2005/8/layout/hList1"/>
    <dgm:cxn modelId="{9E364427-2651-46A4-8BD4-43D43F15CFD8}" type="presParOf" srcId="{316B2591-6C2A-4F6E-AEA3-8DF2730E79AC}" destId="{21892F96-8711-4BF0-BBD5-A45BAC17CE1D}" srcOrd="0" destOrd="0" presId="urn:microsoft.com/office/officeart/2005/8/layout/hList1"/>
    <dgm:cxn modelId="{CBBCB9C1-D397-4066-9D67-7651FD48EE08}" type="presParOf" srcId="{316B2591-6C2A-4F6E-AEA3-8DF2730E79AC}" destId="{594543C6-DE5E-4BE6-8217-04F6A25C548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F7369-894E-4322-8BB4-B1F7980B8EB4}">
      <dsp:nvSpPr>
        <dsp:cNvPr id="0" name=""/>
        <dsp:cNvSpPr/>
      </dsp:nvSpPr>
      <dsp:spPr>
        <a:xfrm>
          <a:off x="3874" y="65557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9B939-B9CE-4608-AF5E-39353B4FF56E}">
      <dsp:nvSpPr>
        <dsp:cNvPr id="0" name=""/>
        <dsp:cNvSpPr/>
      </dsp:nvSpPr>
      <dsp:spPr>
        <a:xfrm>
          <a:off x="3874" y="195499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1. Enfocado en el resultado. </a:t>
          </a:r>
          <a:endParaRPr lang="es-CO" sz="1800" kern="1200" dirty="0"/>
        </a:p>
      </dsp:txBody>
      <dsp:txXfrm>
        <a:off x="3874" y="1954998"/>
        <a:ext cx="1885956" cy="699689"/>
      </dsp:txXfrm>
    </dsp:sp>
    <dsp:sp modelId="{8635CD68-6063-4AE9-B9C9-ED17CA4150EF}">
      <dsp:nvSpPr>
        <dsp:cNvPr id="0" name=""/>
        <dsp:cNvSpPr/>
      </dsp:nvSpPr>
      <dsp:spPr>
        <a:xfrm>
          <a:off x="2078505" y="65557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E999F-2BA1-4A37-BB7E-3F52AB4BE10F}">
      <dsp:nvSpPr>
        <dsp:cNvPr id="0" name=""/>
        <dsp:cNvSpPr/>
      </dsp:nvSpPr>
      <dsp:spPr>
        <a:xfrm>
          <a:off x="2078505" y="195499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2. Simples, fáciles de entender. </a:t>
          </a:r>
          <a:endParaRPr lang="es-CO" sz="1800" kern="1200"/>
        </a:p>
      </dsp:txBody>
      <dsp:txXfrm>
        <a:off x="2078505" y="1954998"/>
        <a:ext cx="1885956" cy="699689"/>
      </dsp:txXfrm>
    </dsp:sp>
    <dsp:sp modelId="{4FE199AC-7653-44FD-B7FB-CFB24670866D}">
      <dsp:nvSpPr>
        <dsp:cNvPr id="0" name=""/>
        <dsp:cNvSpPr/>
      </dsp:nvSpPr>
      <dsp:spPr>
        <a:xfrm>
          <a:off x="4153137" y="65557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068D7-9075-4DA2-B43F-D6D5C06E23A0}">
      <dsp:nvSpPr>
        <dsp:cNvPr id="0" name=""/>
        <dsp:cNvSpPr/>
      </dsp:nvSpPr>
      <dsp:spPr>
        <a:xfrm>
          <a:off x="4153137" y="195499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3. Deben tener responsables</a:t>
          </a:r>
          <a:endParaRPr lang="es-CO" sz="1800" kern="1200"/>
        </a:p>
      </dsp:txBody>
      <dsp:txXfrm>
        <a:off x="4153137" y="1954998"/>
        <a:ext cx="1885956" cy="699689"/>
      </dsp:txXfrm>
    </dsp:sp>
    <dsp:sp modelId="{427490E8-C504-4FC3-82D5-1A3DD5D7B1E4}">
      <dsp:nvSpPr>
        <dsp:cNvPr id="0" name=""/>
        <dsp:cNvSpPr/>
      </dsp:nvSpPr>
      <dsp:spPr>
        <a:xfrm>
          <a:off x="6227768" y="65557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0C724-B743-4C9F-9395-2F4A1726AD90}">
      <dsp:nvSpPr>
        <dsp:cNvPr id="0" name=""/>
        <dsp:cNvSpPr/>
      </dsp:nvSpPr>
      <dsp:spPr>
        <a:xfrm>
          <a:off x="6227768" y="195499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4. Dan pie a la acción. </a:t>
          </a:r>
          <a:endParaRPr lang="es-CO" sz="1800" kern="1200"/>
        </a:p>
      </dsp:txBody>
      <dsp:txXfrm>
        <a:off x="6227768" y="1954998"/>
        <a:ext cx="1885956" cy="699689"/>
      </dsp:txXfrm>
    </dsp:sp>
    <dsp:sp modelId="{E792FEF6-C0C0-4F22-A788-57928D9254CF}">
      <dsp:nvSpPr>
        <dsp:cNvPr id="0" name=""/>
        <dsp:cNvSpPr/>
      </dsp:nvSpPr>
      <dsp:spPr>
        <a:xfrm>
          <a:off x="8302399" y="65557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34701-B2F0-4AC4-BD5A-C3211D4C9DDA}">
      <dsp:nvSpPr>
        <dsp:cNvPr id="0" name=""/>
        <dsp:cNvSpPr/>
      </dsp:nvSpPr>
      <dsp:spPr>
        <a:xfrm>
          <a:off x="8302399" y="195499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5. Actualizable con frecuencia. </a:t>
          </a:r>
          <a:endParaRPr lang="es-CO" sz="1800" kern="1200"/>
        </a:p>
      </dsp:txBody>
      <dsp:txXfrm>
        <a:off x="8302399" y="1954998"/>
        <a:ext cx="1885956" cy="699689"/>
      </dsp:txXfrm>
    </dsp:sp>
    <dsp:sp modelId="{63F311C8-91B8-490A-A4D5-E9CE7E0B28F9}">
      <dsp:nvSpPr>
        <dsp:cNvPr id="0" name=""/>
        <dsp:cNvSpPr/>
      </dsp:nvSpPr>
      <dsp:spPr>
        <a:xfrm>
          <a:off x="10377030" y="65557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272E2-0F16-436F-BA16-876C71FCFA9B}">
      <dsp:nvSpPr>
        <dsp:cNvPr id="0" name=""/>
        <dsp:cNvSpPr/>
      </dsp:nvSpPr>
      <dsp:spPr>
        <a:xfrm>
          <a:off x="10377030" y="195499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6. Referenciable.</a:t>
          </a:r>
          <a:endParaRPr lang="es-CO" sz="1800" kern="1200"/>
        </a:p>
      </dsp:txBody>
      <dsp:txXfrm>
        <a:off x="10377030" y="1954998"/>
        <a:ext cx="1885956" cy="699689"/>
      </dsp:txXfrm>
    </dsp:sp>
    <dsp:sp modelId="{81352E4F-D47B-44B5-A059-DED3A82A2C76}">
      <dsp:nvSpPr>
        <dsp:cNvPr id="0" name=""/>
        <dsp:cNvSpPr/>
      </dsp:nvSpPr>
      <dsp:spPr>
        <a:xfrm>
          <a:off x="1041190" y="284328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45DF4-0974-4799-8772-839CB7D93E19}">
      <dsp:nvSpPr>
        <dsp:cNvPr id="0" name=""/>
        <dsp:cNvSpPr/>
      </dsp:nvSpPr>
      <dsp:spPr>
        <a:xfrm>
          <a:off x="1041190" y="414270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7. Preciso. </a:t>
          </a:r>
          <a:endParaRPr lang="es-CO" sz="1800" kern="1200"/>
        </a:p>
      </dsp:txBody>
      <dsp:txXfrm>
        <a:off x="1041190" y="4142708"/>
        <a:ext cx="1885956" cy="699689"/>
      </dsp:txXfrm>
    </dsp:sp>
    <dsp:sp modelId="{3C09CF04-AC4D-485E-9E5A-FEC9AB453068}">
      <dsp:nvSpPr>
        <dsp:cNvPr id="0" name=""/>
        <dsp:cNvSpPr/>
      </dsp:nvSpPr>
      <dsp:spPr>
        <a:xfrm>
          <a:off x="3115821" y="284328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55326-8341-44CD-A323-754D9E3C08C8}">
      <dsp:nvSpPr>
        <dsp:cNvPr id="0" name=""/>
        <dsp:cNvSpPr/>
      </dsp:nvSpPr>
      <dsp:spPr>
        <a:xfrm>
          <a:off x="3115821" y="414270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8. A prueba de juegos. </a:t>
          </a:r>
          <a:endParaRPr lang="es-CO" sz="1800" kern="1200"/>
        </a:p>
      </dsp:txBody>
      <dsp:txXfrm>
        <a:off x="3115821" y="4142708"/>
        <a:ext cx="1885956" cy="699689"/>
      </dsp:txXfrm>
    </dsp:sp>
    <dsp:sp modelId="{955485A8-E54B-42AC-B324-340DABAE7CA8}">
      <dsp:nvSpPr>
        <dsp:cNvPr id="0" name=""/>
        <dsp:cNvSpPr/>
      </dsp:nvSpPr>
      <dsp:spPr>
        <a:xfrm>
          <a:off x="5190452" y="284328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A71E7-5D87-43C0-8D58-38DF9AC7FD24}">
      <dsp:nvSpPr>
        <dsp:cNvPr id="0" name=""/>
        <dsp:cNvSpPr/>
      </dsp:nvSpPr>
      <dsp:spPr>
        <a:xfrm>
          <a:off x="5190452" y="414270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9. Alineado </a:t>
          </a:r>
          <a:endParaRPr lang="es-CO" sz="1800" kern="1200"/>
        </a:p>
      </dsp:txBody>
      <dsp:txXfrm>
        <a:off x="5190452" y="4142708"/>
        <a:ext cx="1885956" cy="699689"/>
      </dsp:txXfrm>
    </dsp:sp>
    <dsp:sp modelId="{418FA202-232D-40F0-8EE3-3A191C1DF7D5}">
      <dsp:nvSpPr>
        <dsp:cNvPr id="0" name=""/>
        <dsp:cNvSpPr/>
      </dsp:nvSpPr>
      <dsp:spPr>
        <a:xfrm>
          <a:off x="7265084" y="284328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12724-9B15-4905-9962-57FCEF6CA36B}">
      <dsp:nvSpPr>
        <dsp:cNvPr id="0" name=""/>
        <dsp:cNvSpPr/>
      </dsp:nvSpPr>
      <dsp:spPr>
        <a:xfrm>
          <a:off x="7265084" y="414270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10. Estandarizado. </a:t>
          </a:r>
          <a:endParaRPr lang="es-CO" sz="1800" kern="1200"/>
        </a:p>
      </dsp:txBody>
      <dsp:txXfrm>
        <a:off x="7265084" y="4142708"/>
        <a:ext cx="1885956" cy="699689"/>
      </dsp:txXfrm>
    </dsp:sp>
    <dsp:sp modelId="{68234E03-02E7-4DA7-A773-25E0854CE696}">
      <dsp:nvSpPr>
        <dsp:cNvPr id="0" name=""/>
        <dsp:cNvSpPr/>
      </dsp:nvSpPr>
      <dsp:spPr>
        <a:xfrm>
          <a:off x="9339715" y="2843284"/>
          <a:ext cx="1885956" cy="1299423"/>
        </a:xfrm>
        <a:prstGeom prst="roundRect">
          <a:avLst/>
        </a:prstGeom>
        <a:blipFill dpi="0" rotWithShape="1">
          <a:blip xmlns:r="http://schemas.openxmlformats.org/officeDocument/2006/relationships"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 l="15550" r="1555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40DD7-9BB1-42ED-B74A-808E13EA2BD5}">
      <dsp:nvSpPr>
        <dsp:cNvPr id="0" name=""/>
        <dsp:cNvSpPr/>
      </dsp:nvSpPr>
      <dsp:spPr>
        <a:xfrm>
          <a:off x="9339715" y="4142708"/>
          <a:ext cx="1885956" cy="699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11. Relevante. </a:t>
          </a:r>
          <a:endParaRPr lang="es-CO" sz="1800" kern="1200"/>
        </a:p>
      </dsp:txBody>
      <dsp:txXfrm>
        <a:off x="9339715" y="4142708"/>
        <a:ext cx="1885956" cy="6996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92F96-8711-4BF0-BBD5-A45BAC17CE1D}">
      <dsp:nvSpPr>
        <dsp:cNvPr id="0" name=""/>
        <dsp:cNvSpPr/>
      </dsp:nvSpPr>
      <dsp:spPr>
        <a:xfrm>
          <a:off x="0" y="221931"/>
          <a:ext cx="4100583" cy="1640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Proceso de Linaje de Datos</a:t>
          </a:r>
          <a:endParaRPr lang="es-CO" sz="2000" kern="1200" dirty="0"/>
        </a:p>
      </dsp:txBody>
      <dsp:txXfrm>
        <a:off x="0" y="221931"/>
        <a:ext cx="4100583" cy="1640233"/>
      </dsp:txXfrm>
    </dsp:sp>
    <dsp:sp modelId="{594543C6-DE5E-4BE6-8217-04F6A25C5483}">
      <dsp:nvSpPr>
        <dsp:cNvPr id="0" name=""/>
        <dsp:cNvSpPr/>
      </dsp:nvSpPr>
      <dsp:spPr>
        <a:xfrm>
          <a:off x="0" y="1862165"/>
          <a:ext cx="4100583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Realizar el seguimiento del recorrido de lo datos desde su fuente hasta su destino.</a:t>
          </a:r>
          <a:endParaRPr lang="es-CO" sz="2000" kern="1200" dirty="0"/>
        </a:p>
      </dsp:txBody>
      <dsp:txXfrm>
        <a:off x="0" y="1862165"/>
        <a:ext cx="4100583" cy="28548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E058D-F61A-494B-8972-184A86EAFA89}">
      <dsp:nvSpPr>
        <dsp:cNvPr id="0" name=""/>
        <dsp:cNvSpPr/>
      </dsp:nvSpPr>
      <dsp:spPr>
        <a:xfrm>
          <a:off x="115371" y="2207"/>
          <a:ext cx="2642517" cy="1585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Definición</a:t>
          </a:r>
          <a:endParaRPr lang="es-CO" sz="2800" kern="1200" dirty="0"/>
        </a:p>
      </dsp:txBody>
      <dsp:txXfrm>
        <a:off x="115371" y="2207"/>
        <a:ext cx="2642517" cy="1585510"/>
      </dsp:txXfrm>
    </dsp:sp>
    <dsp:sp modelId="{A6B4B468-C959-424F-ACB2-2AE60F632622}">
      <dsp:nvSpPr>
        <dsp:cNvPr id="0" name=""/>
        <dsp:cNvSpPr/>
      </dsp:nvSpPr>
      <dsp:spPr>
        <a:xfrm>
          <a:off x="3066376" y="2207"/>
          <a:ext cx="2642517" cy="15855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Meta</a:t>
          </a:r>
        </a:p>
      </dsp:txBody>
      <dsp:txXfrm>
        <a:off x="3066376" y="2207"/>
        <a:ext cx="2642517" cy="1585510"/>
      </dsp:txXfrm>
    </dsp:sp>
    <dsp:sp modelId="{67B2AFEA-3067-482A-8245-F7A9960CC834}">
      <dsp:nvSpPr>
        <dsp:cNvPr id="0" name=""/>
        <dsp:cNvSpPr/>
      </dsp:nvSpPr>
      <dsp:spPr>
        <a:xfrm>
          <a:off x="5928910" y="2207"/>
          <a:ext cx="2642517" cy="158551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Niveles de referencia</a:t>
          </a:r>
          <a:r>
            <a:rPr lang="es-ES_tradnl" sz="2800" kern="1200" dirty="0"/>
            <a:t>   </a:t>
          </a:r>
        </a:p>
      </dsp:txBody>
      <dsp:txXfrm>
        <a:off x="5928910" y="2207"/>
        <a:ext cx="2642517" cy="1585510"/>
      </dsp:txXfrm>
    </dsp:sp>
    <dsp:sp modelId="{EA54E00E-CCB6-4543-8AAC-A45B577B34A1}">
      <dsp:nvSpPr>
        <dsp:cNvPr id="0" name=""/>
        <dsp:cNvSpPr/>
      </dsp:nvSpPr>
      <dsp:spPr>
        <a:xfrm>
          <a:off x="115371" y="1851970"/>
          <a:ext cx="2642517" cy="158551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Responsabilidad</a:t>
          </a:r>
        </a:p>
      </dsp:txBody>
      <dsp:txXfrm>
        <a:off x="115371" y="1851970"/>
        <a:ext cx="2642517" cy="1585510"/>
      </dsp:txXfrm>
    </dsp:sp>
    <dsp:sp modelId="{E56CC74E-8674-4530-A67F-F8BAC2D4827C}">
      <dsp:nvSpPr>
        <dsp:cNvPr id="0" name=""/>
        <dsp:cNvSpPr/>
      </dsp:nvSpPr>
      <dsp:spPr>
        <a:xfrm>
          <a:off x="3022141" y="1851970"/>
          <a:ext cx="2642517" cy="158551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Datos</a:t>
          </a:r>
          <a:endParaRPr lang="es-ES" sz="2800" kern="1200" dirty="0"/>
        </a:p>
      </dsp:txBody>
      <dsp:txXfrm>
        <a:off x="3022141" y="1851970"/>
        <a:ext cx="2642517" cy="1585510"/>
      </dsp:txXfrm>
    </dsp:sp>
    <dsp:sp modelId="{D4174349-CA81-4224-A05F-A224F764E588}">
      <dsp:nvSpPr>
        <dsp:cNvPr id="0" name=""/>
        <dsp:cNvSpPr/>
      </dsp:nvSpPr>
      <dsp:spPr>
        <a:xfrm>
          <a:off x="5928910" y="1851970"/>
          <a:ext cx="2642517" cy="15855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Periodicidad</a:t>
          </a:r>
          <a:r>
            <a:rPr lang="es-ES_tradnl" sz="2800" kern="1200" dirty="0"/>
            <a:t>   </a:t>
          </a:r>
          <a:endParaRPr lang="es-CO" sz="2800" kern="1200" dirty="0"/>
        </a:p>
      </dsp:txBody>
      <dsp:txXfrm>
        <a:off x="5928910" y="1851970"/>
        <a:ext cx="2642517" cy="1585510"/>
      </dsp:txXfrm>
    </dsp:sp>
    <dsp:sp modelId="{9FD00293-4488-463D-AED1-8E36C51DC382}">
      <dsp:nvSpPr>
        <dsp:cNvPr id="0" name=""/>
        <dsp:cNvSpPr/>
      </dsp:nvSpPr>
      <dsp:spPr>
        <a:xfrm>
          <a:off x="3022141" y="3701732"/>
          <a:ext cx="2642517" cy="15855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Representación gráfica</a:t>
          </a:r>
          <a:endParaRPr lang="es-ES_tradnl" sz="2800" kern="1200" dirty="0"/>
        </a:p>
      </dsp:txBody>
      <dsp:txXfrm>
        <a:off x="3022141" y="3701732"/>
        <a:ext cx="2642517" cy="1585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82F2A-DED7-416C-9C95-CFF41086E235}">
      <dsp:nvSpPr>
        <dsp:cNvPr id="0" name=""/>
        <dsp:cNvSpPr/>
      </dsp:nvSpPr>
      <dsp:spPr>
        <a:xfrm>
          <a:off x="1074882" y="324928"/>
          <a:ext cx="2279843" cy="22798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dirty="0"/>
            <a:t>Analizar el(los) objetivo(s) cuyo avance se desea medir. No olvide las metas.</a:t>
          </a:r>
        </a:p>
      </dsp:txBody>
      <dsp:txXfrm>
        <a:off x="1408757" y="658803"/>
        <a:ext cx="1612093" cy="1612093"/>
      </dsp:txXfrm>
    </dsp:sp>
    <dsp:sp modelId="{4EF544A6-AE83-48B2-81E9-943376D3F6A5}">
      <dsp:nvSpPr>
        <dsp:cNvPr id="0" name=""/>
        <dsp:cNvSpPr/>
      </dsp:nvSpPr>
      <dsp:spPr>
        <a:xfrm rot="10800000">
          <a:off x="1759522" y="2879554"/>
          <a:ext cx="910563" cy="582537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52FA7-E800-4F50-81B4-6CD728469D37}">
      <dsp:nvSpPr>
        <dsp:cNvPr id="0" name=""/>
        <dsp:cNvSpPr/>
      </dsp:nvSpPr>
      <dsp:spPr>
        <a:xfrm>
          <a:off x="1102562" y="3703899"/>
          <a:ext cx="2224483" cy="22244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Definir qué se quiere medir y relacionar estas mediciones con los objetivos</a:t>
          </a:r>
          <a:endParaRPr lang="es-CO" sz="1800" kern="1200" dirty="0"/>
        </a:p>
      </dsp:txBody>
      <dsp:txXfrm>
        <a:off x="1428330" y="4029667"/>
        <a:ext cx="1572947" cy="1572947"/>
      </dsp:txXfrm>
    </dsp:sp>
    <dsp:sp modelId="{8993A0FD-3576-4B96-8BBE-D6C9A8EDE4A4}">
      <dsp:nvSpPr>
        <dsp:cNvPr id="0" name=""/>
        <dsp:cNvSpPr/>
      </dsp:nvSpPr>
      <dsp:spPr>
        <a:xfrm rot="5400000">
          <a:off x="3721430" y="4524872"/>
          <a:ext cx="910563" cy="582537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96BEA9-F5B8-49C7-8871-64A76E9EE2BB}">
      <dsp:nvSpPr>
        <dsp:cNvPr id="0" name=""/>
        <dsp:cNvSpPr/>
      </dsp:nvSpPr>
      <dsp:spPr>
        <a:xfrm>
          <a:off x="4993404" y="3692325"/>
          <a:ext cx="2247631" cy="22476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Desarrollar los atributos del indicador</a:t>
          </a:r>
          <a:endParaRPr lang="es-CO" sz="1800" kern="1200"/>
        </a:p>
      </dsp:txBody>
      <dsp:txXfrm>
        <a:off x="5322562" y="4021483"/>
        <a:ext cx="1589315" cy="1589315"/>
      </dsp:txXfrm>
    </dsp:sp>
    <dsp:sp modelId="{D259D409-EC26-4135-AC13-E7637DBC3C72}">
      <dsp:nvSpPr>
        <dsp:cNvPr id="0" name=""/>
        <dsp:cNvSpPr/>
      </dsp:nvSpPr>
      <dsp:spPr>
        <a:xfrm>
          <a:off x="5661938" y="2754658"/>
          <a:ext cx="910563" cy="582537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563E3-AC19-4D78-AB84-CB5A98AB884D}">
      <dsp:nvSpPr>
        <dsp:cNvPr id="0" name=""/>
        <dsp:cNvSpPr/>
      </dsp:nvSpPr>
      <dsp:spPr>
        <a:xfrm>
          <a:off x="4988684" y="175430"/>
          <a:ext cx="2257071" cy="225707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800" kern="1200" dirty="0"/>
            <a:t>Determinar los aspectos relacionados con los datos y las mediciones.</a:t>
          </a:r>
        </a:p>
      </dsp:txBody>
      <dsp:txXfrm>
        <a:off x="5319224" y="505970"/>
        <a:ext cx="1595991" cy="1595991"/>
      </dsp:txXfrm>
    </dsp:sp>
    <dsp:sp modelId="{933D6273-386B-4C5D-A605-51168CBB5453}">
      <dsp:nvSpPr>
        <dsp:cNvPr id="0" name=""/>
        <dsp:cNvSpPr/>
      </dsp:nvSpPr>
      <dsp:spPr>
        <a:xfrm rot="5400000">
          <a:off x="7543498" y="1012697"/>
          <a:ext cx="910563" cy="58253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116C4-8076-40F6-8D79-D82898495E50}">
      <dsp:nvSpPr>
        <dsp:cNvPr id="0" name=""/>
        <dsp:cNvSpPr/>
      </dsp:nvSpPr>
      <dsp:spPr>
        <a:xfrm>
          <a:off x="8718831" y="3161"/>
          <a:ext cx="2601610" cy="260161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/>
            <a:t>Validar el indicador.</a:t>
          </a:r>
        </a:p>
      </dsp:txBody>
      <dsp:txXfrm>
        <a:off x="9099828" y="384158"/>
        <a:ext cx="1839616" cy="1839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DBE62-F62E-4748-BE9C-FB690D452F0B}">
      <dsp:nvSpPr>
        <dsp:cNvPr id="0" name=""/>
        <dsp:cNvSpPr/>
      </dsp:nvSpPr>
      <dsp:spPr>
        <a:xfrm>
          <a:off x="0" y="0"/>
          <a:ext cx="2350225" cy="1410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Incrementar los ingresos actuales</a:t>
          </a:r>
          <a:endParaRPr lang="es-CO" sz="2100" kern="1200" dirty="0"/>
        </a:p>
      </dsp:txBody>
      <dsp:txXfrm>
        <a:off x="0" y="0"/>
        <a:ext cx="2350225" cy="1410135"/>
      </dsp:txXfrm>
    </dsp:sp>
    <dsp:sp modelId="{8C8E4951-6250-48BD-8766-E4F2BC0EB676}">
      <dsp:nvSpPr>
        <dsp:cNvPr id="0" name=""/>
        <dsp:cNvSpPr/>
      </dsp:nvSpPr>
      <dsp:spPr>
        <a:xfrm>
          <a:off x="2983295" y="211"/>
          <a:ext cx="2350225" cy="1410135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Aumentar la rentabilidad</a:t>
          </a:r>
          <a:endParaRPr lang="es-CO" sz="2100" kern="1200" dirty="0"/>
        </a:p>
      </dsp:txBody>
      <dsp:txXfrm>
        <a:off x="2983295" y="211"/>
        <a:ext cx="2350225" cy="1410135"/>
      </dsp:txXfrm>
    </dsp:sp>
    <dsp:sp modelId="{D275B26F-9D2B-4DF3-A28E-D2AA9E56E73B}">
      <dsp:nvSpPr>
        <dsp:cNvPr id="0" name=""/>
        <dsp:cNvSpPr/>
      </dsp:nvSpPr>
      <dsp:spPr>
        <a:xfrm>
          <a:off x="5568543" y="211"/>
          <a:ext cx="2350225" cy="1410135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Generar nuevos ingresos a través de los datos</a:t>
          </a:r>
          <a:endParaRPr lang="es-CO" sz="2100" kern="1200" dirty="0"/>
        </a:p>
      </dsp:txBody>
      <dsp:txXfrm>
        <a:off x="5568543" y="211"/>
        <a:ext cx="2350225" cy="1410135"/>
      </dsp:txXfrm>
    </dsp:sp>
    <dsp:sp modelId="{CDD70F96-7CCA-4CC8-893C-73B753366E59}">
      <dsp:nvSpPr>
        <dsp:cNvPr id="0" name=""/>
        <dsp:cNvSpPr/>
      </dsp:nvSpPr>
      <dsp:spPr>
        <a:xfrm>
          <a:off x="8153791" y="211"/>
          <a:ext cx="2350225" cy="1410135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Identificar oportunidades de crecimiento</a:t>
          </a:r>
          <a:endParaRPr lang="es-CO" sz="2100" kern="1200" dirty="0"/>
        </a:p>
      </dsp:txBody>
      <dsp:txXfrm>
        <a:off x="8153791" y="211"/>
        <a:ext cx="2350225" cy="1410135"/>
      </dsp:txXfrm>
    </dsp:sp>
    <dsp:sp modelId="{DFF98C7A-B4CA-4746-AAB0-CCAF261EDC68}">
      <dsp:nvSpPr>
        <dsp:cNvPr id="0" name=""/>
        <dsp:cNvSpPr/>
      </dsp:nvSpPr>
      <dsp:spPr>
        <a:xfrm>
          <a:off x="2983295" y="1645369"/>
          <a:ext cx="2350225" cy="1410135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Reducir costos y desperdicio</a:t>
          </a:r>
          <a:endParaRPr lang="es-CO" sz="2100" kern="1200" dirty="0"/>
        </a:p>
      </dsp:txBody>
      <dsp:txXfrm>
        <a:off x="2983295" y="1645369"/>
        <a:ext cx="2350225" cy="1410135"/>
      </dsp:txXfrm>
    </dsp:sp>
    <dsp:sp modelId="{47AB0090-CBB8-4278-93A3-FBAF443DEFA5}">
      <dsp:nvSpPr>
        <dsp:cNvPr id="0" name=""/>
        <dsp:cNvSpPr/>
      </dsp:nvSpPr>
      <dsp:spPr>
        <a:xfrm>
          <a:off x="5568543" y="1645369"/>
          <a:ext cx="2350225" cy="1410135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Mejorar la eficiencia operativa y de la cadena de suministro.</a:t>
          </a:r>
          <a:endParaRPr lang="es-CO" sz="2100" kern="1200" dirty="0"/>
        </a:p>
      </dsp:txBody>
      <dsp:txXfrm>
        <a:off x="5568543" y="1645369"/>
        <a:ext cx="2350225" cy="14101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C2A48-341B-4780-B30D-EAA426E3B1A7}">
      <dsp:nvSpPr>
        <dsp:cNvPr id="0" name=""/>
        <dsp:cNvSpPr/>
      </dsp:nvSpPr>
      <dsp:spPr>
        <a:xfrm rot="5400000">
          <a:off x="7126941" y="-3131236"/>
          <a:ext cx="568117" cy="69750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Las decisiones que resultan en acciones concretas, como ventas o adquisición de clientes.</a:t>
          </a:r>
          <a:endParaRPr lang="es-CO" sz="1600" kern="1200" dirty="0"/>
        </a:p>
      </dsp:txBody>
      <dsp:txXfrm rot="-5400000">
        <a:off x="3923471" y="99967"/>
        <a:ext cx="6947325" cy="512651"/>
      </dsp:txXfrm>
    </dsp:sp>
    <dsp:sp modelId="{086AC8E5-8CC1-46DD-BF3C-5E69295216CF}">
      <dsp:nvSpPr>
        <dsp:cNvPr id="0" name=""/>
        <dsp:cNvSpPr/>
      </dsp:nvSpPr>
      <dsp:spPr>
        <a:xfrm>
          <a:off x="0" y="0"/>
          <a:ext cx="3923470" cy="710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Conversión</a:t>
          </a:r>
          <a:endParaRPr lang="es-CO" sz="2100" b="1" kern="1200" dirty="0"/>
        </a:p>
      </dsp:txBody>
      <dsp:txXfrm>
        <a:off x="34666" y="34666"/>
        <a:ext cx="3854138" cy="640814"/>
      </dsp:txXfrm>
    </dsp:sp>
    <dsp:sp modelId="{23D50DBB-F781-46C8-9FA4-2614E6D9BA85}">
      <dsp:nvSpPr>
        <dsp:cNvPr id="0" name=""/>
        <dsp:cNvSpPr/>
      </dsp:nvSpPr>
      <dsp:spPr>
        <a:xfrm rot="5400000">
          <a:off x="7126941" y="-2385582"/>
          <a:ext cx="568117" cy="69750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El tiempo que toma desde la recolección y análisis de datos hasta la implementación de decisiones.</a:t>
          </a:r>
          <a:endParaRPr lang="es-CO" sz="1600" kern="1200" dirty="0"/>
        </a:p>
      </dsp:txBody>
      <dsp:txXfrm rot="-5400000">
        <a:off x="3923471" y="845621"/>
        <a:ext cx="6947325" cy="512651"/>
      </dsp:txXfrm>
    </dsp:sp>
    <dsp:sp modelId="{BE7858EA-DBBD-47AD-88CB-A6D0D1691AD2}">
      <dsp:nvSpPr>
        <dsp:cNvPr id="0" name=""/>
        <dsp:cNvSpPr/>
      </dsp:nvSpPr>
      <dsp:spPr>
        <a:xfrm>
          <a:off x="0" y="746873"/>
          <a:ext cx="3923470" cy="710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Respuesta a Decisiones</a:t>
          </a:r>
          <a:endParaRPr lang="es-CO" sz="2100" b="1" kern="1200" dirty="0"/>
        </a:p>
      </dsp:txBody>
      <dsp:txXfrm>
        <a:off x="34666" y="781539"/>
        <a:ext cx="3854138" cy="640814"/>
      </dsp:txXfrm>
    </dsp:sp>
    <dsp:sp modelId="{A2CF9752-68F4-4A8F-840B-7D3782C3A182}">
      <dsp:nvSpPr>
        <dsp:cNvPr id="0" name=""/>
        <dsp:cNvSpPr/>
      </dsp:nvSpPr>
      <dsp:spPr>
        <a:xfrm rot="5400000">
          <a:off x="7126941" y="-1639928"/>
          <a:ext cx="568117" cy="69750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b="0" i="0" kern="1200" dirty="0"/>
            <a:t>Cómo las decisiones basadas en datos afectan la experiencia del cliente. </a:t>
          </a:r>
          <a:endParaRPr lang="es-CO" sz="1600" kern="1200" dirty="0"/>
        </a:p>
      </dsp:txBody>
      <dsp:txXfrm rot="-5400000">
        <a:off x="3923471" y="1591275"/>
        <a:ext cx="6947325" cy="512651"/>
      </dsp:txXfrm>
    </dsp:sp>
    <dsp:sp modelId="{9D1BF4C5-AF10-4ED4-8EE5-27602794DBD5}">
      <dsp:nvSpPr>
        <dsp:cNvPr id="0" name=""/>
        <dsp:cNvSpPr/>
      </dsp:nvSpPr>
      <dsp:spPr>
        <a:xfrm>
          <a:off x="0" y="1492527"/>
          <a:ext cx="3923470" cy="710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Satisfacción del Cliente</a:t>
          </a:r>
          <a:endParaRPr lang="es-CO" sz="2100" b="1" kern="1200" dirty="0"/>
        </a:p>
      </dsp:txBody>
      <dsp:txXfrm>
        <a:off x="34666" y="1527193"/>
        <a:ext cx="3854138" cy="640814"/>
      </dsp:txXfrm>
    </dsp:sp>
    <dsp:sp modelId="{A8895F54-3290-482D-B90D-0EF4B0E0F1E9}">
      <dsp:nvSpPr>
        <dsp:cNvPr id="0" name=""/>
        <dsp:cNvSpPr/>
      </dsp:nvSpPr>
      <dsp:spPr>
        <a:xfrm rot="5400000">
          <a:off x="7126941" y="-894274"/>
          <a:ext cx="568117" cy="69750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Si las inversiones en análisis y tecnología de datos están generando beneficios tangibles para la empresa.</a:t>
          </a:r>
          <a:endParaRPr lang="es-CO" sz="1600" kern="1200" dirty="0"/>
        </a:p>
      </dsp:txBody>
      <dsp:txXfrm rot="-5400000">
        <a:off x="3923471" y="2336929"/>
        <a:ext cx="6947325" cy="512651"/>
      </dsp:txXfrm>
    </dsp:sp>
    <dsp:sp modelId="{085DF9D0-597D-46A1-8CDD-F5CA98A2AABB}">
      <dsp:nvSpPr>
        <dsp:cNvPr id="0" name=""/>
        <dsp:cNvSpPr/>
      </dsp:nvSpPr>
      <dsp:spPr>
        <a:xfrm>
          <a:off x="0" y="2238181"/>
          <a:ext cx="3923470" cy="710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Retorno sobre la Inversión</a:t>
          </a:r>
          <a:endParaRPr lang="es-CO" sz="2100" b="1" kern="1200" dirty="0"/>
        </a:p>
      </dsp:txBody>
      <dsp:txXfrm>
        <a:off x="34666" y="2272847"/>
        <a:ext cx="3854138" cy="640814"/>
      </dsp:txXfrm>
    </dsp:sp>
    <dsp:sp modelId="{86EDA5FF-3F4F-4A8F-9605-CB59FB61F04E}">
      <dsp:nvSpPr>
        <dsp:cNvPr id="0" name=""/>
        <dsp:cNvSpPr/>
      </dsp:nvSpPr>
      <dsp:spPr>
        <a:xfrm rot="5400000">
          <a:off x="7126941" y="-148620"/>
          <a:ext cx="568117" cy="69750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La precisión y relevancia de los datos utilizados en la toma de decisiones.</a:t>
          </a:r>
          <a:endParaRPr lang="es-CO" sz="1600" kern="1200" dirty="0"/>
        </a:p>
      </dsp:txBody>
      <dsp:txXfrm rot="-5400000">
        <a:off x="3923471" y="3082583"/>
        <a:ext cx="6947325" cy="512651"/>
      </dsp:txXfrm>
    </dsp:sp>
    <dsp:sp modelId="{C8822EC5-C5FE-4033-9E65-EFF460C1B965}">
      <dsp:nvSpPr>
        <dsp:cNvPr id="0" name=""/>
        <dsp:cNvSpPr/>
      </dsp:nvSpPr>
      <dsp:spPr>
        <a:xfrm>
          <a:off x="0" y="2983835"/>
          <a:ext cx="3923470" cy="710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Calidad de los Datos</a:t>
          </a:r>
          <a:endParaRPr lang="es-CO" sz="2100" b="1" kern="1200" dirty="0"/>
        </a:p>
      </dsp:txBody>
      <dsp:txXfrm>
        <a:off x="34666" y="3018501"/>
        <a:ext cx="3854138" cy="640814"/>
      </dsp:txXfrm>
    </dsp:sp>
    <dsp:sp modelId="{EECD4C35-4F7F-4467-B2F7-9568C9BCEE74}">
      <dsp:nvSpPr>
        <dsp:cNvPr id="0" name=""/>
        <dsp:cNvSpPr/>
      </dsp:nvSpPr>
      <dsp:spPr>
        <a:xfrm rot="5400000">
          <a:off x="7126941" y="597033"/>
          <a:ext cx="568117" cy="6975058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Cuántas nuevas estrategias implementadas a partir del análisis de datos son adoptadas con éxito por los equipos dentro de la organización.</a:t>
          </a:r>
          <a:endParaRPr lang="es-CO" sz="1600" kern="1200" dirty="0"/>
        </a:p>
      </dsp:txBody>
      <dsp:txXfrm rot="-5400000">
        <a:off x="3923471" y="3828237"/>
        <a:ext cx="6947325" cy="512651"/>
      </dsp:txXfrm>
    </dsp:sp>
    <dsp:sp modelId="{D6469092-CFC1-43C6-B80F-34AC1FD9BB97}">
      <dsp:nvSpPr>
        <dsp:cNvPr id="0" name=""/>
        <dsp:cNvSpPr/>
      </dsp:nvSpPr>
      <dsp:spPr>
        <a:xfrm>
          <a:off x="0" y="3729489"/>
          <a:ext cx="3923470" cy="71014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Adopción de Nuevas Estrategias</a:t>
          </a:r>
          <a:endParaRPr lang="es-CO" sz="2100" b="1" kern="1200" dirty="0"/>
        </a:p>
      </dsp:txBody>
      <dsp:txXfrm>
        <a:off x="34666" y="3764155"/>
        <a:ext cx="3854138" cy="640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AC8E5-8CC1-46DD-BF3C-5E69295216CF}">
      <dsp:nvSpPr>
        <dsp:cNvPr id="0" name=""/>
        <dsp:cNvSpPr/>
      </dsp:nvSpPr>
      <dsp:spPr>
        <a:xfrm>
          <a:off x="1976294" y="0"/>
          <a:ext cx="2266786" cy="7718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/>
            <a:t>Conversión</a:t>
          </a:r>
          <a:endParaRPr lang="es-CO" sz="1800" b="1" kern="1200" dirty="0"/>
        </a:p>
      </dsp:txBody>
      <dsp:txXfrm>
        <a:off x="2013972" y="37678"/>
        <a:ext cx="2191430" cy="696482"/>
      </dsp:txXfrm>
    </dsp:sp>
    <dsp:sp modelId="{BE7858EA-DBBD-47AD-88CB-A6D0D1691AD2}">
      <dsp:nvSpPr>
        <dsp:cNvPr id="0" name=""/>
        <dsp:cNvSpPr/>
      </dsp:nvSpPr>
      <dsp:spPr>
        <a:xfrm>
          <a:off x="1979264" y="811756"/>
          <a:ext cx="2266786" cy="7718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/>
            <a:t>Respuesta a Decisiones</a:t>
          </a:r>
          <a:endParaRPr lang="es-CO" sz="1800" b="1" kern="1200" dirty="0"/>
        </a:p>
      </dsp:txBody>
      <dsp:txXfrm>
        <a:off x="2016942" y="849434"/>
        <a:ext cx="2191430" cy="696482"/>
      </dsp:txXfrm>
    </dsp:sp>
    <dsp:sp modelId="{9D1BF4C5-AF10-4ED4-8EE5-27602794DBD5}">
      <dsp:nvSpPr>
        <dsp:cNvPr id="0" name=""/>
        <dsp:cNvSpPr/>
      </dsp:nvSpPr>
      <dsp:spPr>
        <a:xfrm>
          <a:off x="1979264" y="1622186"/>
          <a:ext cx="2266786" cy="7718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/>
            <a:t>Satisfacción del Cliente</a:t>
          </a:r>
          <a:endParaRPr lang="es-CO" sz="1800" b="1" kern="1200" dirty="0"/>
        </a:p>
      </dsp:txBody>
      <dsp:txXfrm>
        <a:off x="2016942" y="1659864"/>
        <a:ext cx="2191430" cy="696482"/>
      </dsp:txXfrm>
    </dsp:sp>
    <dsp:sp modelId="{085DF9D0-597D-46A1-8CDD-F5CA98A2AABB}">
      <dsp:nvSpPr>
        <dsp:cNvPr id="0" name=""/>
        <dsp:cNvSpPr/>
      </dsp:nvSpPr>
      <dsp:spPr>
        <a:xfrm>
          <a:off x="1979264" y="2432616"/>
          <a:ext cx="2266786" cy="7718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/>
            <a:t>Retorno sobre la Inversión</a:t>
          </a:r>
          <a:endParaRPr lang="es-CO" sz="1800" b="1" kern="1200" dirty="0"/>
        </a:p>
      </dsp:txBody>
      <dsp:txXfrm>
        <a:off x="2016942" y="2470294"/>
        <a:ext cx="2191430" cy="696482"/>
      </dsp:txXfrm>
    </dsp:sp>
    <dsp:sp modelId="{C8822EC5-C5FE-4033-9E65-EFF460C1B965}">
      <dsp:nvSpPr>
        <dsp:cNvPr id="0" name=""/>
        <dsp:cNvSpPr/>
      </dsp:nvSpPr>
      <dsp:spPr>
        <a:xfrm>
          <a:off x="1979264" y="3243047"/>
          <a:ext cx="2266786" cy="7718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/>
            <a:t>Calidad de los Datos</a:t>
          </a:r>
          <a:endParaRPr lang="es-CO" sz="1800" b="1" kern="1200" dirty="0"/>
        </a:p>
      </dsp:txBody>
      <dsp:txXfrm>
        <a:off x="2016942" y="3280725"/>
        <a:ext cx="2191430" cy="696482"/>
      </dsp:txXfrm>
    </dsp:sp>
    <dsp:sp modelId="{D6469092-CFC1-43C6-B80F-34AC1FD9BB97}">
      <dsp:nvSpPr>
        <dsp:cNvPr id="0" name=""/>
        <dsp:cNvSpPr/>
      </dsp:nvSpPr>
      <dsp:spPr>
        <a:xfrm>
          <a:off x="2014920" y="4053477"/>
          <a:ext cx="2266786" cy="77183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/>
            <a:t>Adopción de Nuevas Estrategias</a:t>
          </a:r>
          <a:endParaRPr lang="es-CO" sz="1800" b="1" kern="1200" dirty="0"/>
        </a:p>
      </dsp:txBody>
      <dsp:txXfrm>
        <a:off x="2052598" y="4091155"/>
        <a:ext cx="2191430" cy="696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7421E-E51A-4AB4-BCBB-C6AE2F2B8B4B}">
      <dsp:nvSpPr>
        <dsp:cNvPr id="0" name=""/>
        <dsp:cNvSpPr/>
      </dsp:nvSpPr>
      <dsp:spPr>
        <a:xfrm>
          <a:off x="1505998" y="1081"/>
          <a:ext cx="4824170" cy="7225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Incrementar los ingresos actuales</a:t>
          </a:r>
          <a:endParaRPr lang="es-CO" sz="1800" b="1" kern="1200" dirty="0"/>
        </a:p>
      </dsp:txBody>
      <dsp:txXfrm>
        <a:off x="1541269" y="36352"/>
        <a:ext cx="4753628" cy="651981"/>
      </dsp:txXfrm>
    </dsp:sp>
    <dsp:sp modelId="{8C50E111-9BC4-46D8-9537-92D389429F3B}">
      <dsp:nvSpPr>
        <dsp:cNvPr id="0" name=""/>
        <dsp:cNvSpPr/>
      </dsp:nvSpPr>
      <dsp:spPr>
        <a:xfrm>
          <a:off x="1505998" y="861554"/>
          <a:ext cx="4824170" cy="7225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Aumentar la rentabilidad</a:t>
          </a:r>
          <a:endParaRPr lang="es-CO" sz="1800" b="1" kern="1200" dirty="0"/>
        </a:p>
      </dsp:txBody>
      <dsp:txXfrm>
        <a:off x="1541269" y="896825"/>
        <a:ext cx="4753628" cy="651981"/>
      </dsp:txXfrm>
    </dsp:sp>
    <dsp:sp modelId="{EE6F10CF-F07F-48F9-A64D-7C86288B0383}">
      <dsp:nvSpPr>
        <dsp:cNvPr id="0" name=""/>
        <dsp:cNvSpPr/>
      </dsp:nvSpPr>
      <dsp:spPr>
        <a:xfrm>
          <a:off x="1505998" y="1722028"/>
          <a:ext cx="4824170" cy="7225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Generar nuevos ingresos a través de los datos</a:t>
          </a:r>
          <a:endParaRPr lang="es-CO" sz="1800" b="1" kern="1200" dirty="0"/>
        </a:p>
      </dsp:txBody>
      <dsp:txXfrm>
        <a:off x="1541269" y="1757299"/>
        <a:ext cx="4753628" cy="651981"/>
      </dsp:txXfrm>
    </dsp:sp>
    <dsp:sp modelId="{4D007A11-F805-4DB7-AF1E-7C943F9DEA4A}">
      <dsp:nvSpPr>
        <dsp:cNvPr id="0" name=""/>
        <dsp:cNvSpPr/>
      </dsp:nvSpPr>
      <dsp:spPr>
        <a:xfrm>
          <a:off x="1505998" y="2582501"/>
          <a:ext cx="4824170" cy="7225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Identificar oportunidades de crecimiento</a:t>
          </a:r>
          <a:endParaRPr lang="es-CO" sz="1800" b="1" kern="1200" dirty="0"/>
        </a:p>
      </dsp:txBody>
      <dsp:txXfrm>
        <a:off x="1541269" y="2617772"/>
        <a:ext cx="4753628" cy="651981"/>
      </dsp:txXfrm>
    </dsp:sp>
    <dsp:sp modelId="{8C75BB9A-19F1-4A1C-BC03-60B0452E626F}">
      <dsp:nvSpPr>
        <dsp:cNvPr id="0" name=""/>
        <dsp:cNvSpPr/>
      </dsp:nvSpPr>
      <dsp:spPr>
        <a:xfrm>
          <a:off x="1505998" y="3442975"/>
          <a:ext cx="4824170" cy="7225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Reducir costos y desperdicio</a:t>
          </a:r>
          <a:endParaRPr lang="es-CO" sz="1800" b="1" kern="1200" dirty="0"/>
        </a:p>
      </dsp:txBody>
      <dsp:txXfrm>
        <a:off x="1541269" y="3478246"/>
        <a:ext cx="4753628" cy="651981"/>
      </dsp:txXfrm>
    </dsp:sp>
    <dsp:sp modelId="{7CEEB7E8-400C-4081-97F0-B5C50F511A52}">
      <dsp:nvSpPr>
        <dsp:cNvPr id="0" name=""/>
        <dsp:cNvSpPr/>
      </dsp:nvSpPr>
      <dsp:spPr>
        <a:xfrm>
          <a:off x="1505998" y="4303448"/>
          <a:ext cx="4824170" cy="7225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Mejorar la eficiencia operativa y de la cadena de suministro.</a:t>
          </a:r>
          <a:endParaRPr lang="es-CO" sz="1800" b="1" kern="1200" dirty="0"/>
        </a:p>
      </dsp:txBody>
      <dsp:txXfrm>
        <a:off x="1541269" y="4338719"/>
        <a:ext cx="4753628" cy="6519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BC837-BD1E-402F-86DC-71A96D334866}">
      <dsp:nvSpPr>
        <dsp:cNvPr id="0" name=""/>
        <dsp:cNvSpPr/>
      </dsp:nvSpPr>
      <dsp:spPr>
        <a:xfrm rot="5400000">
          <a:off x="6095366" y="-2890489"/>
          <a:ext cx="805255" cy="658876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Establecer estándares de datos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Aplicar políticas de datos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/>
            <a:t>Garantizar el cumplimiento normativo</a:t>
          </a:r>
        </a:p>
      </dsp:txBody>
      <dsp:txXfrm rot="-5400000">
        <a:off x="3203613" y="40573"/>
        <a:ext cx="6549453" cy="726637"/>
      </dsp:txXfrm>
    </dsp:sp>
    <dsp:sp modelId="{622B83FF-1259-446E-A686-6FE0EF022740}">
      <dsp:nvSpPr>
        <dsp:cNvPr id="0" name=""/>
        <dsp:cNvSpPr/>
      </dsp:nvSpPr>
      <dsp:spPr>
        <a:xfrm>
          <a:off x="503549" y="12614"/>
          <a:ext cx="2700062" cy="7825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Gobierno de Datos </a:t>
          </a:r>
          <a:endParaRPr lang="es-CO" sz="2000" kern="1200" dirty="0"/>
        </a:p>
      </dsp:txBody>
      <dsp:txXfrm>
        <a:off x="541750" y="50815"/>
        <a:ext cx="2623660" cy="706152"/>
      </dsp:txXfrm>
    </dsp:sp>
    <dsp:sp modelId="{401F4A7C-CFE8-4E7D-BC5C-5A0CF740EEBB}">
      <dsp:nvSpPr>
        <dsp:cNvPr id="0" name=""/>
        <dsp:cNvSpPr/>
      </dsp:nvSpPr>
      <dsp:spPr>
        <a:xfrm rot="5400000">
          <a:off x="6187039" y="-2056884"/>
          <a:ext cx="626043" cy="6587618"/>
        </a:xfrm>
        <a:prstGeom prst="round2SameRect">
          <a:avLst/>
        </a:prstGeom>
        <a:solidFill>
          <a:schemeClr val="accent5">
            <a:tint val="40000"/>
            <a:alpha val="90000"/>
            <a:hueOff val="-1478351"/>
            <a:satOff val="-2563"/>
            <a:lumOff val="-25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478351"/>
              <a:satOff val="-2563"/>
              <a:lumOff val="-2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Desarrollar modelos analíticos para diferentes propósitos de la organización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Implementar modelos analíticos para diferentes propósitos de la organización</a:t>
          </a:r>
          <a:endParaRPr lang="es-CO" sz="1400" kern="1200" dirty="0"/>
        </a:p>
      </dsp:txBody>
      <dsp:txXfrm rot="-5400000">
        <a:off x="3206252" y="954464"/>
        <a:ext cx="6557057" cy="564921"/>
      </dsp:txXfrm>
    </dsp:sp>
    <dsp:sp modelId="{BB86697E-C776-4441-99D7-FA07A23AAC8F}">
      <dsp:nvSpPr>
        <dsp:cNvPr id="0" name=""/>
        <dsp:cNvSpPr/>
      </dsp:nvSpPr>
      <dsp:spPr>
        <a:xfrm>
          <a:off x="503549" y="845647"/>
          <a:ext cx="2702701" cy="782554"/>
        </a:xfrm>
        <a:prstGeom prst="round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Analítica de Datos</a:t>
          </a:r>
          <a:endParaRPr lang="es-CO" sz="2000" kern="1200" dirty="0"/>
        </a:p>
      </dsp:txBody>
      <dsp:txXfrm>
        <a:off x="541750" y="883848"/>
        <a:ext cx="2626299" cy="706152"/>
      </dsp:txXfrm>
    </dsp:sp>
    <dsp:sp modelId="{AA8DDE10-CC54-4322-AAD4-FA905D4753AE}">
      <dsp:nvSpPr>
        <dsp:cNvPr id="0" name=""/>
        <dsp:cNvSpPr/>
      </dsp:nvSpPr>
      <dsp:spPr>
        <a:xfrm rot="5400000">
          <a:off x="6190831" y="-1238994"/>
          <a:ext cx="626043" cy="6595203"/>
        </a:xfrm>
        <a:prstGeom prst="round2SameRect">
          <a:avLst/>
        </a:prstGeom>
        <a:solidFill>
          <a:schemeClr val="accent5">
            <a:tint val="40000"/>
            <a:alpha val="90000"/>
            <a:hueOff val="-2956702"/>
            <a:satOff val="-5126"/>
            <a:lumOff val="-5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956702"/>
              <a:satOff val="-5126"/>
              <a:lumOff val="-5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Promover la democratización de datos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/>
            <a:t>Facilitar el intercambio de datos</a:t>
          </a:r>
          <a:endParaRPr lang="es-CO" sz="1600" kern="1200" dirty="0"/>
        </a:p>
      </dsp:txBody>
      <dsp:txXfrm rot="-5400000">
        <a:off x="3206252" y="1776146"/>
        <a:ext cx="6564642" cy="564921"/>
      </dsp:txXfrm>
    </dsp:sp>
    <dsp:sp modelId="{2F453E4F-1E2F-49A9-98E4-11F7BEF28CD2}">
      <dsp:nvSpPr>
        <dsp:cNvPr id="0" name=""/>
        <dsp:cNvSpPr/>
      </dsp:nvSpPr>
      <dsp:spPr>
        <a:xfrm>
          <a:off x="503549" y="1667329"/>
          <a:ext cx="2702701" cy="782554"/>
        </a:xfrm>
        <a:prstGeom prst="round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Marketplace de Datos</a:t>
          </a:r>
          <a:endParaRPr lang="es-CO" sz="2000" kern="1200" dirty="0"/>
        </a:p>
      </dsp:txBody>
      <dsp:txXfrm>
        <a:off x="541750" y="1705530"/>
        <a:ext cx="2626299" cy="706152"/>
      </dsp:txXfrm>
    </dsp:sp>
    <dsp:sp modelId="{45E4FD4D-7305-4AEF-94FB-4728702DB6C1}">
      <dsp:nvSpPr>
        <dsp:cNvPr id="0" name=""/>
        <dsp:cNvSpPr/>
      </dsp:nvSpPr>
      <dsp:spPr>
        <a:xfrm rot="5400000">
          <a:off x="6119318" y="-417311"/>
          <a:ext cx="769069" cy="6595203"/>
        </a:xfrm>
        <a:prstGeom prst="round2SameRect">
          <a:avLst/>
        </a:prstGeom>
        <a:solidFill>
          <a:schemeClr val="accent5">
            <a:tint val="40000"/>
            <a:alpha val="90000"/>
            <a:hueOff val="-4435053"/>
            <a:satOff val="-7690"/>
            <a:lumOff val="-77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35053"/>
              <a:satOff val="-7690"/>
              <a:lumOff val="-7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Optimizar la redundancia de datos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Mejorar los procesos de gestión de datos</a:t>
          </a:r>
          <a:endParaRPr lang="es-CO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400" kern="1200" dirty="0"/>
            <a:t>Gestionar el riesgo de los datos</a:t>
          </a:r>
          <a:endParaRPr lang="es-CO" sz="1400" kern="1200" dirty="0"/>
        </a:p>
      </dsp:txBody>
      <dsp:txXfrm rot="-5400000">
        <a:off x="3206252" y="2533298"/>
        <a:ext cx="6557660" cy="693983"/>
      </dsp:txXfrm>
    </dsp:sp>
    <dsp:sp modelId="{4EFA22ED-6F8A-4B18-883C-396650744E1B}">
      <dsp:nvSpPr>
        <dsp:cNvPr id="0" name=""/>
        <dsp:cNvSpPr/>
      </dsp:nvSpPr>
      <dsp:spPr>
        <a:xfrm>
          <a:off x="503549" y="2489012"/>
          <a:ext cx="2702701" cy="782554"/>
        </a:xfrm>
        <a:prstGeom prst="round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Gestión de Datos</a:t>
          </a:r>
          <a:endParaRPr lang="es-CO" sz="2000" kern="1200" dirty="0"/>
        </a:p>
      </dsp:txBody>
      <dsp:txXfrm>
        <a:off x="541750" y="2527213"/>
        <a:ext cx="2626299" cy="706152"/>
      </dsp:txXfrm>
    </dsp:sp>
    <dsp:sp modelId="{474A2033-6E9E-46E6-BCBE-DFA4796DE07D}">
      <dsp:nvSpPr>
        <dsp:cNvPr id="0" name=""/>
        <dsp:cNvSpPr/>
      </dsp:nvSpPr>
      <dsp:spPr>
        <a:xfrm rot="5400000">
          <a:off x="6190831" y="404370"/>
          <a:ext cx="626043" cy="6595203"/>
        </a:xfrm>
        <a:prstGeom prst="round2SameRect">
          <a:avLst/>
        </a:prstGeom>
        <a:solidFill>
          <a:schemeClr val="accent5">
            <a:tint val="40000"/>
            <a:alpha val="90000"/>
            <a:hueOff val="-5913404"/>
            <a:satOff val="-10253"/>
            <a:lumOff val="-103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13404"/>
              <a:satOff val="-10253"/>
              <a:lumOff val="-10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Crear un catálogo de datos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Gestionar el ciclo de vida de los datos</a:t>
          </a:r>
          <a:endParaRPr lang="es-CO" sz="1600" kern="1200" dirty="0"/>
        </a:p>
      </dsp:txBody>
      <dsp:txXfrm rot="-5400000">
        <a:off x="3206252" y="3419511"/>
        <a:ext cx="6564642" cy="564921"/>
      </dsp:txXfrm>
    </dsp:sp>
    <dsp:sp modelId="{E7B04101-BB96-4C0B-B705-AEAE159C4EE9}">
      <dsp:nvSpPr>
        <dsp:cNvPr id="0" name=""/>
        <dsp:cNvSpPr/>
      </dsp:nvSpPr>
      <dsp:spPr>
        <a:xfrm>
          <a:off x="503549" y="3310694"/>
          <a:ext cx="2702701" cy="782554"/>
        </a:xfrm>
        <a:prstGeom prst="round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Metadatos</a:t>
          </a:r>
          <a:endParaRPr lang="es-CO" sz="2000" kern="1200" dirty="0"/>
        </a:p>
      </dsp:txBody>
      <dsp:txXfrm>
        <a:off x="541750" y="3348895"/>
        <a:ext cx="2626299" cy="706152"/>
      </dsp:txXfrm>
    </dsp:sp>
    <dsp:sp modelId="{7F5BA4EE-A128-465E-AC95-3E24C3D7F328}">
      <dsp:nvSpPr>
        <dsp:cNvPr id="0" name=""/>
        <dsp:cNvSpPr/>
      </dsp:nvSpPr>
      <dsp:spPr>
        <a:xfrm rot="5400000">
          <a:off x="6068698" y="1228006"/>
          <a:ext cx="805255" cy="6613997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Definir, supervisar y mejorar los controles de calidad de los datos.</a:t>
          </a:r>
          <a:endParaRPr lang="es-CO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 dirty="0"/>
            <a:t>Implementar reglas de calidad de datos</a:t>
          </a:r>
          <a:endParaRPr lang="es-CO" sz="1600" kern="1200" dirty="0"/>
        </a:p>
      </dsp:txBody>
      <dsp:txXfrm rot="-5400000">
        <a:off x="3164328" y="4171686"/>
        <a:ext cx="6574688" cy="726637"/>
      </dsp:txXfrm>
    </dsp:sp>
    <dsp:sp modelId="{2C3C2937-EA38-4711-B3AA-F0F02C84C7DE}">
      <dsp:nvSpPr>
        <dsp:cNvPr id="0" name=""/>
        <dsp:cNvSpPr/>
      </dsp:nvSpPr>
      <dsp:spPr>
        <a:xfrm>
          <a:off x="503549" y="4143727"/>
          <a:ext cx="2660777" cy="78255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Calidad</a:t>
          </a:r>
          <a:endParaRPr lang="es-CO" sz="1600" kern="1200" dirty="0"/>
        </a:p>
      </dsp:txBody>
      <dsp:txXfrm>
        <a:off x="541750" y="4181928"/>
        <a:ext cx="2584375" cy="7061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42FD2-65C6-4AD5-B80E-DC8F7179F8B9}">
      <dsp:nvSpPr>
        <dsp:cNvPr id="0" name=""/>
        <dsp:cNvSpPr/>
      </dsp:nvSpPr>
      <dsp:spPr>
        <a:xfrm>
          <a:off x="0" y="307584"/>
          <a:ext cx="3672320" cy="14689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Gobierno de Datos </a:t>
          </a:r>
          <a:endParaRPr lang="es-CO" sz="3200" kern="1200" dirty="0"/>
        </a:p>
      </dsp:txBody>
      <dsp:txXfrm>
        <a:off x="0" y="307584"/>
        <a:ext cx="3672320" cy="1468928"/>
      </dsp:txXfrm>
    </dsp:sp>
    <dsp:sp modelId="{74E24548-8FDE-410B-B638-AFB7168D1F49}">
      <dsp:nvSpPr>
        <dsp:cNvPr id="0" name=""/>
        <dsp:cNvSpPr/>
      </dsp:nvSpPr>
      <dsp:spPr>
        <a:xfrm>
          <a:off x="0" y="1776512"/>
          <a:ext cx="3672320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Establecer estándares de datos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Aplicar políticas de datos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2000" kern="1200" dirty="0"/>
            <a:t>Garantizar el cumplimiento normativo</a:t>
          </a:r>
        </a:p>
      </dsp:txBody>
      <dsp:txXfrm>
        <a:off x="0" y="1776512"/>
        <a:ext cx="3672320" cy="2854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92F96-8711-4BF0-BBD5-A45BAC17CE1D}">
      <dsp:nvSpPr>
        <dsp:cNvPr id="0" name=""/>
        <dsp:cNvSpPr/>
      </dsp:nvSpPr>
      <dsp:spPr>
        <a:xfrm>
          <a:off x="0" y="221931"/>
          <a:ext cx="4100583" cy="16402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Calidad</a:t>
          </a:r>
          <a:endParaRPr lang="es-CO" sz="2000" kern="1200" dirty="0"/>
        </a:p>
      </dsp:txBody>
      <dsp:txXfrm>
        <a:off x="0" y="221931"/>
        <a:ext cx="4100583" cy="1640233"/>
      </dsp:txXfrm>
    </dsp:sp>
    <dsp:sp modelId="{594543C6-DE5E-4BE6-8217-04F6A25C5483}">
      <dsp:nvSpPr>
        <dsp:cNvPr id="0" name=""/>
        <dsp:cNvSpPr/>
      </dsp:nvSpPr>
      <dsp:spPr>
        <a:xfrm>
          <a:off x="0" y="1862165"/>
          <a:ext cx="4100583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Definir, supervisar y mejorar los controles de calidad de los datos.</a:t>
          </a:r>
          <a:endParaRPr lang="es-CO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Implementar reglas de calidad para los datos</a:t>
          </a:r>
          <a:endParaRPr lang="es-CO" sz="2000" kern="1200" dirty="0"/>
        </a:p>
      </dsp:txBody>
      <dsp:txXfrm>
        <a:off x="0" y="1862165"/>
        <a:ext cx="4100583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7BBEF-3BEF-43AD-A156-F168EB232DF6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32F73-F2DA-45B9-8CD6-82BB1428908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027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232F73-F2DA-45B9-8CD6-82BB14289084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26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053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68176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252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" y="1364409"/>
            <a:ext cx="1083367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872" y="3282950"/>
            <a:ext cx="10833677" cy="2701925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9362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12763952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297238"/>
            <a:ext cx="6848475" cy="3630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4438" y="3241675"/>
            <a:ext cx="5707062" cy="368617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5885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602410"/>
            <a:ext cx="10833678" cy="1254100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706438" y="2104714"/>
            <a:ext cx="10833100" cy="4642161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3586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516814"/>
            <a:ext cx="1183569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08702" y="3394080"/>
            <a:ext cx="4285547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043488" y="3407935"/>
            <a:ext cx="3698875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64613" y="3407935"/>
            <a:ext cx="3379787" cy="336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082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070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0128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71569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31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981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8178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948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72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016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029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8634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89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7108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69377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649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5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3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57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314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72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62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86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9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9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257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99387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958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2339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1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38" y="1980552"/>
            <a:ext cx="12800194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6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9" r:id="rId24"/>
    <p:sldLayoutId id="2147483710" r:id="rId25"/>
    <p:sldLayoutId id="2147483711" r:id="rId26"/>
    <p:sldLayoutId id="2147483712" r:id="rId27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33241" y="4579753"/>
            <a:ext cx="7478207" cy="878565"/>
          </a:xfrm>
        </p:spPr>
        <p:txBody>
          <a:bodyPr anchor="t">
            <a:noAutofit/>
          </a:bodyPr>
          <a:lstStyle/>
          <a:p>
            <a:r>
              <a:rPr lang="es-CO" sz="6120" dirty="0">
                <a:solidFill>
                  <a:schemeClr val="bg1">
                    <a:lumMod val="50000"/>
                  </a:schemeClr>
                </a:solidFill>
              </a:rPr>
              <a:t>INDICADORES</a:t>
            </a:r>
            <a:endParaRPr lang="es-ES" sz="612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52919" y="5560989"/>
            <a:ext cx="6847840" cy="1297011"/>
          </a:xfrm>
        </p:spPr>
        <p:txBody>
          <a:bodyPr>
            <a:normAutofit/>
          </a:bodyPr>
          <a:lstStyle/>
          <a:p>
            <a:pPr algn="r"/>
            <a:r>
              <a:rPr lang="es-CO" dirty="0"/>
              <a:t>MSC. César Augusto López Gallego</a:t>
            </a:r>
          </a:p>
          <a:p>
            <a:pPr algn="r"/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457" y="1513243"/>
            <a:ext cx="511563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3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59" y="413809"/>
            <a:ext cx="8775931" cy="1502305"/>
          </a:xfrm>
        </p:spPr>
        <p:txBody>
          <a:bodyPr>
            <a:normAutofit/>
          </a:bodyPr>
          <a:lstStyle/>
          <a:p>
            <a:r>
              <a:rPr lang="es-ES" sz="4000" dirty="0"/>
              <a:t>Qué es un indicador?</a:t>
            </a:r>
            <a:endParaRPr lang="es-CO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722471" y="2082519"/>
            <a:ext cx="7741850" cy="4432279"/>
          </a:xfrm>
        </p:spPr>
        <p:txBody>
          <a:bodyPr>
            <a:normAutofit/>
          </a:bodyPr>
          <a:lstStyle/>
          <a:p>
            <a:r>
              <a:rPr lang="es-ES" sz="2400" dirty="0"/>
              <a:t>Magnitud asociada a una variable o parámetro resultado de una medición de una actividad o un proceso  y que demuestra el desempeño</a:t>
            </a:r>
          </a:p>
          <a:p>
            <a:endParaRPr lang="es-ES" sz="2400" dirty="0"/>
          </a:p>
          <a:p>
            <a:r>
              <a:rPr lang="es-ES" sz="2400" dirty="0"/>
              <a:t>Es un instrumento empresarial que nos provee evidencia cuantitativa acerca de si una determinada condición existe o si ciertos resultados han sido logrados o no.</a:t>
            </a:r>
          </a:p>
          <a:p>
            <a:endParaRPr lang="es-ES" sz="2400" dirty="0"/>
          </a:p>
          <a:p>
            <a:r>
              <a:rPr lang="es-ES" sz="2400" dirty="0"/>
              <a:t>Permite evaluar el progreso realizado</a:t>
            </a:r>
          </a:p>
        </p:txBody>
      </p:sp>
      <p:sp>
        <p:nvSpPr>
          <p:cNvPr id="7" name="3 CuadroTexto"/>
          <p:cNvSpPr txBox="1"/>
          <p:nvPr/>
        </p:nvSpPr>
        <p:spPr>
          <a:xfrm>
            <a:off x="11198944" y="6514798"/>
            <a:ext cx="1446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Icontec, 2011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BAEC4C-50A9-49AA-8B57-72B84285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79" y="2461582"/>
            <a:ext cx="2849235" cy="28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9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74172" y="518159"/>
            <a:ext cx="8396828" cy="1295400"/>
          </a:xfrm>
        </p:spPr>
        <p:txBody>
          <a:bodyPr>
            <a:normAutofit/>
          </a:bodyPr>
          <a:lstStyle/>
          <a:p>
            <a:r>
              <a:rPr lang="es-CO" dirty="0"/>
              <a:t>Clasificación de Indicadores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5836" y="2278897"/>
            <a:ext cx="4981354" cy="3914141"/>
          </a:xfrm>
        </p:spPr>
        <p:txBody>
          <a:bodyPr>
            <a:normAutofit/>
          </a:bodyPr>
          <a:lstStyle/>
          <a:p>
            <a:r>
              <a:rPr lang="es-CO" sz="2800" b="1" i="1" dirty="0"/>
              <a:t>De resultados - KPI </a:t>
            </a:r>
            <a:r>
              <a:rPr lang="es-CO" sz="2800" b="1" dirty="0"/>
              <a:t>(</a:t>
            </a:r>
            <a:r>
              <a:rPr lang="es-CO" sz="2800" b="1" i="1" dirty="0"/>
              <a:t>Key Performance </a:t>
            </a:r>
            <a:r>
              <a:rPr lang="es-CO" sz="2800" b="1" i="1" dirty="0" err="1"/>
              <a:t>Indicato</a:t>
            </a:r>
            <a:r>
              <a:rPr lang="es-CO" sz="2800" b="1" dirty="0" err="1"/>
              <a:t>rs</a:t>
            </a:r>
            <a:r>
              <a:rPr lang="es-CO" sz="2800" b="1" dirty="0"/>
              <a:t>)</a:t>
            </a:r>
          </a:p>
          <a:p>
            <a:pPr lvl="1"/>
            <a:r>
              <a:rPr lang="es-CO" sz="2000" dirty="0"/>
              <a:t>Asociados a la estrategia, la eficacia y efectividad de su logro, en otras palabras a los resultados y al impacto de los mismos.</a:t>
            </a:r>
          </a:p>
          <a:p>
            <a:endParaRPr lang="es-ES" sz="2400" dirty="0"/>
          </a:p>
          <a:p>
            <a:r>
              <a:rPr lang="es-ES" sz="2400" dirty="0"/>
              <a:t>OKR (</a:t>
            </a:r>
            <a:r>
              <a:rPr lang="es-ES" sz="2400" dirty="0" err="1"/>
              <a:t>Objectives</a:t>
            </a:r>
            <a:r>
              <a:rPr lang="es-ES" sz="2400" dirty="0"/>
              <a:t> and Key </a:t>
            </a:r>
            <a:r>
              <a:rPr lang="es-ES" sz="2400" dirty="0" err="1"/>
              <a:t>Results</a:t>
            </a:r>
            <a:r>
              <a:rPr lang="es-ES" sz="2400" dirty="0"/>
              <a:t>)</a:t>
            </a:r>
          </a:p>
          <a:p>
            <a:pPr lvl="1"/>
            <a:r>
              <a:rPr lang="es-ES" sz="2000" dirty="0"/>
              <a:t>Miden la forma en la que los equipos están alcanzando un objetivo</a:t>
            </a:r>
          </a:p>
          <a:p>
            <a:pPr marL="518145" lvl="1" indent="0">
              <a:buNone/>
            </a:pPr>
            <a:endParaRPr lang="es-CO" sz="2000" dirty="0"/>
          </a:p>
        </p:txBody>
      </p:sp>
      <p:sp>
        <p:nvSpPr>
          <p:cNvPr id="4" name="AutoShape 2" descr="Resultado de imagen para caracteristicas"/>
          <p:cNvSpPr>
            <a:spLocks noChangeAspect="1" noChangeArrowheads="1"/>
          </p:cNvSpPr>
          <p:nvPr/>
        </p:nvSpPr>
        <p:spPr bwMode="auto">
          <a:xfrm>
            <a:off x="1903518" y="-163724"/>
            <a:ext cx="345440" cy="3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32" tIns="51816" rIns="103632" bIns="51816" numCol="1" anchor="t" anchorCtr="0" compatLnSpc="1">
            <a:prstTxWarp prst="textNoShape">
              <a:avLst/>
            </a:prstTxWarp>
          </a:bodyPr>
          <a:lstStyle/>
          <a:p>
            <a:endParaRPr lang="es-CO" sz="204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825" y="2278897"/>
            <a:ext cx="4273366" cy="287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7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8999" y="325319"/>
            <a:ext cx="10185401" cy="1502305"/>
          </a:xfrm>
        </p:spPr>
        <p:txBody>
          <a:bodyPr>
            <a:normAutofit/>
          </a:bodyPr>
          <a:lstStyle/>
          <a:p>
            <a:r>
              <a:rPr lang="es-ES" sz="4400" dirty="0"/>
              <a:t>Tipos de indicadores: Tácticos, Estratégicos, Operativos</a:t>
            </a:r>
            <a:endParaRPr lang="es-CO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28527" y="1980552"/>
            <a:ext cx="7613704" cy="4725048"/>
          </a:xfrm>
        </p:spPr>
        <p:txBody>
          <a:bodyPr>
            <a:normAutofit fontScale="92500" lnSpcReduction="10000"/>
          </a:bodyPr>
          <a:lstStyle/>
          <a:p>
            <a:r>
              <a:rPr lang="es-ES" sz="3500" b="1" dirty="0"/>
              <a:t>Estratégicos: </a:t>
            </a:r>
          </a:p>
          <a:p>
            <a:pPr lvl="1"/>
            <a:r>
              <a:rPr lang="es-ES" sz="2400" dirty="0"/>
              <a:t>Directamente relacionados con los objetivos y/o metas estratégicas de la organización</a:t>
            </a:r>
          </a:p>
          <a:p>
            <a:pPr lvl="1"/>
            <a:r>
              <a:rPr lang="es-ES" sz="2400" dirty="0"/>
              <a:t>Definen aspectos relevantes que se evalúan para medir el grado de cumplimiento de los objetivos planteados</a:t>
            </a:r>
          </a:p>
          <a:p>
            <a:r>
              <a:rPr lang="es-ES" sz="3500" b="1" dirty="0"/>
              <a:t>Tácticos</a:t>
            </a:r>
          </a:p>
          <a:p>
            <a:pPr lvl="1"/>
            <a:r>
              <a:rPr lang="es-ES" sz="2400" dirty="0"/>
              <a:t>Se definen para dar seguimiento a aspectos específicos de las áreas de negocio</a:t>
            </a:r>
          </a:p>
          <a:p>
            <a:pPr lvl="1"/>
            <a:r>
              <a:rPr lang="es-ES" sz="2400" dirty="0"/>
              <a:t>Atados a la mejora de procesos y eficiencia operacional</a:t>
            </a:r>
          </a:p>
          <a:p>
            <a:r>
              <a:rPr lang="es-ES" sz="3500" b="1" dirty="0"/>
              <a:t>Operativos</a:t>
            </a:r>
          </a:p>
          <a:p>
            <a:pPr lvl="1"/>
            <a:r>
              <a:rPr lang="es-ES" sz="2400" dirty="0"/>
              <a:t>Se utilizan para hacer un seguimiento permanente al componente operativo de los procesos</a:t>
            </a:r>
          </a:p>
          <a:p>
            <a:pPr marL="518145" lvl="1" indent="0">
              <a:buNone/>
            </a:pPr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E023F2-0872-4DFD-980D-F91FBD5D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3" y="2418167"/>
            <a:ext cx="4865586" cy="33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9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325319"/>
            <a:ext cx="9921241" cy="1502305"/>
          </a:xfrm>
        </p:spPr>
        <p:txBody>
          <a:bodyPr/>
          <a:lstStyle/>
          <a:p>
            <a:r>
              <a:rPr lang="es-ES" dirty="0"/>
              <a:t>Dimensiones de los indicadores: Eficacia,  Eficiencia, Efectividad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74522" y="3297640"/>
            <a:ext cx="6115147" cy="1502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b="1" u="sng" dirty="0">
                <a:solidFill>
                  <a:srgbClr val="0070C0"/>
                </a:solidFill>
              </a:rPr>
              <a:t>Eficiencia</a:t>
            </a:r>
            <a:endParaRPr lang="es-ES" sz="2400" b="1" u="sng" dirty="0">
              <a:solidFill>
                <a:srgbClr val="0070C0"/>
              </a:solidFill>
            </a:endParaRPr>
          </a:p>
          <a:p>
            <a:pPr lvl="1"/>
            <a:r>
              <a:rPr lang="es-ES" sz="1800" dirty="0"/>
              <a:t>Eficiencia: Relación entre resultados alcanzados y recursos utilizados para alcanzar esos  resultados</a:t>
            </a:r>
          </a:p>
          <a:p>
            <a:pPr lvl="1"/>
            <a:r>
              <a:rPr lang="es-ES" sz="1800" b="1" dirty="0">
                <a:solidFill>
                  <a:srgbClr val="00B050"/>
                </a:solidFill>
              </a:rPr>
              <a:t>Estos miden la utilización de los recursos frente al resultado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756141" y="2209596"/>
            <a:ext cx="588693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u="sng" dirty="0">
                <a:solidFill>
                  <a:srgbClr val="0070C0"/>
                </a:solidFill>
                <a:latin typeface="Flama Condensed Light" panose="02000000000000000000" pitchFamily="50" charset="0"/>
              </a:rPr>
              <a:t>Eficacia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Miden el logro de los objetivos y/o resultados propuestos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Objetivos estratégicos o salidas de los procesos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rgbClr val="FF0000"/>
                </a:solidFill>
              </a:rPr>
              <a:t>No considera los recursos asignados para ello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324055-A185-450C-96BA-13DAFC1B2D93}"/>
              </a:ext>
            </a:extLst>
          </p:cNvPr>
          <p:cNvSpPr txBox="1"/>
          <p:nvPr/>
        </p:nvSpPr>
        <p:spPr>
          <a:xfrm>
            <a:off x="1206304" y="5159352"/>
            <a:ext cx="660126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u="sng" dirty="0">
                <a:solidFill>
                  <a:srgbClr val="0070C0"/>
                </a:solidFill>
                <a:latin typeface="Flama Condensed Light" panose="02000000000000000000" pitchFamily="50" charset="0"/>
              </a:rPr>
              <a:t>Efectividad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En el sector público estos indicadores evalúan el impacto de una entidad de acuerdo con su misión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En otros sectores estos indicadores </a:t>
            </a:r>
            <a:r>
              <a:rPr lang="es-ES" u="sng" dirty="0"/>
              <a:t>relacionan la eficiencia y al eficacia</a:t>
            </a:r>
            <a:r>
              <a:rPr lang="es-ES" dirty="0"/>
              <a:t>.  Alcanzar logros con los recursos justos sin ningún o con el mínimo desperdicio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665ACF0-5F3D-4305-9336-5A6331C7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1" y="2776290"/>
            <a:ext cx="717197" cy="7171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19C6FED-40CA-44C4-A444-FDDBDA867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783" y="3779256"/>
            <a:ext cx="838279" cy="8382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9856AF8-F815-4BA5-925E-211F632D6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49" y="5724082"/>
            <a:ext cx="717197" cy="71719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5D0E194-3CD3-44EF-9C67-3A23B1A4F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843" y="5724082"/>
            <a:ext cx="717197" cy="7171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DE355FE-39C0-4B08-B9D7-E37A094D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374" y="5873910"/>
            <a:ext cx="465501" cy="4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9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los KPI</a:t>
            </a:r>
            <a:endParaRPr lang="es-CO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5E27A7B-AAEB-47D5-BC49-4C3D67D78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692615"/>
              </p:ext>
            </p:extLst>
          </p:nvPr>
        </p:nvGraphicFramePr>
        <p:xfrm>
          <a:off x="775369" y="1504709"/>
          <a:ext cx="12266862" cy="5497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46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0901" y="311256"/>
            <a:ext cx="10721340" cy="1295400"/>
          </a:xfrm>
        </p:spPr>
        <p:txBody>
          <a:bodyPr>
            <a:normAutofit/>
          </a:bodyPr>
          <a:lstStyle/>
          <a:p>
            <a:r>
              <a:rPr lang="es-CO" dirty="0"/>
              <a:t>Pasos para definir un KPI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F601702-EB51-4E01-B7D8-FE60F81F7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066387"/>
              </p:ext>
            </p:extLst>
          </p:nvPr>
        </p:nvGraphicFramePr>
        <p:xfrm>
          <a:off x="850901" y="1341036"/>
          <a:ext cx="12234441" cy="6120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268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2BEE5-5152-4EEF-9B9C-CF0B8F35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Alineamiento de los </a:t>
            </a:r>
            <a:r>
              <a:rPr lang="es-ES" sz="5400" dirty="0" err="1"/>
              <a:t>KPIs</a:t>
            </a:r>
            <a:r>
              <a:rPr lang="es-ES" sz="5400" dirty="0"/>
              <a:t> de la oficina de datos con los objetivos del negocio</a:t>
            </a:r>
            <a:endParaRPr lang="es-CO" sz="54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161B9-CD15-4295-AD3F-F5E61FF1F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42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48E24F8-B3C8-4636-9AB4-254D8EB338BF}"/>
              </a:ext>
            </a:extLst>
          </p:cNvPr>
          <p:cNvSpPr/>
          <p:nvPr/>
        </p:nvSpPr>
        <p:spPr>
          <a:xfrm>
            <a:off x="1973804" y="555585"/>
            <a:ext cx="9103168" cy="11753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NIVEL ESTRATÉGICO</a:t>
            </a:r>
            <a:endParaRPr lang="es-ES" sz="2000" dirty="0"/>
          </a:p>
          <a:p>
            <a:pPr algn="ctr"/>
            <a:r>
              <a:rPr lang="es-ES" sz="2000" dirty="0"/>
              <a:t>Liste los </a:t>
            </a:r>
            <a:r>
              <a:rPr lang="es-ES" sz="2400" b="1" dirty="0"/>
              <a:t>objetivos del negocio </a:t>
            </a:r>
            <a:r>
              <a:rPr lang="es-ES" sz="2000" dirty="0"/>
              <a:t>a los que la oficina de datos va a contribuir</a:t>
            </a:r>
            <a:endParaRPr lang="es-CO" sz="20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318F77E-A269-480C-AF95-B74551422349}"/>
              </a:ext>
            </a:extLst>
          </p:cNvPr>
          <p:cNvGrpSpPr/>
          <p:nvPr/>
        </p:nvGrpSpPr>
        <p:grpSpPr>
          <a:xfrm>
            <a:off x="108859" y="118825"/>
            <a:ext cx="2279843" cy="2279843"/>
            <a:chOff x="1074882" y="324928"/>
            <a:chExt cx="2279843" cy="2279843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BD6A9D5-8E3E-4BCA-A104-E11D6F052291}"/>
                </a:ext>
              </a:extLst>
            </p:cNvPr>
            <p:cNvSpPr/>
            <p:nvPr/>
          </p:nvSpPr>
          <p:spPr>
            <a:xfrm>
              <a:off x="1074882" y="324928"/>
              <a:ext cx="2279843" cy="22798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BA0A29B4-4D04-4F69-863E-B1320CD30BBF}"/>
                </a:ext>
              </a:extLst>
            </p:cNvPr>
            <p:cNvSpPr txBox="1"/>
            <p:nvPr/>
          </p:nvSpPr>
          <p:spPr>
            <a:xfrm>
              <a:off x="1408757" y="658803"/>
              <a:ext cx="1612093" cy="1612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2000" kern="1200" dirty="0"/>
                <a:t>Analizar el objetivo cuyo avance se desea medir.</a:t>
              </a:r>
            </a:p>
          </p:txBody>
        </p:sp>
      </p:grp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ECA9BB96-7206-47E5-91DD-70B81643D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966302"/>
              </p:ext>
            </p:extLst>
          </p:nvPr>
        </p:nvGraphicFramePr>
        <p:xfrm>
          <a:off x="1457767" y="3113589"/>
          <a:ext cx="10902065" cy="305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57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78ADE4B-CC7E-41ED-9DC4-4330A56B2037}"/>
              </a:ext>
            </a:extLst>
          </p:cNvPr>
          <p:cNvSpPr/>
          <p:nvPr/>
        </p:nvSpPr>
        <p:spPr>
          <a:xfrm>
            <a:off x="1973804" y="555585"/>
            <a:ext cx="9103168" cy="1175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APOYO DE LA OFICINA DE DATOS A LOS INDICADORES ORGANIZACIONALES</a:t>
            </a:r>
            <a:endParaRPr lang="es-ES" sz="2000" dirty="0"/>
          </a:p>
          <a:p>
            <a:pPr algn="ctr"/>
            <a:endParaRPr lang="es-CO" sz="200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7312145E-4925-41E9-8F77-F53689E7C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740351"/>
              </p:ext>
            </p:extLst>
          </p:nvPr>
        </p:nvGraphicFramePr>
        <p:xfrm>
          <a:off x="1459535" y="2411355"/>
          <a:ext cx="10898529" cy="4440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>
            <a:extLst>
              <a:ext uri="{FF2B5EF4-FFF2-40B4-BE49-F238E27FC236}">
                <a16:creationId xmlns:a16="http://schemas.microsoft.com/office/drawing/2014/main" id="{8A71EAE4-4B0E-4FDE-B2CE-0F44723642B3}"/>
              </a:ext>
            </a:extLst>
          </p:cNvPr>
          <p:cNvGrpSpPr/>
          <p:nvPr/>
        </p:nvGrpSpPr>
        <p:grpSpPr>
          <a:xfrm>
            <a:off x="24328" y="0"/>
            <a:ext cx="2224483" cy="2224483"/>
            <a:chOff x="1102562" y="3703899"/>
            <a:chExt cx="2224483" cy="2224483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A6F5AEA-DC0E-44C9-AEC9-782104AD35A9}"/>
                </a:ext>
              </a:extLst>
            </p:cNvPr>
            <p:cNvSpPr/>
            <p:nvPr/>
          </p:nvSpPr>
          <p:spPr>
            <a:xfrm>
              <a:off x="1102562" y="3703899"/>
              <a:ext cx="2224483" cy="22244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ipse 4">
              <a:extLst>
                <a:ext uri="{FF2B5EF4-FFF2-40B4-BE49-F238E27FC236}">
                  <a16:creationId xmlns:a16="http://schemas.microsoft.com/office/drawing/2014/main" id="{EE3150BC-BD7F-45D1-AEF1-CD72D08AE1E2}"/>
                </a:ext>
              </a:extLst>
            </p:cNvPr>
            <p:cNvSpPr txBox="1"/>
            <p:nvPr/>
          </p:nvSpPr>
          <p:spPr>
            <a:xfrm>
              <a:off x="1428330" y="4029667"/>
              <a:ext cx="1572947" cy="1572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Definir qué se quiere medir y relacionar estas mediciones con los objetivos</a:t>
              </a:r>
              <a:endParaRPr lang="es-CO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926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711D2-F2B7-44DE-9925-F67CF0160B1B}"/>
              </a:ext>
            </a:extLst>
          </p:cNvPr>
          <p:cNvSpPr txBox="1">
            <a:spLocks/>
          </p:cNvSpPr>
          <p:nvPr/>
        </p:nvSpPr>
        <p:spPr>
          <a:xfrm>
            <a:off x="5833241" y="4579753"/>
            <a:ext cx="7478207" cy="878565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120" dirty="0">
                <a:solidFill>
                  <a:schemeClr val="bg1">
                    <a:lumMod val="50000"/>
                  </a:schemeClr>
                </a:solidFill>
              </a:rPr>
              <a:t>Business Case</a:t>
            </a:r>
            <a:endParaRPr lang="es-ES" sz="612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94AAB7-20E9-4501-B6A3-FABC68D27A42}"/>
              </a:ext>
            </a:extLst>
          </p:cNvPr>
          <p:cNvSpPr txBox="1">
            <a:spLocks/>
          </p:cNvSpPr>
          <p:nvPr/>
        </p:nvSpPr>
        <p:spPr>
          <a:xfrm>
            <a:off x="5352919" y="5560989"/>
            <a:ext cx="6847840" cy="1297011"/>
          </a:xfrm>
          <a:prstGeom prst="rect">
            <a:avLst/>
          </a:prstGeom>
        </p:spPr>
        <p:txBody>
          <a:bodyPr>
            <a:normAutofit/>
          </a:bodyPr>
          <a:lstStyle>
            <a:lvl1pPr marL="259072" indent="-259072" algn="l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3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CO" dirty="0"/>
              <a:t>MSC. César Augusto López Gallego</a:t>
            </a:r>
          </a:p>
          <a:p>
            <a:pPr algn="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02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78ADE4B-CC7E-41ED-9DC4-4330A56B2037}"/>
              </a:ext>
            </a:extLst>
          </p:cNvPr>
          <p:cNvSpPr/>
          <p:nvPr/>
        </p:nvSpPr>
        <p:spPr>
          <a:xfrm>
            <a:off x="1973804" y="555585"/>
            <a:ext cx="9103168" cy="1175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NIVEL ESTRATÉGICO</a:t>
            </a:r>
            <a:endParaRPr lang="es-ES" sz="2000" dirty="0"/>
          </a:p>
          <a:p>
            <a:pPr algn="ctr"/>
            <a:r>
              <a:rPr lang="es-ES" sz="2000" dirty="0"/>
              <a:t>Relacione los aspectos a medir con los objetivos organizacionales a los cuáles les contribuye</a:t>
            </a:r>
            <a:endParaRPr lang="es-CO" sz="2000" dirty="0"/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7312145E-4925-41E9-8F77-F53689E7CF75}"/>
              </a:ext>
            </a:extLst>
          </p:cNvPr>
          <p:cNvGraphicFramePr/>
          <p:nvPr/>
        </p:nvGraphicFramePr>
        <p:xfrm>
          <a:off x="8009681" y="2189761"/>
          <a:ext cx="6296628" cy="4826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4EAAC33E-4492-4917-97AB-DC18BD7B0BF0}"/>
              </a:ext>
            </a:extLst>
          </p:cNvPr>
          <p:cNvGrpSpPr/>
          <p:nvPr/>
        </p:nvGrpSpPr>
        <p:grpSpPr>
          <a:xfrm>
            <a:off x="24328" y="0"/>
            <a:ext cx="2224483" cy="2224483"/>
            <a:chOff x="1102562" y="3703899"/>
            <a:chExt cx="2224483" cy="2224483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206AA82-7645-4CE4-9986-F2F57B28F1B5}"/>
                </a:ext>
              </a:extLst>
            </p:cNvPr>
            <p:cNvSpPr/>
            <p:nvPr/>
          </p:nvSpPr>
          <p:spPr>
            <a:xfrm>
              <a:off x="1102562" y="3703899"/>
              <a:ext cx="2224483" cy="22244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ipse 4">
              <a:extLst>
                <a:ext uri="{FF2B5EF4-FFF2-40B4-BE49-F238E27FC236}">
                  <a16:creationId xmlns:a16="http://schemas.microsoft.com/office/drawing/2014/main" id="{5D78AB62-0D82-4CEE-B409-87D88BC45F97}"/>
                </a:ext>
              </a:extLst>
            </p:cNvPr>
            <p:cNvSpPr txBox="1"/>
            <p:nvPr/>
          </p:nvSpPr>
          <p:spPr>
            <a:xfrm>
              <a:off x="1428330" y="4029667"/>
              <a:ext cx="1572947" cy="1572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Definir qué se quiere medir y relacionar estas mediciones con los objetivos</a:t>
              </a:r>
              <a:endParaRPr lang="es-CO" sz="1700" kern="1200" dirty="0"/>
            </a:p>
          </p:txBody>
        </p:sp>
      </p:grp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87668594-47BA-4ADC-9F9B-C1C2CED4809A}"/>
              </a:ext>
            </a:extLst>
          </p:cNvPr>
          <p:cNvGraphicFramePr/>
          <p:nvPr/>
        </p:nvGraphicFramePr>
        <p:xfrm>
          <a:off x="785793" y="2089555"/>
          <a:ext cx="7836167" cy="502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6703CA8-A0DC-40E4-8244-8634D75831E9}"/>
              </a:ext>
            </a:extLst>
          </p:cNvPr>
          <p:cNvCxnSpPr>
            <a:cxnSpLocks/>
          </p:cNvCxnSpPr>
          <p:nvPr/>
        </p:nvCxnSpPr>
        <p:spPr>
          <a:xfrm flipH="1">
            <a:off x="7199454" y="2558005"/>
            <a:ext cx="27894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FAD2C60-1513-4976-B1FE-E0CC45C93DF7}"/>
              </a:ext>
            </a:extLst>
          </p:cNvPr>
          <p:cNvCxnSpPr>
            <a:cxnSpLocks/>
          </p:cNvCxnSpPr>
          <p:nvPr/>
        </p:nvCxnSpPr>
        <p:spPr>
          <a:xfrm flipH="1">
            <a:off x="7199455" y="2748846"/>
            <a:ext cx="2789497" cy="112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96D3312-A9AF-4DF5-AAC7-75B22B1403F2}"/>
              </a:ext>
            </a:extLst>
          </p:cNvPr>
          <p:cNvCxnSpPr>
            <a:cxnSpLocks/>
          </p:cNvCxnSpPr>
          <p:nvPr/>
        </p:nvCxnSpPr>
        <p:spPr>
          <a:xfrm flipH="1" flipV="1">
            <a:off x="7199455" y="3026456"/>
            <a:ext cx="2708474" cy="28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91160EB-6813-410B-B02D-1EF4A10F7AD7}"/>
              </a:ext>
            </a:extLst>
          </p:cNvPr>
          <p:cNvCxnSpPr>
            <a:cxnSpLocks/>
          </p:cNvCxnSpPr>
          <p:nvPr/>
        </p:nvCxnSpPr>
        <p:spPr>
          <a:xfrm flipH="1">
            <a:off x="7158944" y="3501950"/>
            <a:ext cx="2748985" cy="110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049F572-00FD-4EE6-914D-D19AE5260175}"/>
              </a:ext>
            </a:extLst>
          </p:cNvPr>
          <p:cNvCxnSpPr>
            <a:cxnSpLocks/>
          </p:cNvCxnSpPr>
          <p:nvPr/>
        </p:nvCxnSpPr>
        <p:spPr>
          <a:xfrm flipH="1">
            <a:off x="7199455" y="4102619"/>
            <a:ext cx="2789497" cy="124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13AA3F5-9D1E-436E-849B-4BE849BEAA23}"/>
              </a:ext>
            </a:extLst>
          </p:cNvPr>
          <p:cNvCxnSpPr>
            <a:cxnSpLocks/>
          </p:cNvCxnSpPr>
          <p:nvPr/>
        </p:nvCxnSpPr>
        <p:spPr>
          <a:xfrm flipH="1" flipV="1">
            <a:off x="7199454" y="3167620"/>
            <a:ext cx="2748988" cy="177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B8D337D1-8B28-40EC-95F7-0CD2F623DFFE}"/>
              </a:ext>
            </a:extLst>
          </p:cNvPr>
          <p:cNvCxnSpPr>
            <a:cxnSpLocks/>
          </p:cNvCxnSpPr>
          <p:nvPr/>
        </p:nvCxnSpPr>
        <p:spPr>
          <a:xfrm flipH="1" flipV="1">
            <a:off x="7247467" y="5397420"/>
            <a:ext cx="2699793" cy="43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3A1592A-C926-48F6-BD6E-7CDB4E9055F0}"/>
              </a:ext>
            </a:extLst>
          </p:cNvPr>
          <p:cNvCxnSpPr>
            <a:cxnSpLocks/>
          </p:cNvCxnSpPr>
          <p:nvPr/>
        </p:nvCxnSpPr>
        <p:spPr>
          <a:xfrm flipH="1" flipV="1">
            <a:off x="7247467" y="4793922"/>
            <a:ext cx="2660462" cy="90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B4C6831-8FD9-4F89-89C4-D10116FAC53B}"/>
              </a:ext>
            </a:extLst>
          </p:cNvPr>
          <p:cNvCxnSpPr>
            <a:cxnSpLocks/>
          </p:cNvCxnSpPr>
          <p:nvPr/>
        </p:nvCxnSpPr>
        <p:spPr>
          <a:xfrm flipH="1">
            <a:off x="7247467" y="5924267"/>
            <a:ext cx="2699793" cy="90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85A93E4-BF08-4B2F-AA5E-670C45DA6B65}"/>
              </a:ext>
            </a:extLst>
          </p:cNvPr>
          <p:cNvCxnSpPr>
            <a:cxnSpLocks/>
          </p:cNvCxnSpPr>
          <p:nvPr/>
        </p:nvCxnSpPr>
        <p:spPr>
          <a:xfrm flipH="1" flipV="1">
            <a:off x="7247467" y="2748846"/>
            <a:ext cx="2724390" cy="375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2AC93D3-2F23-4FC6-896D-6D268E04D97E}"/>
              </a:ext>
            </a:extLst>
          </p:cNvPr>
          <p:cNvCxnSpPr>
            <a:cxnSpLocks/>
          </p:cNvCxnSpPr>
          <p:nvPr/>
        </p:nvCxnSpPr>
        <p:spPr>
          <a:xfrm flipH="1" flipV="1">
            <a:off x="7247467" y="3311110"/>
            <a:ext cx="2660462" cy="3288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8C650B4-2E64-4770-B42C-12BC80B65225}"/>
              </a:ext>
            </a:extLst>
          </p:cNvPr>
          <p:cNvCxnSpPr>
            <a:cxnSpLocks/>
          </p:cNvCxnSpPr>
          <p:nvPr/>
        </p:nvCxnSpPr>
        <p:spPr>
          <a:xfrm flipH="1" flipV="1">
            <a:off x="7259767" y="4232012"/>
            <a:ext cx="2648162" cy="246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70B0AD27-DF4C-415C-A6BA-B0069FBCE227}"/>
              </a:ext>
            </a:extLst>
          </p:cNvPr>
          <p:cNvCxnSpPr>
            <a:cxnSpLocks/>
          </p:cNvCxnSpPr>
          <p:nvPr/>
        </p:nvCxnSpPr>
        <p:spPr>
          <a:xfrm flipH="1" flipV="1">
            <a:off x="7219255" y="5093742"/>
            <a:ext cx="2688674" cy="169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544AF58-2A93-416C-98A7-DFBDBB79FDF7}"/>
              </a:ext>
            </a:extLst>
          </p:cNvPr>
          <p:cNvCxnSpPr>
            <a:cxnSpLocks/>
          </p:cNvCxnSpPr>
          <p:nvPr/>
        </p:nvCxnSpPr>
        <p:spPr>
          <a:xfrm flipH="1" flipV="1">
            <a:off x="7230372" y="4128387"/>
            <a:ext cx="2677558" cy="1510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4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48E24F8-B3C8-4636-9AB4-254D8EB338BF}"/>
              </a:ext>
            </a:extLst>
          </p:cNvPr>
          <p:cNvSpPr/>
          <p:nvPr/>
        </p:nvSpPr>
        <p:spPr>
          <a:xfrm>
            <a:off x="1973804" y="555585"/>
            <a:ext cx="9103168" cy="11753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NIVEL TÁCTICO - OPERATIVO</a:t>
            </a:r>
            <a:endParaRPr lang="es-ES" sz="2000" dirty="0"/>
          </a:p>
          <a:p>
            <a:pPr algn="ctr"/>
            <a:r>
              <a:rPr lang="es-ES" sz="2000" dirty="0"/>
              <a:t>Liste los </a:t>
            </a:r>
            <a:r>
              <a:rPr lang="es-ES" sz="2400" b="1" dirty="0"/>
              <a:t>objetivos de las unidades de la oficina de datos</a:t>
            </a:r>
            <a:endParaRPr lang="es-CO" sz="2000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318F77E-A269-480C-AF95-B74551422349}"/>
              </a:ext>
            </a:extLst>
          </p:cNvPr>
          <p:cNvGrpSpPr/>
          <p:nvPr/>
        </p:nvGrpSpPr>
        <p:grpSpPr>
          <a:xfrm>
            <a:off x="108859" y="118825"/>
            <a:ext cx="2279843" cy="2279843"/>
            <a:chOff x="1074882" y="324928"/>
            <a:chExt cx="2279843" cy="2279843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BD6A9D5-8E3E-4BCA-A104-E11D6F052291}"/>
                </a:ext>
              </a:extLst>
            </p:cNvPr>
            <p:cNvSpPr/>
            <p:nvPr/>
          </p:nvSpPr>
          <p:spPr>
            <a:xfrm>
              <a:off x="1074882" y="324928"/>
              <a:ext cx="2279843" cy="227984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Elipse 4">
              <a:extLst>
                <a:ext uri="{FF2B5EF4-FFF2-40B4-BE49-F238E27FC236}">
                  <a16:creationId xmlns:a16="http://schemas.microsoft.com/office/drawing/2014/main" id="{BA0A29B4-4D04-4F69-863E-B1320CD30BBF}"/>
                </a:ext>
              </a:extLst>
            </p:cNvPr>
            <p:cNvSpPr txBox="1"/>
            <p:nvPr/>
          </p:nvSpPr>
          <p:spPr>
            <a:xfrm>
              <a:off x="1408757" y="658803"/>
              <a:ext cx="1612093" cy="16120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O" sz="2000" kern="1200" dirty="0"/>
                <a:t>Analizar el objetivo cuyo avance se desea medir.</a:t>
              </a:r>
            </a:p>
          </p:txBody>
        </p:sp>
      </p:grp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ECA9BB96-7206-47E5-91DD-70B81643DA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043658"/>
              </p:ext>
            </p:extLst>
          </p:nvPr>
        </p:nvGraphicFramePr>
        <p:xfrm>
          <a:off x="1594161" y="2064793"/>
          <a:ext cx="10305005" cy="49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849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697FF47-24E3-48C6-BF4E-A1765D9C956B}"/>
              </a:ext>
            </a:extLst>
          </p:cNvPr>
          <p:cNvSpPr/>
          <p:nvPr/>
        </p:nvSpPr>
        <p:spPr>
          <a:xfrm>
            <a:off x="1973804" y="555585"/>
            <a:ext cx="9103168" cy="1175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NIVEL TÁCTICO OPERATIVO</a:t>
            </a:r>
            <a:endParaRPr lang="es-ES" sz="2000" dirty="0"/>
          </a:p>
          <a:p>
            <a:pPr algn="ctr"/>
            <a:r>
              <a:rPr lang="es-ES" sz="2000" dirty="0"/>
              <a:t>Liste lo que desea medir</a:t>
            </a:r>
            <a:endParaRPr lang="es-CO" sz="20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DF5918F-B410-44AE-9BBC-4F90555C0191}"/>
              </a:ext>
            </a:extLst>
          </p:cNvPr>
          <p:cNvGrpSpPr/>
          <p:nvPr/>
        </p:nvGrpSpPr>
        <p:grpSpPr>
          <a:xfrm>
            <a:off x="24328" y="0"/>
            <a:ext cx="2224483" cy="2224483"/>
            <a:chOff x="1102562" y="3703899"/>
            <a:chExt cx="2224483" cy="222448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04A7F1F-C31C-4E7D-AF08-F5C7D486797D}"/>
                </a:ext>
              </a:extLst>
            </p:cNvPr>
            <p:cNvSpPr/>
            <p:nvPr/>
          </p:nvSpPr>
          <p:spPr>
            <a:xfrm>
              <a:off x="1102562" y="3703899"/>
              <a:ext cx="2224483" cy="22244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ipse 4">
              <a:extLst>
                <a:ext uri="{FF2B5EF4-FFF2-40B4-BE49-F238E27FC236}">
                  <a16:creationId xmlns:a16="http://schemas.microsoft.com/office/drawing/2014/main" id="{1B553254-3024-469D-8016-AD7D07315828}"/>
                </a:ext>
              </a:extLst>
            </p:cNvPr>
            <p:cNvSpPr txBox="1"/>
            <p:nvPr/>
          </p:nvSpPr>
          <p:spPr>
            <a:xfrm>
              <a:off x="1428330" y="4029667"/>
              <a:ext cx="1572947" cy="1572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Definir qué se quiere medir y relacionar estas mediciones con los objetivos</a:t>
              </a:r>
              <a:endParaRPr lang="es-CO" sz="1700" kern="1200" dirty="0"/>
            </a:p>
          </p:txBody>
        </p:sp>
      </p:grp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9B85D876-AC71-48D2-97A8-9587B425B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970058"/>
              </p:ext>
            </p:extLst>
          </p:nvPr>
        </p:nvGraphicFramePr>
        <p:xfrm>
          <a:off x="1594162" y="2064793"/>
          <a:ext cx="3672320" cy="49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52B9E03-32D2-4444-A2C3-26F36F864F50}"/>
              </a:ext>
            </a:extLst>
          </p:cNvPr>
          <p:cNvCxnSpPr>
            <a:cxnSpLocks/>
          </p:cNvCxnSpPr>
          <p:nvPr/>
        </p:nvCxnSpPr>
        <p:spPr>
          <a:xfrm flipV="1">
            <a:off x="5173884" y="2882096"/>
            <a:ext cx="1734916" cy="117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635C89-BFAA-4777-8813-C2B0C3B10093}"/>
              </a:ext>
            </a:extLst>
          </p:cNvPr>
          <p:cNvSpPr txBox="1"/>
          <p:nvPr/>
        </p:nvSpPr>
        <p:spPr>
          <a:xfrm>
            <a:off x="6908800" y="2086556"/>
            <a:ext cx="592431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Estándares de Datos oficializados en la organización</a:t>
            </a:r>
          </a:p>
          <a:p>
            <a:r>
              <a:rPr lang="es-CO" dirty="0"/>
              <a:t>Cumplimiento de los estándares de datos por los usuarios</a:t>
            </a:r>
          </a:p>
          <a:p>
            <a:r>
              <a:rPr lang="es-CO" dirty="0"/>
              <a:t>Cubrimiento de los estándares de datos frente a los dominios</a:t>
            </a:r>
          </a:p>
          <a:p>
            <a:r>
              <a:rPr lang="es-CO" dirty="0"/>
              <a:t>Cambios en los estándares de datos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846966-1640-4E73-A75F-0894C30CA90E}"/>
              </a:ext>
            </a:extLst>
          </p:cNvPr>
          <p:cNvCxnSpPr>
            <a:cxnSpLocks/>
          </p:cNvCxnSpPr>
          <p:nvPr/>
        </p:nvCxnSpPr>
        <p:spPr>
          <a:xfrm flipV="1">
            <a:off x="5173884" y="4129105"/>
            <a:ext cx="1734916" cy="292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F8D619-EAA0-4CEB-917B-9844D63D1A9B}"/>
              </a:ext>
            </a:extLst>
          </p:cNvPr>
          <p:cNvSpPr txBox="1"/>
          <p:nvPr/>
        </p:nvSpPr>
        <p:spPr>
          <a:xfrm>
            <a:off x="6991108" y="3528941"/>
            <a:ext cx="592431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Políticas de datos aprobadas por la gerencia</a:t>
            </a:r>
          </a:p>
          <a:p>
            <a:r>
              <a:rPr lang="es-ES" dirty="0"/>
              <a:t>Cumplimiento de la política de datos</a:t>
            </a:r>
          </a:p>
          <a:p>
            <a:r>
              <a:rPr lang="es-ES" dirty="0"/>
              <a:t>Cambios en la política de datos</a:t>
            </a:r>
          </a:p>
          <a:p>
            <a:r>
              <a:rPr lang="es-ES" dirty="0"/>
              <a:t>Divulgación de la política de datos</a:t>
            </a:r>
            <a:endParaRPr lang="es-CO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49ED11-072C-4821-A2FF-90347AEE5746}"/>
              </a:ext>
            </a:extLst>
          </p:cNvPr>
          <p:cNvCxnSpPr>
            <a:cxnSpLocks/>
          </p:cNvCxnSpPr>
          <p:nvPr/>
        </p:nvCxnSpPr>
        <p:spPr>
          <a:xfrm>
            <a:off x="3483980" y="5000263"/>
            <a:ext cx="3424820" cy="800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8A1E52F-1411-48E6-9431-881618DBFA19}"/>
              </a:ext>
            </a:extLst>
          </p:cNvPr>
          <p:cNvSpPr txBox="1"/>
          <p:nvPr/>
        </p:nvSpPr>
        <p:spPr>
          <a:xfrm>
            <a:off x="6991108" y="4908491"/>
            <a:ext cx="6192457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Normatividad de datos con medidas de cumplimiento implementadas </a:t>
            </a:r>
          </a:p>
          <a:p>
            <a:r>
              <a:rPr lang="es-ES" dirty="0"/>
              <a:t>Normatividad de datos con medidas de cumplimiento No implementadas </a:t>
            </a:r>
          </a:p>
          <a:p>
            <a:r>
              <a:rPr lang="es-CO" dirty="0"/>
              <a:t>Presupuesto ejecutado para el cumplimiento de la normatividad de datos</a:t>
            </a:r>
          </a:p>
          <a:p>
            <a:r>
              <a:rPr lang="es-CO" dirty="0"/>
              <a:t>No conformidades en las auditorías de cumplimiento normativo de los datos</a:t>
            </a:r>
          </a:p>
        </p:txBody>
      </p:sp>
    </p:spTree>
    <p:extLst>
      <p:ext uri="{BB962C8B-B14F-4D97-AF65-F5344CB8AC3E}">
        <p14:creationId xmlns:p14="http://schemas.microsoft.com/office/powerpoint/2010/main" val="400516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1AF49A1-86EC-470F-83B7-35FD810F6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189160"/>
              </p:ext>
            </p:extLst>
          </p:nvPr>
        </p:nvGraphicFramePr>
        <p:xfrm>
          <a:off x="1594161" y="2064793"/>
          <a:ext cx="4100583" cy="49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697FF47-24E3-48C6-BF4E-A1765D9C956B}"/>
              </a:ext>
            </a:extLst>
          </p:cNvPr>
          <p:cNvSpPr/>
          <p:nvPr/>
        </p:nvSpPr>
        <p:spPr>
          <a:xfrm>
            <a:off x="1973804" y="555585"/>
            <a:ext cx="9103168" cy="1175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NIVEL TÁCTICO OPERATIVO</a:t>
            </a:r>
            <a:endParaRPr lang="es-ES" sz="2000" dirty="0"/>
          </a:p>
          <a:p>
            <a:pPr algn="ctr"/>
            <a:r>
              <a:rPr lang="es-ES" sz="2000" dirty="0"/>
              <a:t>Liste lo que desea medir</a:t>
            </a:r>
            <a:endParaRPr lang="es-CO" sz="20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DF5918F-B410-44AE-9BBC-4F90555C0191}"/>
              </a:ext>
            </a:extLst>
          </p:cNvPr>
          <p:cNvGrpSpPr/>
          <p:nvPr/>
        </p:nvGrpSpPr>
        <p:grpSpPr>
          <a:xfrm>
            <a:off x="24328" y="0"/>
            <a:ext cx="2224483" cy="2224483"/>
            <a:chOff x="1102562" y="3703899"/>
            <a:chExt cx="2224483" cy="222448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04A7F1F-C31C-4E7D-AF08-F5C7D486797D}"/>
                </a:ext>
              </a:extLst>
            </p:cNvPr>
            <p:cNvSpPr/>
            <p:nvPr/>
          </p:nvSpPr>
          <p:spPr>
            <a:xfrm>
              <a:off x="1102562" y="3703899"/>
              <a:ext cx="2224483" cy="22244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ipse 4">
              <a:extLst>
                <a:ext uri="{FF2B5EF4-FFF2-40B4-BE49-F238E27FC236}">
                  <a16:creationId xmlns:a16="http://schemas.microsoft.com/office/drawing/2014/main" id="{1B553254-3024-469D-8016-AD7D07315828}"/>
                </a:ext>
              </a:extLst>
            </p:cNvPr>
            <p:cNvSpPr txBox="1"/>
            <p:nvPr/>
          </p:nvSpPr>
          <p:spPr>
            <a:xfrm>
              <a:off x="1428330" y="4029667"/>
              <a:ext cx="1572947" cy="1572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Definir qué se quiere medir y relacionar estas mediciones con los objetivos</a:t>
              </a:r>
              <a:endParaRPr lang="es-CO" sz="1700" kern="1200" dirty="0"/>
            </a:p>
          </p:txBody>
        </p:sp>
      </p:grp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846966-1640-4E73-A75F-0894C30CA90E}"/>
              </a:ext>
            </a:extLst>
          </p:cNvPr>
          <p:cNvCxnSpPr>
            <a:cxnSpLocks/>
          </p:cNvCxnSpPr>
          <p:nvPr/>
        </p:nvCxnSpPr>
        <p:spPr>
          <a:xfrm flipV="1">
            <a:off x="5347504" y="3650245"/>
            <a:ext cx="1561296" cy="7394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F8D619-EAA0-4CEB-917B-9844D63D1A9B}"/>
              </a:ext>
            </a:extLst>
          </p:cNvPr>
          <p:cNvSpPr txBox="1"/>
          <p:nvPr/>
        </p:nvSpPr>
        <p:spPr>
          <a:xfrm>
            <a:off x="6908800" y="3189328"/>
            <a:ext cx="592431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Avance de la definición de las reglas de calidad en el diccionario de datos, por dominio</a:t>
            </a:r>
          </a:p>
          <a:p>
            <a:r>
              <a:rPr lang="es-CO" dirty="0"/>
              <a:t>Cumplimiento de las reglas de calidad</a:t>
            </a:r>
          </a:p>
          <a:p>
            <a:endParaRPr lang="es-ES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249ED11-072C-4821-A2FF-90347AEE5746}"/>
              </a:ext>
            </a:extLst>
          </p:cNvPr>
          <p:cNvCxnSpPr>
            <a:cxnSpLocks/>
          </p:cNvCxnSpPr>
          <p:nvPr/>
        </p:nvCxnSpPr>
        <p:spPr>
          <a:xfrm>
            <a:off x="4247909" y="5023413"/>
            <a:ext cx="2546430" cy="405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8A1E52F-1411-48E6-9431-881618DBFA19}"/>
              </a:ext>
            </a:extLst>
          </p:cNvPr>
          <p:cNvSpPr txBox="1"/>
          <p:nvPr/>
        </p:nvSpPr>
        <p:spPr>
          <a:xfrm>
            <a:off x="6908800" y="4970924"/>
            <a:ext cx="619245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Incorporación de las reglas de calidad  de los datos en los sistemas organizacionales</a:t>
            </a:r>
          </a:p>
          <a:p>
            <a:r>
              <a:rPr lang="es-ES" dirty="0"/>
              <a:t>Nuevos desarrollos que cumplen con las reglas de calidad de los datos</a:t>
            </a:r>
          </a:p>
        </p:txBody>
      </p:sp>
    </p:spTree>
    <p:extLst>
      <p:ext uri="{BB962C8B-B14F-4D97-AF65-F5344CB8AC3E}">
        <p14:creationId xmlns:p14="http://schemas.microsoft.com/office/powerpoint/2010/main" val="402380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1AF49A1-86EC-470F-83B7-35FD810F6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421267"/>
              </p:ext>
            </p:extLst>
          </p:nvPr>
        </p:nvGraphicFramePr>
        <p:xfrm>
          <a:off x="1594161" y="2064793"/>
          <a:ext cx="4100583" cy="49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697FF47-24E3-48C6-BF4E-A1765D9C956B}"/>
              </a:ext>
            </a:extLst>
          </p:cNvPr>
          <p:cNvSpPr/>
          <p:nvPr/>
        </p:nvSpPr>
        <p:spPr>
          <a:xfrm>
            <a:off x="1973804" y="555585"/>
            <a:ext cx="9103168" cy="11753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NIVEL TÁCTICO OPERATIVO</a:t>
            </a:r>
            <a:endParaRPr lang="es-ES" sz="2000" dirty="0"/>
          </a:p>
          <a:p>
            <a:pPr algn="ctr"/>
            <a:r>
              <a:rPr lang="es-ES" sz="2000" dirty="0"/>
              <a:t>Liste lo que desea medir</a:t>
            </a:r>
            <a:endParaRPr lang="es-CO" sz="2000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DF5918F-B410-44AE-9BBC-4F90555C0191}"/>
              </a:ext>
            </a:extLst>
          </p:cNvPr>
          <p:cNvGrpSpPr/>
          <p:nvPr/>
        </p:nvGrpSpPr>
        <p:grpSpPr>
          <a:xfrm>
            <a:off x="24328" y="0"/>
            <a:ext cx="2224483" cy="2224483"/>
            <a:chOff x="1102562" y="3703899"/>
            <a:chExt cx="2224483" cy="2224483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04A7F1F-C31C-4E7D-AF08-F5C7D486797D}"/>
                </a:ext>
              </a:extLst>
            </p:cNvPr>
            <p:cNvSpPr/>
            <p:nvPr/>
          </p:nvSpPr>
          <p:spPr>
            <a:xfrm>
              <a:off x="1102562" y="3703899"/>
              <a:ext cx="2224483" cy="222448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Elipse 4">
              <a:extLst>
                <a:ext uri="{FF2B5EF4-FFF2-40B4-BE49-F238E27FC236}">
                  <a16:creationId xmlns:a16="http://schemas.microsoft.com/office/drawing/2014/main" id="{1B553254-3024-469D-8016-AD7D07315828}"/>
                </a:ext>
              </a:extLst>
            </p:cNvPr>
            <p:cNvSpPr txBox="1"/>
            <p:nvPr/>
          </p:nvSpPr>
          <p:spPr>
            <a:xfrm>
              <a:off x="1428330" y="4029667"/>
              <a:ext cx="1572947" cy="1572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590" tIns="21590" rIns="21590" bIns="2159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Definir qué se quiere medir y relacionar estas mediciones con los objetivos</a:t>
              </a:r>
              <a:endParaRPr lang="es-CO" sz="1700" kern="1200" dirty="0"/>
            </a:p>
          </p:txBody>
        </p:sp>
      </p:grp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C846966-1640-4E73-A75F-0894C30CA90E}"/>
              </a:ext>
            </a:extLst>
          </p:cNvPr>
          <p:cNvCxnSpPr>
            <a:cxnSpLocks/>
          </p:cNvCxnSpPr>
          <p:nvPr/>
        </p:nvCxnSpPr>
        <p:spPr>
          <a:xfrm flipV="1">
            <a:off x="5347504" y="3556000"/>
            <a:ext cx="1695367" cy="8336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F8D619-EAA0-4CEB-917B-9844D63D1A9B}"/>
              </a:ext>
            </a:extLst>
          </p:cNvPr>
          <p:cNvSpPr txBox="1"/>
          <p:nvPr/>
        </p:nvSpPr>
        <p:spPr>
          <a:xfrm>
            <a:off x="7042871" y="2312185"/>
            <a:ext cx="5924314" cy="42473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Integridad</a:t>
            </a:r>
            <a:r>
              <a:rPr lang="es-ES" dirty="0"/>
              <a:t>: mide el grado en el que el proceso de linaje de datos captura todos los movimientos de datos.</a:t>
            </a:r>
          </a:p>
          <a:p>
            <a:endParaRPr lang="es-ES" dirty="0"/>
          </a:p>
          <a:p>
            <a:r>
              <a:rPr lang="es-ES" b="1" dirty="0"/>
              <a:t>Precisión</a:t>
            </a:r>
            <a:r>
              <a:rPr lang="es-ES" dirty="0"/>
              <a:t>: mide el grado en el que el proceso de linaje de datos captura con precisión el origen, el destino y las transformaciones de los datos.</a:t>
            </a:r>
          </a:p>
          <a:p>
            <a:endParaRPr lang="es-ES" dirty="0"/>
          </a:p>
          <a:p>
            <a:r>
              <a:rPr lang="es-ES" b="1" dirty="0"/>
              <a:t>Puntualidad</a:t>
            </a:r>
            <a:r>
              <a:rPr lang="es-ES" dirty="0"/>
              <a:t>: mide la velocidad con la que se captura y se pone a disposición la información de linaje de datos.</a:t>
            </a:r>
          </a:p>
          <a:p>
            <a:endParaRPr lang="es-ES" dirty="0"/>
          </a:p>
          <a:p>
            <a:r>
              <a:rPr lang="es-ES" b="1" dirty="0"/>
              <a:t>Usabilidad</a:t>
            </a:r>
            <a:r>
              <a:rPr lang="es-ES" dirty="0"/>
              <a:t>: mide la facilidad con la que se puede acceder y analizar la información de linaje de datos.</a:t>
            </a:r>
          </a:p>
          <a:p>
            <a:endParaRPr lang="es-ES" dirty="0"/>
          </a:p>
          <a:p>
            <a:r>
              <a:rPr lang="es-ES" b="1" dirty="0"/>
              <a:t>Costo</a:t>
            </a:r>
            <a:r>
              <a:rPr lang="es-ES" dirty="0"/>
              <a:t>: mide el costo de implementar y mantener el proceso de linaje de datos.</a:t>
            </a:r>
          </a:p>
        </p:txBody>
      </p:sp>
    </p:spTree>
    <p:extLst>
      <p:ext uri="{BB962C8B-B14F-4D97-AF65-F5344CB8AC3E}">
        <p14:creationId xmlns:p14="http://schemas.microsoft.com/office/powerpoint/2010/main" val="935112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2D7F2-60DD-42D5-98B4-66A73D3D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ejemplos de aspectos a medir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8FFF1-1C45-4E52-949C-A630A014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38" y="1980552"/>
            <a:ext cx="5257062" cy="4725048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Seguridad de datos</a:t>
            </a:r>
          </a:p>
          <a:p>
            <a:pPr lvl="1"/>
            <a:r>
              <a:rPr lang="es-ES" dirty="0"/>
              <a:t>Cobertura del cifrado de datos frente a las necesidades o requerimientos legales</a:t>
            </a:r>
          </a:p>
          <a:p>
            <a:pPr lvl="1"/>
            <a:r>
              <a:rPr lang="es-ES" dirty="0"/>
              <a:t>Cumplimiento de los controles de acceso a datos</a:t>
            </a:r>
          </a:p>
          <a:p>
            <a:pPr lvl="1"/>
            <a:r>
              <a:rPr lang="es-ES" dirty="0"/>
              <a:t>Cobertura enmascaramiento de datos</a:t>
            </a:r>
          </a:p>
          <a:p>
            <a:pPr lvl="1"/>
            <a:r>
              <a:rPr lang="es-ES" dirty="0"/>
              <a:t>Incidentes de seguridad de datos</a:t>
            </a:r>
          </a:p>
          <a:p>
            <a:pPr lvl="1"/>
            <a:r>
              <a:rPr lang="es-ES" dirty="0"/>
              <a:t>Costo de asegurar los datos</a:t>
            </a:r>
          </a:p>
          <a:p>
            <a:pPr lvl="1"/>
            <a:r>
              <a:rPr lang="es-ES" dirty="0"/>
              <a:t>Riesgos de datos</a:t>
            </a:r>
          </a:p>
          <a:p>
            <a:r>
              <a:rPr lang="es-CO" dirty="0"/>
              <a:t>Integración de datos</a:t>
            </a:r>
          </a:p>
          <a:p>
            <a:pPr lvl="1"/>
            <a:r>
              <a:rPr lang="es-CO" dirty="0"/>
              <a:t>Resultado de la integración</a:t>
            </a:r>
          </a:p>
          <a:p>
            <a:pPr lvl="1"/>
            <a:r>
              <a:rPr lang="es-CO" dirty="0"/>
              <a:t>Confiabilidad de la integración</a:t>
            </a:r>
          </a:p>
          <a:p>
            <a:pPr lvl="1"/>
            <a:r>
              <a:rPr lang="es-CO" dirty="0"/>
              <a:t>Reprocesos de la integración</a:t>
            </a:r>
          </a:p>
          <a:p>
            <a:pPr lvl="1"/>
            <a:r>
              <a:rPr lang="es-CO" dirty="0"/>
              <a:t>Calidad de los datos integrados</a:t>
            </a:r>
          </a:p>
          <a:p>
            <a:pPr lvl="1"/>
            <a:r>
              <a:rPr lang="es-CO" dirty="0"/>
              <a:t>Consistencia de los datos integrados</a:t>
            </a:r>
          </a:p>
          <a:p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FDE830A-71DE-40AB-BC35-74AB28A3C8FD}"/>
              </a:ext>
            </a:extLst>
          </p:cNvPr>
          <p:cNvSpPr txBox="1">
            <a:spLocks/>
          </p:cNvSpPr>
          <p:nvPr/>
        </p:nvSpPr>
        <p:spPr>
          <a:xfrm>
            <a:off x="7163538" y="1980552"/>
            <a:ext cx="5257062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9072" indent="-259072" algn="l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3173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Presentación de datos</a:t>
            </a:r>
          </a:p>
          <a:p>
            <a:pPr lvl="1"/>
            <a:r>
              <a:rPr lang="es-ES" sz="2000" dirty="0"/>
              <a:t>Uso del portal de datos</a:t>
            </a:r>
          </a:p>
          <a:p>
            <a:pPr lvl="1"/>
            <a:r>
              <a:rPr lang="es-CO" sz="2000" dirty="0"/>
              <a:t>Calidad de los datos en los tableros</a:t>
            </a:r>
          </a:p>
          <a:p>
            <a:pPr lvl="1"/>
            <a:r>
              <a:rPr lang="es-CO" sz="2000" dirty="0"/>
              <a:t>Confiabilidad de los datos en los tableros</a:t>
            </a:r>
          </a:p>
          <a:p>
            <a:pPr lvl="1"/>
            <a:r>
              <a:rPr lang="es-CO" sz="2000" dirty="0"/>
              <a:t>Tiempo de respuesta de los informes</a:t>
            </a:r>
          </a:p>
          <a:p>
            <a:pPr lvl="1"/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361597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Atributos para definir indicadores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2403987" y="1638864"/>
          <a:ext cx="8686800" cy="5289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515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797425"/>
          </a:xfrm>
        </p:spPr>
        <p:txBody>
          <a:bodyPr/>
          <a:lstStyle/>
          <a:p>
            <a:r>
              <a:rPr lang="es-CO" dirty="0"/>
              <a:t>Definición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34500">
            <a:off x="10351581" y="3021230"/>
            <a:ext cx="2494966" cy="1461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1212" y="1162028"/>
            <a:ext cx="1232439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rgbClr val="FF0000"/>
                </a:solidFill>
              </a:rPr>
              <a:t>NOMBRE</a:t>
            </a:r>
            <a:r>
              <a:rPr lang="es-CO" sz="2000" dirty="0"/>
              <a:t>: Es la expresión del concepto a valorar. Responde a la pregunta: </a:t>
            </a:r>
            <a:r>
              <a:rPr lang="es-CO" sz="2000" b="1" dirty="0">
                <a:solidFill>
                  <a:schemeClr val="accent6"/>
                </a:solidFill>
              </a:rPr>
              <a:t>Sobre qué va a llevar la medida</a:t>
            </a:r>
            <a:r>
              <a:rPr lang="es-CO" sz="2000" dirty="0"/>
              <a:t>?. Debe ser </a:t>
            </a:r>
            <a:r>
              <a:rPr lang="es-CO" sz="2000" dirty="0" err="1"/>
              <a:t>autoexplicativo</a:t>
            </a:r>
            <a:r>
              <a:rPr lang="es-CO" sz="2000" dirty="0"/>
              <a:t>. </a:t>
            </a:r>
          </a:p>
          <a:p>
            <a:endParaRPr lang="es-CO" sz="2000" dirty="0">
              <a:highlight>
                <a:srgbClr val="C0C0C0"/>
              </a:highlight>
            </a:endParaRPr>
          </a:p>
          <a:p>
            <a:r>
              <a:rPr lang="es-CO" sz="2000" i="1" dirty="0">
                <a:highlight>
                  <a:srgbClr val="C0C0C0"/>
                </a:highlight>
              </a:rPr>
              <a:t>Mi recomendación es llamarlo con una combinación del tipo de expresión matemática con lo que se mide</a:t>
            </a:r>
          </a:p>
          <a:p>
            <a:endParaRPr lang="es-CO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s-CO" sz="2000" b="1" dirty="0">
                <a:solidFill>
                  <a:schemeClr val="accent6"/>
                </a:solidFill>
              </a:rPr>
              <a:t>Tasa de</a:t>
            </a:r>
            <a:r>
              <a:rPr lang="es-CO" sz="2000" dirty="0"/>
              <a:t> Retorno de la Inversión, en lugar de </a:t>
            </a:r>
            <a:r>
              <a:rPr lang="es-CO" sz="2000" strike="sngStrike" dirty="0"/>
              <a:t>Porcentaje de Retorno de la Inversión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000" b="1" dirty="0">
                <a:solidFill>
                  <a:schemeClr val="accent6"/>
                </a:solidFill>
              </a:rPr>
              <a:t>Proporción de</a:t>
            </a:r>
            <a:r>
              <a:rPr lang="es-CO" sz="2000" dirty="0"/>
              <a:t> Personal clave retenido , en lugar de </a:t>
            </a:r>
            <a:r>
              <a:rPr lang="es-CO" sz="2000" strike="sngStrike" dirty="0"/>
              <a:t>Porcentaje de Personal clave retenido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CO" sz="2000" b="1" dirty="0">
                <a:solidFill>
                  <a:schemeClr val="accent6"/>
                </a:solidFill>
              </a:rPr>
              <a:t>Tasa de </a:t>
            </a:r>
            <a:r>
              <a:rPr lang="es-CO" sz="2000" dirty="0"/>
              <a:t>Rotación del personal en cargos operativos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/>
                </a:solidFill>
              </a:rPr>
              <a:t>Variación del</a:t>
            </a:r>
            <a:r>
              <a:rPr lang="es-ES" sz="2000" dirty="0"/>
              <a:t> Cumplimiento del programa de bienestar</a:t>
            </a:r>
            <a:endParaRPr lang="es-CO" sz="2000" dirty="0"/>
          </a:p>
          <a:p>
            <a:endParaRPr lang="es-CO" sz="2000" dirty="0"/>
          </a:p>
          <a:p>
            <a:r>
              <a:rPr lang="es-CO" sz="2000" b="1" dirty="0">
                <a:solidFill>
                  <a:srgbClr val="FF0000"/>
                </a:solidFill>
              </a:rPr>
              <a:t>EXPRESIÓN MATEMÁTICA</a:t>
            </a:r>
            <a:r>
              <a:rPr lang="es-CO" sz="2000" dirty="0"/>
              <a:t>:  Es el medio que se emplea para calcular el indicador</a:t>
            </a:r>
          </a:p>
          <a:p>
            <a:endParaRPr lang="es-CO" sz="2000" dirty="0"/>
          </a:p>
          <a:p>
            <a:pPr lvl="1"/>
            <a:r>
              <a:rPr lang="es-ES" sz="2000" b="1" u="sng" dirty="0"/>
              <a:t>FUNDAMENTALES: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Indicadores Absolutos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Indicadores relativos (cálculos)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Razón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Tasa (Comparación)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Proporción</a:t>
            </a:r>
          </a:p>
          <a:p>
            <a:r>
              <a:rPr lang="es-CO" sz="2000" b="1" dirty="0">
                <a:solidFill>
                  <a:srgbClr val="FF0000"/>
                </a:solidFill>
              </a:rPr>
              <a:t>SIGLA</a:t>
            </a:r>
            <a:r>
              <a:rPr lang="es-CO" sz="2000" dirty="0"/>
              <a:t>: Representación corta del nombre del indicador: </a:t>
            </a:r>
            <a:r>
              <a:rPr lang="es-CO" sz="2000" dirty="0">
                <a:solidFill>
                  <a:srgbClr val="FF0000"/>
                </a:solidFill>
              </a:rPr>
              <a:t>I</a:t>
            </a:r>
            <a:r>
              <a:rPr lang="es-CO" sz="2000" dirty="0"/>
              <a:t>SED, </a:t>
            </a:r>
            <a:r>
              <a:rPr lang="es-CO" sz="2000" dirty="0">
                <a:solidFill>
                  <a:srgbClr val="FF0000"/>
                </a:solidFill>
              </a:rPr>
              <a:t>C</a:t>
            </a:r>
            <a:r>
              <a:rPr lang="es-CO" sz="2000" dirty="0"/>
              <a:t>PKR, </a:t>
            </a:r>
            <a:r>
              <a:rPr lang="es-CO" sz="2000" dirty="0">
                <a:solidFill>
                  <a:srgbClr val="FF0000"/>
                </a:solidFill>
              </a:rPr>
              <a:t>I</a:t>
            </a:r>
            <a:r>
              <a:rPr lang="es-CO" sz="2000" dirty="0"/>
              <a:t>RP</a:t>
            </a:r>
          </a:p>
        </p:txBody>
      </p:sp>
    </p:spTree>
    <p:extLst>
      <p:ext uri="{BB962C8B-B14F-4D97-AF65-F5344CB8AC3E}">
        <p14:creationId xmlns:p14="http://schemas.microsoft.com/office/powerpoint/2010/main" val="3651801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Indicador Absoluto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9960" y="2069042"/>
            <a:ext cx="5111627" cy="4931516"/>
          </a:xfrm>
        </p:spPr>
        <p:txBody>
          <a:bodyPr/>
          <a:lstStyle/>
          <a:p>
            <a:r>
              <a:rPr lang="es-ES" dirty="0"/>
              <a:t>Está basado en una cantidad numérica, simple</a:t>
            </a:r>
          </a:p>
          <a:p>
            <a:r>
              <a:rPr lang="es-ES" dirty="0"/>
              <a:t>Es un número que dimensiona un evento</a:t>
            </a:r>
          </a:p>
          <a:p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Ejemplo: Cantidad de accidentes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295" y="2187016"/>
            <a:ext cx="292458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39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B5015F-D587-4259-8D83-0572E909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906581"/>
          </a:xfrm>
        </p:spPr>
        <p:txBody>
          <a:bodyPr/>
          <a:lstStyle/>
          <a:p>
            <a:r>
              <a:rPr lang="es-ES" dirty="0"/>
              <a:t>Indicadores Relativos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5CBEAA0-8E6B-40C1-91D9-F0DE6A082B36}"/>
              </a:ext>
            </a:extLst>
          </p:cNvPr>
          <p:cNvSpPr/>
          <p:nvPr/>
        </p:nvSpPr>
        <p:spPr>
          <a:xfrm>
            <a:off x="778881" y="1725753"/>
            <a:ext cx="3107320" cy="51507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dirty="0"/>
              <a:t>RAZÓN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tx1"/>
                </a:solidFill>
              </a:rPr>
              <a:t>Compara dos magnitudes distintas, sin aparentemente tener una relación temporal.</a:t>
            </a:r>
          </a:p>
          <a:p>
            <a:endParaRPr lang="es-ES" sz="1600" b="1" dirty="0">
              <a:solidFill>
                <a:schemeClr val="tx1"/>
              </a:solidFill>
            </a:endParaRPr>
          </a:p>
          <a:p>
            <a:r>
              <a:rPr lang="es-ES" sz="1600" b="1" dirty="0">
                <a:solidFill>
                  <a:schemeClr val="tx1"/>
                </a:solidFill>
              </a:rPr>
              <a:t>La cantidad de un evento no está incluida en la del otro evento </a:t>
            </a:r>
            <a:r>
              <a:rPr lang="es-ES" sz="1600" b="1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es-ES" sz="1600" b="1" i="1" dirty="0">
                <a:solidFill>
                  <a:schemeClr val="bg2">
                    <a:lumMod val="90000"/>
                  </a:schemeClr>
                </a:solidFill>
              </a:rPr>
              <a:t>El numerador no se incluye en el denominador</a:t>
            </a:r>
            <a:r>
              <a:rPr lang="es-ES" sz="1600" b="1" dirty="0">
                <a:solidFill>
                  <a:schemeClr val="bg2">
                    <a:lumMod val="90000"/>
                  </a:schemeClr>
                </a:solidFill>
              </a:rPr>
              <a:t>).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Se multiplica por 100 para expresarlo en término porcentuales</a:t>
            </a:r>
          </a:p>
          <a:p>
            <a:endParaRPr lang="es-ES" sz="1600" dirty="0"/>
          </a:p>
          <a:p>
            <a:endParaRPr lang="es-419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E78FF9-CF25-478A-BD3E-AA8B3C424D82}"/>
              </a:ext>
            </a:extLst>
          </p:cNvPr>
          <p:cNvSpPr txBox="1"/>
          <p:nvPr/>
        </p:nvSpPr>
        <p:spPr>
          <a:xfrm>
            <a:off x="4572001" y="1329186"/>
            <a:ext cx="90192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1. Razón de gastos sobre ventas,</a:t>
            </a:r>
            <a:r>
              <a:rPr lang="es-ES" sz="1600" dirty="0"/>
              <a:t> Gastos financieros en el período = $8,500,000 y  las ventas totales en el período= $79.500.000</a:t>
            </a:r>
          </a:p>
          <a:p>
            <a:pPr lvl="1"/>
            <a:r>
              <a:rPr lang="es-ES" sz="1600" dirty="0"/>
              <a:t>RGSV = (8,5000,000/79,500,000)*100 = 10,7%</a:t>
            </a:r>
          </a:p>
          <a:p>
            <a:pPr lvl="1"/>
            <a:r>
              <a:rPr lang="es-ES" sz="1600" dirty="0"/>
              <a:t>Análisis: Por cada $100 en ventas, $10,7 fueron gastos asociados a las ventas. </a:t>
            </a:r>
          </a:p>
          <a:p>
            <a:endParaRPr lang="es-ES" sz="1600" dirty="0"/>
          </a:p>
          <a:p>
            <a:r>
              <a:rPr lang="es-ES" sz="1600" b="1" dirty="0"/>
              <a:t>2.  Razón de cumplimiento presupuesto de ventas = Total Ventas reales / Ventas presupuestadas</a:t>
            </a:r>
          </a:p>
          <a:p>
            <a:pPr lvl="1"/>
            <a:r>
              <a:rPr lang="es-ES" sz="1600" dirty="0"/>
              <a:t>RCPV = (523,000,000/675,000,000) * 100 =77,4%. </a:t>
            </a:r>
          </a:p>
          <a:p>
            <a:pPr lvl="1"/>
            <a:r>
              <a:rPr lang="es-ES" sz="1600" dirty="0"/>
              <a:t>Análisis: Por cada $100 presupuestados para vender, solamente se vendieron $77,4.  No se cumple el presupuesto lo que implica que se debe analizar las causas.</a:t>
            </a:r>
          </a:p>
          <a:p>
            <a:endParaRPr lang="es-ES" sz="1600" b="1" dirty="0"/>
          </a:p>
          <a:p>
            <a:r>
              <a:rPr lang="es-ES" sz="1600" b="1" dirty="0"/>
              <a:t>3.</a:t>
            </a:r>
            <a:r>
              <a:rPr lang="es-ES" sz="1600" dirty="0"/>
              <a:t> </a:t>
            </a:r>
            <a:r>
              <a:rPr lang="es-ES" sz="1600" b="1" dirty="0"/>
              <a:t>Razón de empleados con Maestría: </a:t>
            </a:r>
            <a:r>
              <a:rPr lang="es-ES" sz="1600" dirty="0"/>
              <a:t>125 empleados tienen título de maestría, 980 empleados no lo tienen</a:t>
            </a:r>
          </a:p>
          <a:p>
            <a:pPr lvl="1"/>
            <a:r>
              <a:rPr lang="es-ES" sz="1600" dirty="0"/>
              <a:t>REM = (125/980)*100 = 13%</a:t>
            </a:r>
          </a:p>
          <a:p>
            <a:pPr lvl="1"/>
            <a:r>
              <a:rPr lang="es-ES" sz="1600" dirty="0"/>
              <a:t>Análisis: Por cada 100 empleados sin maestría hay 13 con título de maestría. Esto se debe interpretar dependiendo de la empresa, su sector y sus objetivos.  Por ejemplo, para una empresa en el sector de la investigación o educación este resultado puede ser no satisfactorio.</a:t>
            </a:r>
          </a:p>
          <a:p>
            <a:endParaRPr lang="es-ES" sz="1600" dirty="0"/>
          </a:p>
          <a:p>
            <a:r>
              <a:rPr lang="es-ES" sz="1600" b="1" dirty="0"/>
              <a:t>4. Razón  de cumplimiento de cuota de ventas:</a:t>
            </a:r>
            <a:r>
              <a:rPr lang="es-ES" sz="1600" dirty="0"/>
              <a:t> Cantidad de personas de la fuerza de ventas: 350, cumplen con la cuota 192, no la cumplen: 158. </a:t>
            </a:r>
          </a:p>
          <a:p>
            <a:pPr lvl="1"/>
            <a:r>
              <a:rPr lang="es-ES" sz="1600" dirty="0"/>
              <a:t>RCCV = (192 / 158)*100 = 121,5%. </a:t>
            </a:r>
          </a:p>
          <a:p>
            <a:pPr lvl="1"/>
            <a:r>
              <a:rPr lang="es-ES" sz="1600" dirty="0"/>
              <a:t>Análisis: Por cada 100 vendedores que incumplen la cuota, hay 121 vendedores que la cumplen. Es un desempeño bueno dado que hay más cumplidores, se debe mejorar, qué estoy vendiendo?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51004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FFAE28-37B9-4A08-A699-DFED8D00C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739" y="2466202"/>
            <a:ext cx="6614733" cy="359695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6F3988-D58B-4152-A4A9-086C6F12FC1A}"/>
              </a:ext>
            </a:extLst>
          </p:cNvPr>
          <p:cNvSpPr txBox="1"/>
          <p:nvPr/>
        </p:nvSpPr>
        <p:spPr>
          <a:xfrm>
            <a:off x="3840078" y="6203158"/>
            <a:ext cx="103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Fuente:pwc</a:t>
            </a:r>
            <a:endParaRPr lang="es-419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8855C36-D760-4263-B509-6B6190916631}"/>
              </a:ext>
            </a:extLst>
          </p:cNvPr>
          <p:cNvSpPr txBox="1"/>
          <p:nvPr/>
        </p:nvSpPr>
        <p:spPr>
          <a:xfrm>
            <a:off x="834188" y="1679867"/>
            <a:ext cx="6011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business</a:t>
            </a:r>
            <a:r>
              <a:rPr lang="es-ES" dirty="0"/>
              <a:t> case (caso de negocio) es un documento que justifica una iniciativa con base en valor para la organización.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13B4F5-D816-4701-9302-FD32BFA32B22}"/>
              </a:ext>
            </a:extLst>
          </p:cNvPr>
          <p:cNvSpPr txBox="1"/>
          <p:nvPr/>
        </p:nvSpPr>
        <p:spPr>
          <a:xfrm>
            <a:off x="8297778" y="2962870"/>
            <a:ext cx="50011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Explica por qué conviene invertir (o no), comparando opciones, costos, beneficios, riesgos y plazos, para apoyar una decisión de inversión.</a:t>
            </a:r>
            <a:endParaRPr lang="es-419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CA6C0CF-1E42-4185-A1D4-F10DF4182F1A}"/>
              </a:ext>
            </a:extLst>
          </p:cNvPr>
          <p:cNvSpPr txBox="1">
            <a:spLocks/>
          </p:cNvSpPr>
          <p:nvPr/>
        </p:nvSpPr>
        <p:spPr>
          <a:xfrm>
            <a:off x="949959" y="413810"/>
            <a:ext cx="8775931" cy="6463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Definición</a:t>
            </a:r>
            <a:endParaRPr lang="es-CO" sz="40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5236A5-69BA-4A72-A084-665C08662279}"/>
              </a:ext>
            </a:extLst>
          </p:cNvPr>
          <p:cNvSpPr txBox="1"/>
          <p:nvPr/>
        </p:nvSpPr>
        <p:spPr>
          <a:xfrm>
            <a:off x="8941471" y="5002829"/>
            <a:ext cx="39263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¿Para qué sirve?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Obtener aprobación y presupuesto.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Priorizar entre alternativas.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Definir métricas de éxito y supuestos.</a:t>
            </a:r>
          </a:p>
        </p:txBody>
      </p:sp>
    </p:spTree>
    <p:extLst>
      <p:ext uri="{BB962C8B-B14F-4D97-AF65-F5344CB8AC3E}">
        <p14:creationId xmlns:p14="http://schemas.microsoft.com/office/powerpoint/2010/main" val="3365280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CA9AA89-FCBA-4FBC-A153-10C59C2F6A7D}"/>
              </a:ext>
            </a:extLst>
          </p:cNvPr>
          <p:cNvSpPr/>
          <p:nvPr/>
        </p:nvSpPr>
        <p:spPr>
          <a:xfrm>
            <a:off x="728282" y="1498600"/>
            <a:ext cx="3310199" cy="571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dirty="0"/>
              <a:t>TASA 1</a:t>
            </a:r>
          </a:p>
          <a:p>
            <a:endParaRPr lang="es-ES" sz="1600" dirty="0"/>
          </a:p>
          <a:p>
            <a:r>
              <a:rPr lang="es-ES" sz="1600" dirty="0"/>
              <a:t>Puede verse como un tipo de  razón</a:t>
            </a:r>
          </a:p>
          <a:p>
            <a:endParaRPr lang="es-ES" sz="1600" dirty="0">
              <a:solidFill>
                <a:srgbClr val="FF0000"/>
              </a:solidFill>
            </a:endParaRPr>
          </a:p>
          <a:p>
            <a:r>
              <a:rPr lang="es-ES" sz="1600" dirty="0">
                <a:solidFill>
                  <a:srgbClr val="404040"/>
                </a:solidFill>
                <a:latin typeface="DeepSeek-CJK-patch"/>
              </a:rPr>
              <a:t>Mide las veces que ocurre un evento </a:t>
            </a:r>
            <a:r>
              <a:rPr lang="es-ES" sz="1600" b="1" dirty="0">
                <a:solidFill>
                  <a:srgbClr val="404040"/>
                </a:solidFill>
                <a:latin typeface="DeepSeek-CJK-patch"/>
              </a:rPr>
              <a:t>(frecuencia), </a:t>
            </a:r>
            <a:r>
              <a:rPr lang="es-ES" sz="1600" dirty="0">
                <a:solidFill>
                  <a:srgbClr val="404040"/>
                </a:solidFill>
                <a:latin typeface="DeepSeek-CJK-patch"/>
              </a:rPr>
              <a:t>relacionado con la población que puede experimentar ese evento, </a:t>
            </a:r>
            <a:r>
              <a:rPr lang="es-ES" sz="1600" b="1" dirty="0">
                <a:solidFill>
                  <a:srgbClr val="404040"/>
                </a:solidFill>
                <a:latin typeface="DeepSeek-CJK-patch"/>
              </a:rPr>
              <a:t>en un período de tiempo específico</a:t>
            </a:r>
            <a:r>
              <a:rPr lang="es-ES" sz="1600" dirty="0">
                <a:solidFill>
                  <a:srgbClr val="404040"/>
                </a:solidFill>
                <a:latin typeface="DeepSeek-CJK-patch"/>
              </a:rPr>
              <a:t>.</a:t>
            </a:r>
            <a:endParaRPr lang="es-ES" sz="1600" dirty="0">
              <a:solidFill>
                <a:srgbClr val="FF0000"/>
              </a:solidFill>
            </a:endParaRPr>
          </a:p>
          <a:p>
            <a:endParaRPr lang="es-ES" sz="1600" dirty="0"/>
          </a:p>
          <a:p>
            <a:r>
              <a:rPr lang="es-ES" sz="1600" dirty="0"/>
              <a:t>Se usan en casos donde el riesgo, la ocurrencia acumulada o la velocidad de un fenómeno son críticos</a:t>
            </a:r>
          </a:p>
          <a:p>
            <a:endParaRPr lang="es-ES" sz="1600" dirty="0"/>
          </a:p>
          <a:p>
            <a:r>
              <a:rPr lang="es-ES" sz="1600" dirty="0"/>
              <a:t>Se multiplica por 100 al final para expresarla en porcentaje</a:t>
            </a:r>
          </a:p>
          <a:p>
            <a:endParaRPr lang="es-ES" sz="1600" dirty="0"/>
          </a:p>
          <a:p>
            <a:endParaRPr lang="es-419" sz="1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008B7E9-4D91-499C-8900-058E1339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906581"/>
          </a:xfrm>
        </p:spPr>
        <p:txBody>
          <a:bodyPr/>
          <a:lstStyle/>
          <a:p>
            <a:r>
              <a:rPr lang="es-ES" dirty="0"/>
              <a:t>Indicadores Relativos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B06F34-4D7E-4165-A813-7F1B772F1A06}"/>
              </a:ext>
            </a:extLst>
          </p:cNvPr>
          <p:cNvSpPr txBox="1"/>
          <p:nvPr/>
        </p:nvSpPr>
        <p:spPr>
          <a:xfrm>
            <a:off x="4635501" y="1498600"/>
            <a:ext cx="3310199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/>
              <a:t>1. Tasa de Rotación de Empleados</a:t>
            </a:r>
            <a:endParaRPr lang="es-ES" sz="1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690F51-4F64-4100-B71F-4FD408B3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076" y="2471344"/>
            <a:ext cx="4189447" cy="75445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CE9F355-187C-4C3F-9796-6C5A077B4B9F}"/>
              </a:ext>
            </a:extLst>
          </p:cNvPr>
          <p:cNvSpPr txBox="1"/>
          <p:nvPr/>
        </p:nvSpPr>
        <p:spPr>
          <a:xfrm>
            <a:off x="6840121" y="1983875"/>
            <a:ext cx="73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accent5"/>
                </a:solidFill>
              </a:rPr>
              <a:t>Evento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A2EEFF9-82FF-486C-A25A-79DFECD05EE9}"/>
              </a:ext>
            </a:extLst>
          </p:cNvPr>
          <p:cNvSpPr txBox="1"/>
          <p:nvPr/>
        </p:nvSpPr>
        <p:spPr>
          <a:xfrm>
            <a:off x="4919407" y="1947354"/>
            <a:ext cx="9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accent5"/>
                </a:solidFill>
              </a:rPr>
              <a:t>Frecuencia</a:t>
            </a:r>
            <a:endParaRPr lang="es-419" sz="1400" dirty="0">
              <a:solidFill>
                <a:schemeClr val="accent5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A3909F9-DBB0-40FC-A99E-EF61A65AB59E}"/>
              </a:ext>
            </a:extLst>
          </p:cNvPr>
          <p:cNvCxnSpPr>
            <a:cxnSpLocks/>
          </p:cNvCxnSpPr>
          <p:nvPr/>
        </p:nvCxnSpPr>
        <p:spPr>
          <a:xfrm flipH="1" flipV="1">
            <a:off x="5416096" y="2260600"/>
            <a:ext cx="1" cy="28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4CE85041-80D6-4A2D-8C19-0D85388D390D}"/>
              </a:ext>
            </a:extLst>
          </p:cNvPr>
          <p:cNvSpPr/>
          <p:nvPr/>
        </p:nvSpPr>
        <p:spPr>
          <a:xfrm rot="5400000">
            <a:off x="6620608" y="1967040"/>
            <a:ext cx="87751" cy="2496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2AA63C3-6941-40CE-B80E-0A786E2E2A6D}"/>
              </a:ext>
            </a:extLst>
          </p:cNvPr>
          <p:cNvSpPr txBox="1"/>
          <p:nvPr/>
        </p:nvSpPr>
        <p:spPr>
          <a:xfrm>
            <a:off x="4814076" y="3350449"/>
            <a:ext cx="309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accent5"/>
                </a:solidFill>
              </a:rPr>
              <a:t>Población que experimentó el evento</a:t>
            </a:r>
            <a:endParaRPr lang="es-419" sz="1400" dirty="0">
              <a:solidFill>
                <a:schemeClr val="accent5"/>
              </a:solidFill>
            </a:endParaRPr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20494134-3C4C-4B61-9C82-1CD438AAED93}"/>
              </a:ext>
            </a:extLst>
          </p:cNvPr>
          <p:cNvSpPr/>
          <p:nvPr/>
        </p:nvSpPr>
        <p:spPr>
          <a:xfrm rot="16200000">
            <a:off x="7135011" y="1469631"/>
            <a:ext cx="45719" cy="19986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93E0BF1-C477-4F12-A57F-8BBAB0E88817}"/>
              </a:ext>
            </a:extLst>
          </p:cNvPr>
          <p:cNvSpPr/>
          <p:nvPr/>
        </p:nvSpPr>
        <p:spPr>
          <a:xfrm>
            <a:off x="7035800" y="2882900"/>
            <a:ext cx="1003300" cy="30911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B32B690-C46C-4028-84FB-30E5FE488405}"/>
              </a:ext>
            </a:extLst>
          </p:cNvPr>
          <p:cNvCxnSpPr>
            <a:cxnSpLocks/>
          </p:cNvCxnSpPr>
          <p:nvPr/>
        </p:nvCxnSpPr>
        <p:spPr>
          <a:xfrm>
            <a:off x="8157186" y="3073400"/>
            <a:ext cx="2103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9AC372F-BC0E-4453-90C0-75C7A07609C1}"/>
              </a:ext>
            </a:extLst>
          </p:cNvPr>
          <p:cNvSpPr txBox="1"/>
          <p:nvPr/>
        </p:nvSpPr>
        <p:spPr>
          <a:xfrm>
            <a:off x="10260824" y="1940444"/>
            <a:ext cx="30715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Se usa promedio para evitar distorsiones: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Usar total de empleados fijo solo al principio del año, ignora contrataciones nuevas y salidas antes del cálculo lo cual impacta la población expuesta.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Promedio: </a:t>
            </a:r>
            <a:r>
              <a:rPr lang="es-ES" sz="1400" dirty="0" err="1"/>
              <a:t>Tot_Emp_Inic</a:t>
            </a:r>
            <a:r>
              <a:rPr lang="es-ES" sz="1400" dirty="0"/>
              <a:t> + </a:t>
            </a:r>
            <a:r>
              <a:rPr lang="es-ES" sz="1400" dirty="0" err="1"/>
              <a:t>Tot_Emp_Fin</a:t>
            </a:r>
            <a:r>
              <a:rPr lang="es-ES" sz="1400" dirty="0"/>
              <a:t>/2</a:t>
            </a:r>
            <a:endParaRPr lang="es-419" sz="14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762FC63-8941-4C93-A27F-2E76402D340C}"/>
              </a:ext>
            </a:extLst>
          </p:cNvPr>
          <p:cNvSpPr txBox="1"/>
          <p:nvPr/>
        </p:nvSpPr>
        <p:spPr>
          <a:xfrm>
            <a:off x="4225139" y="3939048"/>
            <a:ext cx="29249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5"/>
                </a:solidFill>
              </a:rPr>
              <a:t>Recomendación de Tasas CON promedio en el denominador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Población variable y períodos largos. Ejemplo: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Rotación de personal alta: </a:t>
            </a:r>
            <a:r>
              <a:rPr lang="es-ES" sz="1400" dirty="0" err="1"/>
              <a:t>Contact</a:t>
            </a:r>
            <a:r>
              <a:rPr lang="es-ES" sz="1400" dirty="0"/>
              <a:t> Center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Rotación de Inventarios: </a:t>
            </a:r>
            <a:r>
              <a:rPr lang="es-419" sz="1400" dirty="0" err="1"/>
              <a:t>Retail</a:t>
            </a:r>
            <a:r>
              <a:rPr lang="es-419" sz="1400" dirty="0"/>
              <a:t>, Manufactura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Ocupación: Hotelería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Mortalidad: Seguros, Organizaciones públicas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Ausentismo: </a:t>
            </a:r>
            <a:r>
              <a:rPr lang="es-419" sz="1400" dirty="0" err="1"/>
              <a:t>ARLs</a:t>
            </a:r>
            <a:endParaRPr lang="es-419" sz="1400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B076A1F-49F9-4EB0-912C-B81B58A75A1E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687620" y="3272511"/>
            <a:ext cx="1628236" cy="666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8DD276D-C12F-47CB-9D20-E1E48A00CAA1}"/>
              </a:ext>
            </a:extLst>
          </p:cNvPr>
          <p:cNvSpPr txBox="1"/>
          <p:nvPr/>
        </p:nvSpPr>
        <p:spPr>
          <a:xfrm>
            <a:off x="7209810" y="3947174"/>
            <a:ext cx="29249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5"/>
                </a:solidFill>
              </a:rPr>
              <a:t>Recomendación de Tasas SIN promedio en el denominador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Población fija y períodos cortos. Ejemplo:</a:t>
            </a:r>
          </a:p>
          <a:p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Compras x Visitantes diarios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Leads x Visitantes diarios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Matriculas x Inscritos en un  evento</a:t>
            </a:r>
          </a:p>
        </p:txBody>
      </p:sp>
    </p:spTree>
    <p:extLst>
      <p:ext uri="{BB962C8B-B14F-4D97-AF65-F5344CB8AC3E}">
        <p14:creationId xmlns:p14="http://schemas.microsoft.com/office/powerpoint/2010/main" val="179645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77DA2E-7832-4DF9-A311-6F87CDA4F87A}"/>
              </a:ext>
            </a:extLst>
          </p:cNvPr>
          <p:cNvSpPr/>
          <p:nvPr/>
        </p:nvSpPr>
        <p:spPr>
          <a:xfrm>
            <a:off x="690182" y="1422400"/>
            <a:ext cx="3310199" cy="571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dirty="0"/>
              <a:t>TASA 2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tx1"/>
                </a:solidFill>
              </a:rPr>
              <a:t>Otras tasas se usan para medir cambios en el tiempo.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Se usa para medir la Variación relativa de una variable entre un valor inicial  y un valor final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/>
              <a:t>Estas tasas se usan más en sectores financieros</a:t>
            </a:r>
          </a:p>
          <a:p>
            <a:endParaRPr lang="es-ES" sz="1600" dirty="0"/>
          </a:p>
          <a:p>
            <a:r>
              <a:rPr lang="es-ES" sz="1600" dirty="0"/>
              <a:t>Se multiplica por 100 al final para expresarla en porcentaje</a:t>
            </a:r>
          </a:p>
          <a:p>
            <a:endParaRPr lang="es-ES" sz="1600" dirty="0"/>
          </a:p>
          <a:p>
            <a:endParaRPr lang="es-419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02890E-2825-42E3-9D18-883C3BCE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15" y="2044700"/>
            <a:ext cx="3639769" cy="825515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0180DEE6-C77A-405D-9E8F-01FD463A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906581"/>
          </a:xfrm>
        </p:spPr>
        <p:txBody>
          <a:bodyPr/>
          <a:lstStyle/>
          <a:p>
            <a:r>
              <a:rPr lang="es-ES" dirty="0"/>
              <a:t>Indicadores Relativos</a:t>
            </a:r>
            <a:endParaRPr lang="es-CO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3B90AEF-C13D-4332-BFA0-57731C9C1883}"/>
              </a:ext>
            </a:extLst>
          </p:cNvPr>
          <p:cNvCxnSpPr>
            <a:cxnSpLocks/>
          </p:cNvCxnSpPr>
          <p:nvPr/>
        </p:nvCxnSpPr>
        <p:spPr>
          <a:xfrm>
            <a:off x="8826500" y="2457457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C925517-A344-41DD-9524-4C1F72E58D23}"/>
              </a:ext>
            </a:extLst>
          </p:cNvPr>
          <p:cNvSpPr txBox="1"/>
          <p:nvPr/>
        </p:nvSpPr>
        <p:spPr>
          <a:xfrm>
            <a:off x="9804401" y="2131551"/>
            <a:ext cx="3639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Con esta fórmula se puede medir una tasa de  crecimiento o decrecimiento económico o poblacional</a:t>
            </a:r>
            <a:endParaRPr lang="es-419" sz="1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8BBF557-82EB-4EEB-8360-A1A2764BE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81" y="3416315"/>
            <a:ext cx="4859413" cy="825505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6B734E8-34D1-49A9-BED4-4DD14A0A5D3B}"/>
              </a:ext>
            </a:extLst>
          </p:cNvPr>
          <p:cNvCxnSpPr>
            <a:cxnSpLocks/>
          </p:cNvCxnSpPr>
          <p:nvPr/>
        </p:nvCxnSpPr>
        <p:spPr>
          <a:xfrm>
            <a:off x="9372601" y="375286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7C0519-771C-4499-B1BA-8F3F0B8A810F}"/>
              </a:ext>
            </a:extLst>
          </p:cNvPr>
          <p:cNvSpPr txBox="1"/>
          <p:nvPr/>
        </p:nvSpPr>
        <p:spPr>
          <a:xfrm>
            <a:off x="9818708" y="3490476"/>
            <a:ext cx="3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Con esta fórmula se puede medir una tasa de  apreciación o devaluación</a:t>
            </a:r>
            <a:endParaRPr lang="es-419" sz="1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66276DA-05CA-41D0-9070-C567472DC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156" y="4584695"/>
            <a:ext cx="3661528" cy="622280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A81702B-B9F5-4EBF-A3D4-53698C199465}"/>
              </a:ext>
            </a:extLst>
          </p:cNvPr>
          <p:cNvCxnSpPr>
            <a:cxnSpLocks/>
          </p:cNvCxnSpPr>
          <p:nvPr/>
        </p:nvCxnSpPr>
        <p:spPr>
          <a:xfrm>
            <a:off x="8829356" y="4815324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A03B7C5-363E-4DAD-974E-09EF5BE8862E}"/>
              </a:ext>
            </a:extLst>
          </p:cNvPr>
          <p:cNvSpPr txBox="1"/>
          <p:nvPr/>
        </p:nvSpPr>
        <p:spPr>
          <a:xfrm>
            <a:off x="9488828" y="4553714"/>
            <a:ext cx="3639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Con esta fórmula se puede medir una tasa de  a la cual rendirá o rinde una inversión</a:t>
            </a:r>
            <a:endParaRPr lang="es-419" sz="14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23B496A-2195-4541-9B9D-7244091E5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15" y="5780479"/>
            <a:ext cx="5873577" cy="9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93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CB5015F-D587-4259-8D83-0572E909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906581"/>
          </a:xfrm>
        </p:spPr>
        <p:txBody>
          <a:bodyPr/>
          <a:lstStyle/>
          <a:p>
            <a:r>
              <a:rPr lang="es-ES" dirty="0"/>
              <a:t>Indicadores Relativos</a:t>
            </a:r>
            <a:endParaRPr lang="es-CO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5CBEAA0-8E6B-40C1-91D9-F0DE6A082B36}"/>
              </a:ext>
            </a:extLst>
          </p:cNvPr>
          <p:cNvSpPr/>
          <p:nvPr/>
        </p:nvSpPr>
        <p:spPr>
          <a:xfrm>
            <a:off x="775369" y="1347672"/>
            <a:ext cx="3491831" cy="58913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dirty="0"/>
              <a:t>Comparación</a:t>
            </a:r>
          </a:p>
          <a:p>
            <a:endParaRPr lang="es-ES" sz="1600" dirty="0"/>
          </a:p>
          <a:p>
            <a:r>
              <a:rPr lang="es-ES" sz="1600" dirty="0">
                <a:solidFill>
                  <a:schemeClr val="tx1"/>
                </a:solidFill>
              </a:rPr>
              <a:t>Establece la variación entre dos elementos en dos períodos de  tiempo dados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El indicador de variación se comporta como una tasa de variación pues considera el tiempo.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En el numerador va el período más reciente y en el denominador va el período contra el que se va a comparar.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>
                <a:solidFill>
                  <a:schemeClr val="tx1"/>
                </a:solidFill>
              </a:rPr>
              <a:t>Se usa para saber cómo nos fue en un período frente a otro período. Si mejoramos o desmejoramos.</a:t>
            </a:r>
          </a:p>
          <a:p>
            <a:endParaRPr lang="es-ES" sz="1600" dirty="0">
              <a:solidFill>
                <a:schemeClr val="tx1"/>
              </a:solidFill>
            </a:endParaRPr>
          </a:p>
          <a:p>
            <a:r>
              <a:rPr lang="es-ES" sz="1600" dirty="0"/>
              <a:t>Se multiplica por 100 al final para expresarla en porcentaje</a:t>
            </a:r>
          </a:p>
          <a:p>
            <a:endParaRPr lang="es-419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CBC7AA-92A9-4B4C-BEC1-6F1C2D55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486" y="1931872"/>
            <a:ext cx="3491831" cy="8504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4FB452A-DE4B-4A7A-BFF1-F40708217E29}"/>
              </a:ext>
            </a:extLst>
          </p:cNvPr>
          <p:cNvSpPr txBox="1"/>
          <p:nvPr/>
        </p:nvSpPr>
        <p:spPr>
          <a:xfrm>
            <a:off x="6709740" y="3278175"/>
            <a:ext cx="4586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Auxilios Otorgados 2023: 64</a:t>
            </a:r>
          </a:p>
          <a:p>
            <a:r>
              <a:rPr lang="es-ES" sz="1600" dirty="0"/>
              <a:t>Auxilios Otorgados 2024: 46</a:t>
            </a:r>
          </a:p>
          <a:p>
            <a:endParaRPr lang="es-ES" sz="1600" dirty="0"/>
          </a:p>
          <a:p>
            <a:r>
              <a:rPr lang="es-ES" sz="1600" dirty="0"/>
              <a:t>Indicador de comparación de auxilios de estudio =  ((46/64) – 1) *100</a:t>
            </a:r>
          </a:p>
          <a:p>
            <a:endParaRPr lang="es-ES" sz="1600" dirty="0"/>
          </a:p>
          <a:p>
            <a:r>
              <a:rPr lang="es-ES" sz="1600" dirty="0"/>
              <a:t>El número de los auxilios de estudio otorgados por la empresa decrecieron en un  28,12% en el 2018 con respecto al 2017</a:t>
            </a:r>
            <a:endParaRPr lang="es-CO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C0EB30-4F96-4571-92BD-5F35F46707FD}"/>
              </a:ext>
            </a:extLst>
          </p:cNvPr>
          <p:cNvSpPr txBox="1"/>
          <p:nvPr/>
        </p:nvSpPr>
        <p:spPr>
          <a:xfrm>
            <a:off x="6197600" y="1931872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Indicador de comparación =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63887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677DA2E-7832-4DF9-A311-6F87CDA4F87A}"/>
              </a:ext>
            </a:extLst>
          </p:cNvPr>
          <p:cNvSpPr/>
          <p:nvPr/>
        </p:nvSpPr>
        <p:spPr>
          <a:xfrm>
            <a:off x="690182" y="1422400"/>
            <a:ext cx="3310199" cy="571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dirty="0"/>
              <a:t>PROPORCIÓN</a:t>
            </a:r>
          </a:p>
          <a:p>
            <a:endParaRPr lang="es-ES" sz="1600" dirty="0"/>
          </a:p>
          <a:p>
            <a:r>
              <a:rPr lang="es-ES" sz="1600" dirty="0"/>
              <a:t>Es la relación entre las unidades que tienen una característica frente al total de unidades.</a:t>
            </a:r>
          </a:p>
          <a:p>
            <a:endParaRPr lang="es-ES" sz="1600" dirty="0"/>
          </a:p>
          <a:p>
            <a:r>
              <a:rPr lang="es-ES" sz="1600" dirty="0"/>
              <a:t>El valor del numerador está incluido en el denominador</a:t>
            </a:r>
          </a:p>
          <a:p>
            <a:endParaRPr lang="es-ES" sz="1600" dirty="0"/>
          </a:p>
          <a:p>
            <a:r>
              <a:rPr lang="es-ES" sz="1600" dirty="0"/>
              <a:t>Se usa para evaluar la atención, las preferencias, la satisfacción, la aprobación, el cubrimiento o la calidad de algo</a:t>
            </a:r>
          </a:p>
          <a:p>
            <a:endParaRPr lang="es-ES" sz="1600" dirty="0"/>
          </a:p>
          <a:p>
            <a:r>
              <a:rPr lang="es-ES" sz="1600" dirty="0"/>
              <a:t>Se multiplica por 100 al final para expresarla en porcentaje</a:t>
            </a:r>
          </a:p>
          <a:p>
            <a:endParaRPr lang="es-ES" sz="1600" dirty="0"/>
          </a:p>
          <a:p>
            <a:endParaRPr lang="es-419" sz="1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180DEE6-C77A-405D-9E8F-01FD463A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906581"/>
          </a:xfrm>
        </p:spPr>
        <p:txBody>
          <a:bodyPr/>
          <a:lstStyle/>
          <a:p>
            <a:r>
              <a:rPr lang="es-ES" dirty="0"/>
              <a:t>Indicadores Relativos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0BD859C-1CEB-4B17-88D8-F9C9AEF9D09F}"/>
              </a:ext>
            </a:extLst>
          </p:cNvPr>
          <p:cNvSpPr txBox="1"/>
          <p:nvPr/>
        </p:nvSpPr>
        <p:spPr>
          <a:xfrm>
            <a:off x="4658361" y="1577876"/>
            <a:ext cx="80797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Ejemplos </a:t>
            </a:r>
          </a:p>
          <a:p>
            <a:r>
              <a:rPr lang="es-ES" sz="1600" b="1" dirty="0"/>
              <a:t>1.</a:t>
            </a:r>
            <a:r>
              <a:rPr lang="es-ES" sz="1600" dirty="0"/>
              <a:t> 125 empleados tienen título de maestría</a:t>
            </a:r>
          </a:p>
          <a:p>
            <a:r>
              <a:rPr lang="es-ES" sz="1600" dirty="0"/>
              <a:t>980 empleados no lo tienen.  El total de empleados son 1105.</a:t>
            </a:r>
          </a:p>
          <a:p>
            <a:r>
              <a:rPr lang="es-ES" sz="1600" dirty="0"/>
              <a:t>Indicador de proporción = (125/1105)*100</a:t>
            </a:r>
          </a:p>
          <a:p>
            <a:r>
              <a:rPr lang="es-ES" sz="1600" dirty="0"/>
              <a:t>El 11,3% de los empleados posee título de maestría </a:t>
            </a:r>
          </a:p>
          <a:p>
            <a:endParaRPr lang="es-ES" sz="1600" dirty="0"/>
          </a:p>
          <a:p>
            <a:r>
              <a:rPr lang="es-ES" sz="1600" b="1" dirty="0"/>
              <a:t>2.</a:t>
            </a:r>
            <a:r>
              <a:rPr lang="es-ES" sz="1600" dirty="0"/>
              <a:t> 350 empleados tiene en total la fuerza de ventas, cuál es la proporción sobre el cumplimiento de las metas?</a:t>
            </a:r>
          </a:p>
          <a:p>
            <a:endParaRPr lang="es-ES" sz="1600" dirty="0"/>
          </a:p>
          <a:p>
            <a:r>
              <a:rPr lang="es-ES" sz="1600" dirty="0"/>
              <a:t>Proporción de cumplimiento de la fuerza de ventas (192/350) *100 = 54,8% . Solo el 54,8% cumplen las metas</a:t>
            </a:r>
          </a:p>
          <a:p>
            <a:endParaRPr lang="es-ES" sz="1600" dirty="0"/>
          </a:p>
          <a:p>
            <a:r>
              <a:rPr lang="es-ES" sz="1600" b="1" dirty="0"/>
              <a:t>3. </a:t>
            </a:r>
            <a:r>
              <a:rPr lang="es-ES" sz="1600" dirty="0"/>
              <a:t>Presupuesto de </a:t>
            </a:r>
            <a:r>
              <a:rPr lang="es-ES" sz="1600" dirty="0" err="1"/>
              <a:t>MdeO</a:t>
            </a:r>
            <a:r>
              <a:rPr lang="es-ES" sz="1600" dirty="0"/>
              <a:t> del proyecto = 75,500,000. Presupuesto total del proyecto 128,000,000.</a:t>
            </a:r>
          </a:p>
          <a:p>
            <a:endParaRPr lang="es-ES" sz="1600" dirty="0"/>
          </a:p>
          <a:p>
            <a:r>
              <a:rPr lang="es-ES" sz="1600" dirty="0"/>
              <a:t>Proporción de mano de obra presupuestada= (75,500,000/128,000,000) * 100 = 58,98% del presupuesto equivale a la mano de obra</a:t>
            </a:r>
          </a:p>
          <a:p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039834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Indicadores: Eficacia, Eficiencia, Efectividad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59" y="2132682"/>
            <a:ext cx="6846462" cy="4016887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053491" y="6212248"/>
            <a:ext cx="6246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Fuente: Documentos </a:t>
            </a:r>
            <a:r>
              <a:rPr lang="es-ES" sz="1400" dirty="0" err="1"/>
              <a:t>Planning</a:t>
            </a:r>
            <a:r>
              <a:rPr lang="es-ES" sz="1400" dirty="0"/>
              <a:t>. Autor: Carlos Alberto Mejía. www.planning.com.co  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957502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657910" y="243217"/>
            <a:ext cx="3638062" cy="1295400"/>
          </a:xfrm>
        </p:spPr>
        <p:txBody>
          <a:bodyPr/>
          <a:lstStyle/>
          <a:p>
            <a:pPr algn="ctr"/>
            <a:r>
              <a:rPr lang="es-CO" dirty="0"/>
              <a:t>Meta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45990" y="695196"/>
            <a:ext cx="54858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Las Metas constituyen la expresión concreta y cuantificable de los logros que se planea alcanzar en  cualquier periodo de tiempo, con relación a los objetivos previamente definidos.</a:t>
            </a:r>
          </a:p>
          <a:p>
            <a:endParaRPr lang="es-CO" dirty="0"/>
          </a:p>
          <a:p>
            <a:r>
              <a:rPr lang="es-CO" b="1" dirty="0">
                <a:solidFill>
                  <a:schemeClr val="accent6"/>
                </a:solidFill>
              </a:rPr>
              <a:t>Sentido de la Medición:</a:t>
            </a:r>
            <a:br>
              <a:rPr lang="es-CO" dirty="0"/>
            </a:br>
            <a:endParaRPr lang="es-CO" dirty="0"/>
          </a:p>
          <a:p>
            <a:r>
              <a:rPr lang="es-CO" dirty="0"/>
              <a:t>•Ascendente (cobertura, satisfacción, etc.)</a:t>
            </a:r>
            <a:br>
              <a:rPr lang="es-CO" dirty="0"/>
            </a:br>
            <a:r>
              <a:rPr lang="es-CO" dirty="0"/>
              <a:t>•Descendente (tiempos de respuesta, tasas de</a:t>
            </a:r>
            <a:br>
              <a:rPr lang="es-CO" dirty="0"/>
            </a:br>
            <a:r>
              <a:rPr lang="es-CO" dirty="0"/>
              <a:t>lesiones, etc.)</a:t>
            </a:r>
          </a:p>
          <a:p>
            <a:endParaRPr lang="es-CO" dirty="0"/>
          </a:p>
          <a:p>
            <a:r>
              <a:rPr lang="es-ES" dirty="0"/>
              <a:t>Para establecer la meta se deben considerar diferentes parámetros: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Línea base y desempeño histórico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Desempeño de instituciones similares (benchmarking), Datos de la competencia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Estándares aplicados a normas técnicas, cuando sea del caso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Expectativas de los clientes, accionistas</a:t>
            </a:r>
            <a:br>
              <a:rPr lang="es-ES" dirty="0"/>
            </a:br>
            <a:endParaRPr lang="es-ES" dirty="0"/>
          </a:p>
          <a:p>
            <a:endParaRPr lang="es-CO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374" y="1538617"/>
            <a:ext cx="2463646" cy="129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70F3BAEE-84C7-4C1E-BEDC-5367D412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901" y="3511351"/>
            <a:ext cx="4516194" cy="3251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800" b="1" dirty="0">
                <a:solidFill>
                  <a:srgbClr val="FF0000"/>
                </a:solidFill>
                <a:latin typeface="+mn-lt"/>
              </a:rPr>
              <a:t>Problemas con las metas: </a:t>
            </a:r>
          </a:p>
          <a:p>
            <a:r>
              <a:rPr lang="es-CO" sz="1800" dirty="0">
                <a:latin typeface="+mn-lt"/>
              </a:rPr>
              <a:t>No existen o no se construyen los medios de </a:t>
            </a:r>
            <a:br>
              <a:rPr lang="es-CO" sz="1800" dirty="0">
                <a:latin typeface="+mn-lt"/>
              </a:rPr>
            </a:br>
            <a:r>
              <a:rPr lang="es-CO" sz="1800" dirty="0">
                <a:latin typeface="+mn-lt"/>
              </a:rPr>
              <a:t>verificación </a:t>
            </a:r>
          </a:p>
          <a:p>
            <a:r>
              <a:rPr lang="es-CO" sz="1800" dirty="0">
                <a:latin typeface="+mn-lt"/>
              </a:rPr>
              <a:t>Los supuestos no son pertinentes</a:t>
            </a:r>
          </a:p>
          <a:p>
            <a:r>
              <a:rPr lang="es-CO" sz="1800" dirty="0">
                <a:latin typeface="+mn-lt"/>
              </a:rPr>
              <a:t>La evaluación (el juicio sobre el desempeño no es confiable)</a:t>
            </a:r>
          </a:p>
          <a:p>
            <a:r>
              <a:rPr lang="es-CO" sz="1800" dirty="0">
                <a:latin typeface="+mn-lt"/>
              </a:rPr>
              <a:t>Las metas estimulan un desempeño poco innovador y desafiante </a:t>
            </a:r>
            <a:br>
              <a:rPr lang="es-CO" sz="1800" dirty="0">
                <a:latin typeface="+mn-lt"/>
              </a:rPr>
            </a:br>
            <a:endParaRPr lang="es-CO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1156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Niveles de referencia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742665" y="2032419"/>
          <a:ext cx="789325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520">
                  <a:extLst>
                    <a:ext uri="{9D8B030D-6E8A-4147-A177-3AD203B41FA5}">
                      <a16:colId xmlns:a16="http://schemas.microsoft.com/office/drawing/2014/main" val="3921047917"/>
                    </a:ext>
                  </a:extLst>
                </a:gridCol>
                <a:gridCol w="4584343">
                  <a:extLst>
                    <a:ext uri="{9D8B030D-6E8A-4147-A177-3AD203B41FA5}">
                      <a16:colId xmlns:a16="http://schemas.microsoft.com/office/drawing/2014/main" val="3961969934"/>
                    </a:ext>
                  </a:extLst>
                </a:gridCol>
                <a:gridCol w="1874387">
                  <a:extLst>
                    <a:ext uri="{9D8B030D-6E8A-4147-A177-3AD203B41FA5}">
                      <a16:colId xmlns:a16="http://schemas.microsoft.com/office/drawing/2014/main" val="217937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Niveles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Semáforo (Nive</a:t>
                      </a:r>
                      <a:r>
                        <a:rPr lang="es-CO" sz="1800" baseline="0" dirty="0"/>
                        <a:t>l de gestión)</a:t>
                      </a:r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65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T</a:t>
                      </a:r>
                      <a:r>
                        <a:rPr lang="es-CO" sz="1800" baseline="0" dirty="0"/>
                        <a:t>eórico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Mejor resultado que puede arrojar</a:t>
                      </a:r>
                      <a:r>
                        <a:rPr lang="es-CO" sz="1800" baseline="0" dirty="0"/>
                        <a:t> el indicador</a:t>
                      </a:r>
                      <a:r>
                        <a:rPr lang="es-CO" sz="1800" dirty="0"/>
                        <a:t> en condiciones ideales. Refleja</a:t>
                      </a:r>
                      <a:r>
                        <a:rPr lang="es-CO" sz="1800" baseline="0" dirty="0"/>
                        <a:t> máxima capacidad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19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Meta (estándar)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Mejor resultado que</a:t>
                      </a:r>
                      <a:r>
                        <a:rPr lang="es-CO" sz="1800" baseline="0" dirty="0"/>
                        <a:t> puede arrojar el indicador en las condiciones actuales. 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7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Aceptable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Es el valor</a:t>
                      </a:r>
                      <a:r>
                        <a:rPr lang="es-CO" sz="1800" baseline="0" dirty="0"/>
                        <a:t> en el cual se considera que el indicador es aceptable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6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Umbral</a:t>
                      </a:r>
                      <a:r>
                        <a:rPr lang="es-CO" sz="1800" baseline="0" dirty="0"/>
                        <a:t> Mínimo o Máximo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Es el valor sobre (o bajo) el cual el resultado del indicador</a:t>
                      </a:r>
                      <a:r>
                        <a:rPr lang="es-CO" sz="1800" baseline="0" dirty="0"/>
                        <a:t> se considera inaceptable</a:t>
                      </a:r>
                      <a:endParaRPr lang="es-CO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77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Histórico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Resultados del indicador en períodos anteriores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20776"/>
                  </a:ext>
                </a:extLst>
              </a:tr>
            </a:tbl>
          </a:graphicData>
        </a:graphic>
      </p:graphicFrame>
      <p:sp>
        <p:nvSpPr>
          <p:cNvPr id="6" name="Elipse 5"/>
          <p:cNvSpPr/>
          <p:nvPr/>
        </p:nvSpPr>
        <p:spPr>
          <a:xfrm>
            <a:off x="9541044" y="3763525"/>
            <a:ext cx="348916" cy="344103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Elipse 6"/>
          <p:cNvSpPr/>
          <p:nvPr/>
        </p:nvSpPr>
        <p:spPr>
          <a:xfrm>
            <a:off x="9541043" y="4319543"/>
            <a:ext cx="348916" cy="344103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9541043" y="5092532"/>
            <a:ext cx="348916" cy="3441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7912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2707" y="325320"/>
            <a:ext cx="12479523" cy="685334"/>
          </a:xfrm>
        </p:spPr>
        <p:txBody>
          <a:bodyPr>
            <a:normAutofit/>
          </a:bodyPr>
          <a:lstStyle/>
          <a:p>
            <a:r>
              <a:rPr lang="es-CO" sz="4000" dirty="0"/>
              <a:t>Responsabilidad y Periodicidad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2707" y="1564865"/>
            <a:ext cx="4414033" cy="2702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dirty="0">
                <a:solidFill>
                  <a:schemeClr val="accent6"/>
                </a:solidFill>
                <a:latin typeface="+mn-lt"/>
              </a:rPr>
              <a:t>Responsabilidad</a:t>
            </a:r>
          </a:p>
          <a:p>
            <a:r>
              <a:rPr lang="es-ES" sz="2000" dirty="0">
                <a:latin typeface="+mn-lt"/>
              </a:rPr>
              <a:t>Quién es el responsable por el indicador.  Depende de la jerarquía del indicador. </a:t>
            </a:r>
          </a:p>
          <a:p>
            <a:r>
              <a:rPr lang="es-ES" sz="2000" dirty="0">
                <a:latin typeface="+mn-lt"/>
              </a:rPr>
              <a:t>Identificar: </a:t>
            </a:r>
          </a:p>
          <a:p>
            <a:pPr lvl="1"/>
            <a:r>
              <a:rPr lang="es-ES" sz="1800" dirty="0">
                <a:latin typeface="+mn-lt"/>
              </a:rPr>
              <a:t>Responsable de producir, recolectar y analizar la información</a:t>
            </a:r>
          </a:p>
          <a:p>
            <a:pPr lvl="1"/>
            <a:r>
              <a:rPr lang="es-ES" sz="1800" dirty="0">
                <a:latin typeface="+mn-lt"/>
              </a:rPr>
              <a:t>Responsable de reportar, presentar y sustentar el indicador</a:t>
            </a:r>
          </a:p>
        </p:txBody>
      </p:sp>
      <p:pic>
        <p:nvPicPr>
          <p:cNvPr id="2052" name="Picture 4" descr="Resultado de imagen para respons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039" y="4356101"/>
            <a:ext cx="2742865" cy="185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E000756-C964-4285-966E-5ADB3F7E3976}"/>
              </a:ext>
            </a:extLst>
          </p:cNvPr>
          <p:cNvSpPr txBox="1">
            <a:spLocks/>
          </p:cNvSpPr>
          <p:nvPr/>
        </p:nvSpPr>
        <p:spPr>
          <a:xfrm>
            <a:off x="7056070" y="2160026"/>
            <a:ext cx="5119888" cy="421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59072" indent="-259072" algn="l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3173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600" b="1" dirty="0">
                <a:solidFill>
                  <a:schemeClr val="accent6"/>
                </a:solidFill>
                <a:latin typeface="+mn-lt"/>
              </a:rPr>
              <a:t>Periodicidad</a:t>
            </a:r>
          </a:p>
          <a:p>
            <a:r>
              <a:rPr lang="es-ES" sz="2000" dirty="0">
                <a:latin typeface="+mn-lt"/>
              </a:rPr>
              <a:t>Depende de la velocidad a la que se mueva la variable a ser medida. </a:t>
            </a:r>
          </a:p>
          <a:p>
            <a:r>
              <a:rPr lang="es-CO" sz="2000" dirty="0">
                <a:latin typeface="+mn-lt"/>
              </a:rPr>
              <a:t>Por ejemplo: </a:t>
            </a:r>
          </a:p>
          <a:p>
            <a:pPr lvl="1"/>
            <a:r>
              <a:rPr lang="es-CO" sz="1800" dirty="0">
                <a:latin typeface="+mn-lt"/>
              </a:rPr>
              <a:t>Si se quiere medir una variable de clima laboral cuya fuente es una encuesta que se hace semestralmente, la periodicidad del indicador no puede ser inferior</a:t>
            </a:r>
          </a:p>
          <a:p>
            <a:pPr lvl="1"/>
            <a:r>
              <a:rPr lang="es-CO" sz="1800" dirty="0">
                <a:latin typeface="+mn-lt"/>
              </a:rPr>
              <a:t>Si se quiere medir el cambio de la  TRM del dólar, la periodicidad es diaria</a:t>
            </a:r>
          </a:p>
          <a:p>
            <a:pPr lvl="1"/>
            <a:r>
              <a:rPr lang="es-CO" sz="1800" dirty="0">
                <a:latin typeface="+mn-lt"/>
              </a:rPr>
              <a:t>Aspectos operativos: Mensual</a:t>
            </a:r>
          </a:p>
          <a:p>
            <a:pPr lvl="1"/>
            <a:r>
              <a:rPr lang="es-CO" sz="1800" dirty="0">
                <a:latin typeface="+mn-lt"/>
              </a:rPr>
              <a:t>Aspectos gerenciales: Mensual , </a:t>
            </a:r>
            <a:r>
              <a:rPr lang="es-CO" sz="1800" dirty="0" err="1">
                <a:latin typeface="+mn-lt"/>
              </a:rPr>
              <a:t>Trim</a:t>
            </a:r>
            <a:r>
              <a:rPr lang="es-CO" sz="1800" dirty="0">
                <a:latin typeface="+mn-lt"/>
              </a:rPr>
              <a:t>, Q</a:t>
            </a:r>
          </a:p>
          <a:p>
            <a:pPr lvl="1"/>
            <a:r>
              <a:rPr lang="es-CO" sz="1800" dirty="0">
                <a:latin typeface="+mn-lt"/>
              </a:rPr>
              <a:t>Aspectos de servicio: Mensual</a:t>
            </a:r>
          </a:p>
          <a:p>
            <a:pPr lvl="1"/>
            <a:r>
              <a:rPr lang="es-CO" sz="1800" dirty="0">
                <a:latin typeface="+mn-lt"/>
              </a:rPr>
              <a:t>Planes (capacitación, entrenamiento): Anual</a:t>
            </a:r>
          </a:p>
        </p:txBody>
      </p:sp>
    </p:spTree>
    <p:extLst>
      <p:ext uri="{BB962C8B-B14F-4D97-AF65-F5344CB8AC3E}">
        <p14:creationId xmlns:p14="http://schemas.microsoft.com/office/powerpoint/2010/main" val="599210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8425" y="325319"/>
            <a:ext cx="12363805" cy="1502305"/>
          </a:xfrm>
        </p:spPr>
        <p:txBody>
          <a:bodyPr/>
          <a:lstStyle/>
          <a:p>
            <a:r>
              <a:rPr lang="es-CO" dirty="0"/>
              <a:t>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8426" y="2069042"/>
            <a:ext cx="4958287" cy="4479242"/>
          </a:xfrm>
        </p:spPr>
        <p:txBody>
          <a:bodyPr>
            <a:normAutofit/>
          </a:bodyPr>
          <a:lstStyle/>
          <a:p>
            <a:r>
              <a:rPr lang="es-ES" sz="2000" dirty="0"/>
              <a:t>¿Qué datos recopilar?</a:t>
            </a:r>
          </a:p>
          <a:p>
            <a:r>
              <a:rPr lang="es-ES" sz="2000" dirty="0"/>
              <a:t>¿Quién recopila los datos?</a:t>
            </a:r>
          </a:p>
          <a:p>
            <a:r>
              <a:rPr lang="es-ES" sz="2000" dirty="0"/>
              <a:t>¿Cómo se recopilan los datos? Procedimiento.</a:t>
            </a:r>
            <a:r>
              <a:rPr lang="es-ES_tradnl" sz="2000" dirty="0"/>
              <a:t> </a:t>
            </a:r>
          </a:p>
          <a:p>
            <a:r>
              <a:rPr lang="es-ES" sz="2000" dirty="0"/>
              <a:t>¿Cuándo se recopilan los datos?</a:t>
            </a:r>
          </a:p>
          <a:p>
            <a:r>
              <a:rPr lang="es-ES" sz="2000" dirty="0"/>
              <a:t>¿Dónde se recopilan los datos?</a:t>
            </a:r>
          </a:p>
          <a:p>
            <a:r>
              <a:rPr lang="es-ES" sz="2000" dirty="0"/>
              <a:t>¿Cuánto tiempo se demora en obtenerla?</a:t>
            </a:r>
          </a:p>
          <a:p>
            <a:r>
              <a:rPr lang="es-ES" sz="2000" dirty="0"/>
              <a:t>¿Consumo de recursos para obtenerla?</a:t>
            </a:r>
          </a:p>
          <a:p>
            <a:endParaRPr lang="es-ES" sz="2000" dirty="0"/>
          </a:p>
          <a:p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633" y="2367051"/>
            <a:ext cx="6609544" cy="34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01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2032" y="311256"/>
            <a:ext cx="10775852" cy="129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O" dirty="0"/>
              <a:t>Validación de los indicadores propuestos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016" y="2750927"/>
            <a:ext cx="8426910" cy="253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73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>
            <a:extLst>
              <a:ext uri="{FF2B5EF4-FFF2-40B4-BE49-F238E27FC236}">
                <a16:creationId xmlns:a16="http://schemas.microsoft.com/office/drawing/2014/main" id="{CBC8649C-BD98-4554-95E3-C691716476F2}"/>
              </a:ext>
            </a:extLst>
          </p:cNvPr>
          <p:cNvGrpSpPr/>
          <p:nvPr/>
        </p:nvGrpSpPr>
        <p:grpSpPr>
          <a:xfrm>
            <a:off x="1283368" y="3200650"/>
            <a:ext cx="10692765" cy="1724025"/>
            <a:chOff x="0" y="2319528"/>
            <a:chExt cx="10692765" cy="1724025"/>
          </a:xfrm>
        </p:grpSpPr>
        <p:sp>
          <p:nvSpPr>
            <p:cNvPr id="21" name="object 3">
              <a:extLst>
                <a:ext uri="{FF2B5EF4-FFF2-40B4-BE49-F238E27FC236}">
                  <a16:creationId xmlns:a16="http://schemas.microsoft.com/office/drawing/2014/main" id="{71677A65-A65C-472A-B7C2-679DAD0C0817}"/>
                </a:ext>
              </a:extLst>
            </p:cNvPr>
            <p:cNvSpPr/>
            <p:nvPr/>
          </p:nvSpPr>
          <p:spPr>
            <a:xfrm>
              <a:off x="8557259" y="2351532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90" h="1691639">
                  <a:moveTo>
                    <a:pt x="1354836" y="0"/>
                  </a:moveTo>
                  <a:lnTo>
                    <a:pt x="316103" y="0"/>
                  </a:lnTo>
                  <a:lnTo>
                    <a:pt x="0" y="845820"/>
                  </a:lnTo>
                  <a:lnTo>
                    <a:pt x="316103" y="1691640"/>
                  </a:lnTo>
                  <a:lnTo>
                    <a:pt x="1354836" y="1691640"/>
                  </a:lnTo>
                  <a:lnTo>
                    <a:pt x="1038733" y="845820"/>
                  </a:lnTo>
                  <a:lnTo>
                    <a:pt x="1354836" y="0"/>
                  </a:lnTo>
                  <a:close/>
                </a:path>
              </a:pathLst>
            </a:custGeom>
            <a:solidFill>
              <a:srgbClr val="2C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4">
              <a:extLst>
                <a:ext uri="{FF2B5EF4-FFF2-40B4-BE49-F238E27FC236}">
                  <a16:creationId xmlns:a16="http://schemas.microsoft.com/office/drawing/2014/main" id="{77A31F4F-FD98-43D3-98B3-4935DCF53853}"/>
                </a:ext>
              </a:extLst>
            </p:cNvPr>
            <p:cNvSpPr/>
            <p:nvPr/>
          </p:nvSpPr>
          <p:spPr>
            <a:xfrm>
              <a:off x="240791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90" h="1691639">
                  <a:moveTo>
                    <a:pt x="1354836" y="0"/>
                  </a:moveTo>
                  <a:lnTo>
                    <a:pt x="316128" y="0"/>
                  </a:lnTo>
                  <a:lnTo>
                    <a:pt x="0" y="845820"/>
                  </a:lnTo>
                  <a:lnTo>
                    <a:pt x="316128" y="1691639"/>
                  </a:lnTo>
                  <a:lnTo>
                    <a:pt x="1354836" y="1691639"/>
                  </a:lnTo>
                  <a:lnTo>
                    <a:pt x="1038732" y="845820"/>
                  </a:lnTo>
                  <a:lnTo>
                    <a:pt x="1354836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C6AEF1B8-E392-4806-9C4C-6347C723DCB3}"/>
                </a:ext>
              </a:extLst>
            </p:cNvPr>
            <p:cNvSpPr/>
            <p:nvPr/>
          </p:nvSpPr>
          <p:spPr>
            <a:xfrm>
              <a:off x="1917192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354835" y="0"/>
                  </a:moveTo>
                  <a:lnTo>
                    <a:pt x="316102" y="0"/>
                  </a:lnTo>
                  <a:lnTo>
                    <a:pt x="0" y="845820"/>
                  </a:lnTo>
                  <a:lnTo>
                    <a:pt x="316102" y="1691639"/>
                  </a:lnTo>
                  <a:lnTo>
                    <a:pt x="1354835" y="1691639"/>
                  </a:lnTo>
                  <a:lnTo>
                    <a:pt x="1038732" y="845820"/>
                  </a:lnTo>
                  <a:lnTo>
                    <a:pt x="1354835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6">
              <a:extLst>
                <a:ext uri="{FF2B5EF4-FFF2-40B4-BE49-F238E27FC236}">
                  <a16:creationId xmlns:a16="http://schemas.microsoft.com/office/drawing/2014/main" id="{FE3ABEE5-B5C4-425F-862E-4879F10EAA80}"/>
                </a:ext>
              </a:extLst>
            </p:cNvPr>
            <p:cNvSpPr/>
            <p:nvPr/>
          </p:nvSpPr>
          <p:spPr>
            <a:xfrm>
              <a:off x="3526535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354836" y="0"/>
                  </a:moveTo>
                  <a:lnTo>
                    <a:pt x="316102" y="0"/>
                  </a:lnTo>
                  <a:lnTo>
                    <a:pt x="0" y="845820"/>
                  </a:lnTo>
                  <a:lnTo>
                    <a:pt x="316102" y="1691639"/>
                  </a:lnTo>
                  <a:lnTo>
                    <a:pt x="1354836" y="1691639"/>
                  </a:lnTo>
                  <a:lnTo>
                    <a:pt x="1038733" y="845820"/>
                  </a:lnTo>
                  <a:lnTo>
                    <a:pt x="1354836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7">
              <a:extLst>
                <a:ext uri="{FF2B5EF4-FFF2-40B4-BE49-F238E27FC236}">
                  <a16:creationId xmlns:a16="http://schemas.microsoft.com/office/drawing/2014/main" id="{781633F8-04FE-4BA5-BEC5-8F313D6D2D0E}"/>
                </a:ext>
              </a:extLst>
            </p:cNvPr>
            <p:cNvSpPr/>
            <p:nvPr/>
          </p:nvSpPr>
          <p:spPr>
            <a:xfrm>
              <a:off x="5289803" y="2319528"/>
              <a:ext cx="1356360" cy="1691639"/>
            </a:xfrm>
            <a:custGeom>
              <a:avLst/>
              <a:gdLst/>
              <a:ahLst/>
              <a:cxnLst/>
              <a:rect l="l" t="t" r="r" b="b"/>
              <a:pathLst>
                <a:path w="1356359" h="1691639">
                  <a:moveTo>
                    <a:pt x="1356360" y="0"/>
                  </a:moveTo>
                  <a:lnTo>
                    <a:pt x="316484" y="0"/>
                  </a:lnTo>
                  <a:lnTo>
                    <a:pt x="0" y="845820"/>
                  </a:lnTo>
                  <a:lnTo>
                    <a:pt x="316484" y="1691639"/>
                  </a:lnTo>
                  <a:lnTo>
                    <a:pt x="1356360" y="1691639"/>
                  </a:lnTo>
                  <a:lnTo>
                    <a:pt x="1039876" y="845820"/>
                  </a:lnTo>
                  <a:lnTo>
                    <a:pt x="1356360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7DFA3AB0-C719-4B86-BAAB-3B5E524D2242}"/>
                </a:ext>
              </a:extLst>
            </p:cNvPr>
            <p:cNvSpPr/>
            <p:nvPr/>
          </p:nvSpPr>
          <p:spPr>
            <a:xfrm>
              <a:off x="6947916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90" h="1691639">
                  <a:moveTo>
                    <a:pt x="1354835" y="0"/>
                  </a:moveTo>
                  <a:lnTo>
                    <a:pt x="316102" y="0"/>
                  </a:lnTo>
                  <a:lnTo>
                    <a:pt x="0" y="845820"/>
                  </a:lnTo>
                  <a:lnTo>
                    <a:pt x="316102" y="1691639"/>
                  </a:lnTo>
                  <a:lnTo>
                    <a:pt x="1354835" y="1691639"/>
                  </a:lnTo>
                  <a:lnTo>
                    <a:pt x="1038732" y="845820"/>
                  </a:lnTo>
                  <a:lnTo>
                    <a:pt x="1354835" y="0"/>
                  </a:lnTo>
                  <a:close/>
                </a:path>
              </a:pathLst>
            </a:custGeom>
            <a:solidFill>
              <a:srgbClr val="D049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DE58A023-CFA9-4D13-8D5A-CEDD0C03BE3D}"/>
                </a:ext>
              </a:extLst>
            </p:cNvPr>
            <p:cNvSpPr/>
            <p:nvPr/>
          </p:nvSpPr>
          <p:spPr>
            <a:xfrm>
              <a:off x="0" y="2618232"/>
              <a:ext cx="10692765" cy="1096010"/>
            </a:xfrm>
            <a:custGeom>
              <a:avLst/>
              <a:gdLst/>
              <a:ahLst/>
              <a:cxnLst/>
              <a:rect l="l" t="t" r="r" b="b"/>
              <a:pathLst>
                <a:path w="10692765" h="1096010">
                  <a:moveTo>
                    <a:pt x="10692384" y="0"/>
                  </a:moveTo>
                  <a:lnTo>
                    <a:pt x="0" y="0"/>
                  </a:lnTo>
                  <a:lnTo>
                    <a:pt x="0" y="1095755"/>
                  </a:lnTo>
                  <a:lnTo>
                    <a:pt x="10692384" y="1095755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0">
              <a:extLst>
                <a:ext uri="{FF2B5EF4-FFF2-40B4-BE49-F238E27FC236}">
                  <a16:creationId xmlns:a16="http://schemas.microsoft.com/office/drawing/2014/main" id="{D4C154E1-AF57-4E02-931B-6930FB77E4DF}"/>
                </a:ext>
              </a:extLst>
            </p:cNvPr>
            <p:cNvSpPr/>
            <p:nvPr/>
          </p:nvSpPr>
          <p:spPr>
            <a:xfrm>
              <a:off x="560831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038733" y="0"/>
                  </a:moveTo>
                  <a:lnTo>
                    <a:pt x="0" y="0"/>
                  </a:lnTo>
                  <a:lnTo>
                    <a:pt x="316128" y="845820"/>
                  </a:lnTo>
                  <a:lnTo>
                    <a:pt x="0" y="1691639"/>
                  </a:lnTo>
                  <a:lnTo>
                    <a:pt x="1038733" y="1691639"/>
                  </a:lnTo>
                  <a:lnTo>
                    <a:pt x="1354836" y="845820"/>
                  </a:lnTo>
                  <a:lnTo>
                    <a:pt x="1038733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D6099CFB-4159-4E88-AD11-0CA0E0873042}"/>
                </a:ext>
              </a:extLst>
            </p:cNvPr>
            <p:cNvSpPr/>
            <p:nvPr/>
          </p:nvSpPr>
          <p:spPr>
            <a:xfrm>
              <a:off x="566927" y="2319528"/>
              <a:ext cx="1355090" cy="858519"/>
            </a:xfrm>
            <a:custGeom>
              <a:avLst/>
              <a:gdLst/>
              <a:ahLst/>
              <a:cxnLst/>
              <a:rect l="l" t="t" r="r" b="b"/>
              <a:pathLst>
                <a:path w="1355089" h="858519">
                  <a:moveTo>
                    <a:pt x="1035431" y="0"/>
                  </a:moveTo>
                  <a:lnTo>
                    <a:pt x="0" y="0"/>
                  </a:lnTo>
                  <a:lnTo>
                    <a:pt x="319417" y="858012"/>
                  </a:lnTo>
                  <a:lnTo>
                    <a:pt x="1354836" y="858012"/>
                  </a:lnTo>
                  <a:lnTo>
                    <a:pt x="1035431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2">
              <a:extLst>
                <a:ext uri="{FF2B5EF4-FFF2-40B4-BE49-F238E27FC236}">
                  <a16:creationId xmlns:a16="http://schemas.microsoft.com/office/drawing/2014/main" id="{AF183EDE-229C-4BEF-9E6A-93FD5C113BF2}"/>
                </a:ext>
              </a:extLst>
            </p:cNvPr>
            <p:cNvSpPr/>
            <p:nvPr/>
          </p:nvSpPr>
          <p:spPr>
            <a:xfrm>
              <a:off x="2237232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038732" y="0"/>
                  </a:moveTo>
                  <a:lnTo>
                    <a:pt x="0" y="0"/>
                  </a:lnTo>
                  <a:lnTo>
                    <a:pt x="316103" y="845820"/>
                  </a:lnTo>
                  <a:lnTo>
                    <a:pt x="0" y="1691639"/>
                  </a:lnTo>
                  <a:lnTo>
                    <a:pt x="1038732" y="1691639"/>
                  </a:lnTo>
                  <a:lnTo>
                    <a:pt x="1354835" y="845820"/>
                  </a:lnTo>
                  <a:lnTo>
                    <a:pt x="103873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EF6DA5C7-F759-4642-9E3F-48C5AF626802}"/>
                </a:ext>
              </a:extLst>
            </p:cNvPr>
            <p:cNvSpPr/>
            <p:nvPr/>
          </p:nvSpPr>
          <p:spPr>
            <a:xfrm>
              <a:off x="2241804" y="2319528"/>
              <a:ext cx="1355090" cy="858519"/>
            </a:xfrm>
            <a:custGeom>
              <a:avLst/>
              <a:gdLst/>
              <a:ahLst/>
              <a:cxnLst/>
              <a:rect l="l" t="t" r="r" b="b"/>
              <a:pathLst>
                <a:path w="1355089" h="858519">
                  <a:moveTo>
                    <a:pt x="1035431" y="0"/>
                  </a:moveTo>
                  <a:lnTo>
                    <a:pt x="0" y="0"/>
                  </a:lnTo>
                  <a:lnTo>
                    <a:pt x="319404" y="858012"/>
                  </a:lnTo>
                  <a:lnTo>
                    <a:pt x="1354835" y="858012"/>
                  </a:lnTo>
                  <a:lnTo>
                    <a:pt x="103543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4">
              <a:extLst>
                <a:ext uri="{FF2B5EF4-FFF2-40B4-BE49-F238E27FC236}">
                  <a16:creationId xmlns:a16="http://schemas.microsoft.com/office/drawing/2014/main" id="{A82A9699-CB51-4869-85C0-5576F3CE1B43}"/>
                </a:ext>
              </a:extLst>
            </p:cNvPr>
            <p:cNvSpPr/>
            <p:nvPr/>
          </p:nvSpPr>
          <p:spPr>
            <a:xfrm>
              <a:off x="3846576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038733" y="0"/>
                  </a:moveTo>
                  <a:lnTo>
                    <a:pt x="0" y="0"/>
                  </a:lnTo>
                  <a:lnTo>
                    <a:pt x="316102" y="845820"/>
                  </a:lnTo>
                  <a:lnTo>
                    <a:pt x="0" y="1691639"/>
                  </a:lnTo>
                  <a:lnTo>
                    <a:pt x="1038733" y="1691639"/>
                  </a:lnTo>
                  <a:lnTo>
                    <a:pt x="1354836" y="845820"/>
                  </a:lnTo>
                  <a:lnTo>
                    <a:pt x="1038733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5">
              <a:extLst>
                <a:ext uri="{FF2B5EF4-FFF2-40B4-BE49-F238E27FC236}">
                  <a16:creationId xmlns:a16="http://schemas.microsoft.com/office/drawing/2014/main" id="{EA6EA880-8E1F-4BC8-BA85-E0E09F1CC98F}"/>
                </a:ext>
              </a:extLst>
            </p:cNvPr>
            <p:cNvSpPr/>
            <p:nvPr/>
          </p:nvSpPr>
          <p:spPr>
            <a:xfrm>
              <a:off x="3849623" y="2319528"/>
              <a:ext cx="1355090" cy="858519"/>
            </a:xfrm>
            <a:custGeom>
              <a:avLst/>
              <a:gdLst/>
              <a:ahLst/>
              <a:cxnLst/>
              <a:rect l="l" t="t" r="r" b="b"/>
              <a:pathLst>
                <a:path w="1355089" h="858519">
                  <a:moveTo>
                    <a:pt x="1035430" y="0"/>
                  </a:moveTo>
                  <a:lnTo>
                    <a:pt x="0" y="0"/>
                  </a:lnTo>
                  <a:lnTo>
                    <a:pt x="319404" y="858012"/>
                  </a:lnTo>
                  <a:lnTo>
                    <a:pt x="1354836" y="858012"/>
                  </a:lnTo>
                  <a:lnTo>
                    <a:pt x="103543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6">
              <a:extLst>
                <a:ext uri="{FF2B5EF4-FFF2-40B4-BE49-F238E27FC236}">
                  <a16:creationId xmlns:a16="http://schemas.microsoft.com/office/drawing/2014/main" id="{6CA4B80A-52A6-4563-9353-C8FB11C702D1}"/>
                </a:ext>
              </a:extLst>
            </p:cNvPr>
            <p:cNvSpPr/>
            <p:nvPr/>
          </p:nvSpPr>
          <p:spPr>
            <a:xfrm>
              <a:off x="5609844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90" h="1691639">
                  <a:moveTo>
                    <a:pt x="1038732" y="0"/>
                  </a:moveTo>
                  <a:lnTo>
                    <a:pt x="0" y="0"/>
                  </a:lnTo>
                  <a:lnTo>
                    <a:pt x="316102" y="845820"/>
                  </a:lnTo>
                  <a:lnTo>
                    <a:pt x="0" y="1691639"/>
                  </a:lnTo>
                  <a:lnTo>
                    <a:pt x="1038732" y="1691639"/>
                  </a:lnTo>
                  <a:lnTo>
                    <a:pt x="1354835" y="845820"/>
                  </a:lnTo>
                  <a:lnTo>
                    <a:pt x="103873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94EE6182-B5A7-473D-81AE-F770C4864D2D}"/>
                </a:ext>
              </a:extLst>
            </p:cNvPr>
            <p:cNvSpPr/>
            <p:nvPr/>
          </p:nvSpPr>
          <p:spPr>
            <a:xfrm>
              <a:off x="5611367" y="2319528"/>
              <a:ext cx="1356360" cy="858519"/>
            </a:xfrm>
            <a:custGeom>
              <a:avLst/>
              <a:gdLst/>
              <a:ahLst/>
              <a:cxnLst/>
              <a:rect l="l" t="t" r="r" b="b"/>
              <a:pathLst>
                <a:path w="1356359" h="858519">
                  <a:moveTo>
                    <a:pt x="1036955" y="0"/>
                  </a:moveTo>
                  <a:lnTo>
                    <a:pt x="0" y="0"/>
                  </a:lnTo>
                  <a:lnTo>
                    <a:pt x="319405" y="858012"/>
                  </a:lnTo>
                  <a:lnTo>
                    <a:pt x="1356360" y="858012"/>
                  </a:lnTo>
                  <a:lnTo>
                    <a:pt x="103695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8">
              <a:extLst>
                <a:ext uri="{FF2B5EF4-FFF2-40B4-BE49-F238E27FC236}">
                  <a16:creationId xmlns:a16="http://schemas.microsoft.com/office/drawing/2014/main" id="{924FB3A3-1026-4B5A-B3BB-F9DBF8525340}"/>
                </a:ext>
              </a:extLst>
            </p:cNvPr>
            <p:cNvSpPr/>
            <p:nvPr/>
          </p:nvSpPr>
          <p:spPr>
            <a:xfrm>
              <a:off x="7267956" y="2319528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90" h="1691639">
                  <a:moveTo>
                    <a:pt x="1038733" y="0"/>
                  </a:moveTo>
                  <a:lnTo>
                    <a:pt x="0" y="0"/>
                  </a:lnTo>
                  <a:lnTo>
                    <a:pt x="316102" y="845820"/>
                  </a:lnTo>
                  <a:lnTo>
                    <a:pt x="0" y="1691639"/>
                  </a:lnTo>
                  <a:lnTo>
                    <a:pt x="1038733" y="1691639"/>
                  </a:lnTo>
                  <a:lnTo>
                    <a:pt x="1354836" y="845820"/>
                  </a:lnTo>
                  <a:lnTo>
                    <a:pt x="1038733" y="0"/>
                  </a:lnTo>
                  <a:close/>
                </a:path>
              </a:pathLst>
            </a:custGeom>
            <a:solidFill>
              <a:srgbClr val="EB8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204FA8FC-387D-467D-92A4-8AE9628C1C20}"/>
                </a:ext>
              </a:extLst>
            </p:cNvPr>
            <p:cNvSpPr/>
            <p:nvPr/>
          </p:nvSpPr>
          <p:spPr>
            <a:xfrm>
              <a:off x="7267956" y="2319528"/>
              <a:ext cx="1355090" cy="858519"/>
            </a:xfrm>
            <a:custGeom>
              <a:avLst/>
              <a:gdLst/>
              <a:ahLst/>
              <a:cxnLst/>
              <a:rect l="l" t="t" r="r" b="b"/>
              <a:pathLst>
                <a:path w="1355090" h="858519">
                  <a:moveTo>
                    <a:pt x="1035430" y="0"/>
                  </a:moveTo>
                  <a:lnTo>
                    <a:pt x="0" y="0"/>
                  </a:lnTo>
                  <a:lnTo>
                    <a:pt x="319404" y="858012"/>
                  </a:lnTo>
                  <a:lnTo>
                    <a:pt x="1354836" y="858012"/>
                  </a:lnTo>
                  <a:lnTo>
                    <a:pt x="1035430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27">
            <a:extLst>
              <a:ext uri="{FF2B5EF4-FFF2-40B4-BE49-F238E27FC236}">
                <a16:creationId xmlns:a16="http://schemas.microsoft.com/office/drawing/2014/main" id="{C4A41B66-AF5C-4611-8FA1-1FE4D7B44DCB}"/>
              </a:ext>
            </a:extLst>
          </p:cNvPr>
          <p:cNvSpPr txBox="1"/>
          <p:nvPr/>
        </p:nvSpPr>
        <p:spPr>
          <a:xfrm>
            <a:off x="2331067" y="4091047"/>
            <a:ext cx="3790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5000">
              <a:latin typeface="Arial MT"/>
              <a:cs typeface="Arial MT"/>
            </a:endParaRPr>
          </a:p>
        </p:txBody>
      </p:sp>
      <p:grpSp>
        <p:nvGrpSpPr>
          <p:cNvPr id="39" name="object 28">
            <a:extLst>
              <a:ext uri="{FF2B5EF4-FFF2-40B4-BE49-F238E27FC236}">
                <a16:creationId xmlns:a16="http://schemas.microsoft.com/office/drawing/2014/main" id="{383C80DC-E381-4D5C-86FA-CE5169D49C4D}"/>
              </a:ext>
            </a:extLst>
          </p:cNvPr>
          <p:cNvGrpSpPr/>
          <p:nvPr/>
        </p:nvGrpSpPr>
        <p:grpSpPr>
          <a:xfrm>
            <a:off x="10160668" y="3232654"/>
            <a:ext cx="1355090" cy="1691639"/>
            <a:chOff x="8877300" y="2351532"/>
            <a:chExt cx="1355090" cy="1691639"/>
          </a:xfrm>
        </p:grpSpPr>
        <p:sp>
          <p:nvSpPr>
            <p:cNvPr id="40" name="object 29">
              <a:extLst>
                <a:ext uri="{FF2B5EF4-FFF2-40B4-BE49-F238E27FC236}">
                  <a16:creationId xmlns:a16="http://schemas.microsoft.com/office/drawing/2014/main" id="{A28C5EFE-AC7D-414F-BA71-96217DEAA922}"/>
                </a:ext>
              </a:extLst>
            </p:cNvPr>
            <p:cNvSpPr/>
            <p:nvPr/>
          </p:nvSpPr>
          <p:spPr>
            <a:xfrm>
              <a:off x="8877300" y="2351532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90" h="1691639">
                  <a:moveTo>
                    <a:pt x="1038732" y="0"/>
                  </a:moveTo>
                  <a:lnTo>
                    <a:pt x="0" y="0"/>
                  </a:lnTo>
                  <a:lnTo>
                    <a:pt x="316102" y="845820"/>
                  </a:lnTo>
                  <a:lnTo>
                    <a:pt x="0" y="1691640"/>
                  </a:lnTo>
                  <a:lnTo>
                    <a:pt x="1038732" y="1691640"/>
                  </a:lnTo>
                  <a:lnTo>
                    <a:pt x="1354835" y="845820"/>
                  </a:lnTo>
                  <a:lnTo>
                    <a:pt x="103873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0">
              <a:extLst>
                <a:ext uri="{FF2B5EF4-FFF2-40B4-BE49-F238E27FC236}">
                  <a16:creationId xmlns:a16="http://schemas.microsoft.com/office/drawing/2014/main" id="{634681BB-0744-4752-91BA-4FF01C0A2339}"/>
                </a:ext>
              </a:extLst>
            </p:cNvPr>
            <p:cNvSpPr/>
            <p:nvPr/>
          </p:nvSpPr>
          <p:spPr>
            <a:xfrm>
              <a:off x="8877300" y="2351532"/>
              <a:ext cx="1355090" cy="858519"/>
            </a:xfrm>
            <a:custGeom>
              <a:avLst/>
              <a:gdLst/>
              <a:ahLst/>
              <a:cxnLst/>
              <a:rect l="l" t="t" r="r" b="b"/>
              <a:pathLst>
                <a:path w="1355090" h="858519">
                  <a:moveTo>
                    <a:pt x="1035430" y="0"/>
                  </a:moveTo>
                  <a:lnTo>
                    <a:pt x="0" y="0"/>
                  </a:lnTo>
                  <a:lnTo>
                    <a:pt x="319404" y="858012"/>
                  </a:lnTo>
                  <a:lnTo>
                    <a:pt x="1354835" y="858012"/>
                  </a:lnTo>
                  <a:lnTo>
                    <a:pt x="103543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32">
            <a:extLst>
              <a:ext uri="{FF2B5EF4-FFF2-40B4-BE49-F238E27FC236}">
                <a16:creationId xmlns:a16="http://schemas.microsoft.com/office/drawing/2014/main" id="{F51F797E-8C19-462B-A06C-BCDDAC57E2A1}"/>
              </a:ext>
            </a:extLst>
          </p:cNvPr>
          <p:cNvSpPr txBox="1"/>
          <p:nvPr/>
        </p:nvSpPr>
        <p:spPr>
          <a:xfrm>
            <a:off x="2103847" y="3251121"/>
            <a:ext cx="9967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5"/>
              </a:spcBef>
            </a:pPr>
            <a:r>
              <a:rPr lang="es-ES" sz="1100" b="1" dirty="0">
                <a:latin typeface="Arial"/>
                <a:cs typeface="Arial"/>
              </a:rPr>
              <a:t>Use el Roadmap como punto de </a:t>
            </a:r>
            <a:r>
              <a:rPr sz="1100" b="1" dirty="0" err="1">
                <a:latin typeface="Arial"/>
                <a:cs typeface="Arial"/>
              </a:rPr>
              <a:t>partida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4" name="object 33">
            <a:extLst>
              <a:ext uri="{FF2B5EF4-FFF2-40B4-BE49-F238E27FC236}">
                <a16:creationId xmlns:a16="http://schemas.microsoft.com/office/drawing/2014/main" id="{75A7F31B-4E04-42AF-91C3-ECAE5D47627C}"/>
              </a:ext>
            </a:extLst>
          </p:cNvPr>
          <p:cNvSpPr txBox="1"/>
          <p:nvPr/>
        </p:nvSpPr>
        <p:spPr>
          <a:xfrm>
            <a:off x="3854737" y="3369255"/>
            <a:ext cx="6953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Identificar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5" name="object 34">
            <a:extLst>
              <a:ext uri="{FF2B5EF4-FFF2-40B4-BE49-F238E27FC236}">
                <a16:creationId xmlns:a16="http://schemas.microsoft.com/office/drawing/2014/main" id="{FB06C81B-091D-4285-BCB1-0727673239BA}"/>
              </a:ext>
            </a:extLst>
          </p:cNvPr>
          <p:cNvSpPr txBox="1"/>
          <p:nvPr/>
        </p:nvSpPr>
        <p:spPr>
          <a:xfrm>
            <a:off x="3801397" y="3537581"/>
            <a:ext cx="80137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5"/>
              </a:spcBef>
            </a:pPr>
            <a:r>
              <a:rPr lang="es-ES" sz="1100" b="1" spc="-10" dirty="0">
                <a:solidFill>
                  <a:srgbClr val="FFFFFF"/>
                </a:solidFill>
                <a:latin typeface="Arial"/>
                <a:cs typeface="Arial"/>
              </a:rPr>
              <a:t>costos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relevantes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6" name="object 35">
            <a:extLst>
              <a:ext uri="{FF2B5EF4-FFF2-40B4-BE49-F238E27FC236}">
                <a16:creationId xmlns:a16="http://schemas.microsoft.com/office/drawing/2014/main" id="{0AEC8F5C-9BCF-465B-9925-74988453A120}"/>
              </a:ext>
            </a:extLst>
          </p:cNvPr>
          <p:cNvSpPr txBox="1"/>
          <p:nvPr/>
        </p:nvSpPr>
        <p:spPr>
          <a:xfrm>
            <a:off x="4025425" y="4083427"/>
            <a:ext cx="20085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41475" algn="l"/>
              </a:tabLst>
            </a:pPr>
            <a:r>
              <a:rPr sz="50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50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50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5000" dirty="0">
              <a:latin typeface="Arial MT"/>
              <a:cs typeface="Arial MT"/>
            </a:endParaRPr>
          </a:p>
        </p:txBody>
      </p:sp>
      <p:sp>
        <p:nvSpPr>
          <p:cNvPr id="47" name="object 36">
            <a:extLst>
              <a:ext uri="{FF2B5EF4-FFF2-40B4-BE49-F238E27FC236}">
                <a16:creationId xmlns:a16="http://schemas.microsoft.com/office/drawing/2014/main" id="{B8A8CA26-AECE-4B03-B934-D3B544AC3776}"/>
              </a:ext>
            </a:extLst>
          </p:cNvPr>
          <p:cNvSpPr txBox="1"/>
          <p:nvPr/>
        </p:nvSpPr>
        <p:spPr>
          <a:xfrm>
            <a:off x="5444014" y="3324221"/>
            <a:ext cx="7658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Determinar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37">
            <a:extLst>
              <a:ext uri="{FF2B5EF4-FFF2-40B4-BE49-F238E27FC236}">
                <a16:creationId xmlns:a16="http://schemas.microsoft.com/office/drawing/2014/main" id="{A1CDFC74-DF3A-410C-8FDB-71175E025DBF}"/>
              </a:ext>
            </a:extLst>
          </p:cNvPr>
          <p:cNvSpPr txBox="1"/>
          <p:nvPr/>
        </p:nvSpPr>
        <p:spPr>
          <a:xfrm>
            <a:off x="5468398" y="3491556"/>
            <a:ext cx="71818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Arial"/>
                <a:cs typeface="Arial"/>
              </a:rPr>
              <a:t>los </a:t>
            </a:r>
            <a:r>
              <a:rPr lang="es-ES" sz="1100" b="1" spc="-10" dirty="0">
                <a:latin typeface="Arial"/>
                <a:cs typeface="Arial"/>
              </a:rPr>
              <a:t>Beneficios</a:t>
            </a:r>
            <a:r>
              <a:rPr sz="1100" b="1" spc="-10" dirty="0">
                <a:latin typeface="Arial"/>
                <a:cs typeface="Arial"/>
              </a:rPr>
              <a:t> relevantes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74357CDC-16D8-4AEC-90F8-FD0316DBE821}"/>
              </a:ext>
            </a:extLst>
          </p:cNvPr>
          <p:cNvSpPr txBox="1"/>
          <p:nvPr/>
        </p:nvSpPr>
        <p:spPr>
          <a:xfrm>
            <a:off x="7377335" y="4085332"/>
            <a:ext cx="37909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50" name="object 39">
            <a:extLst>
              <a:ext uri="{FF2B5EF4-FFF2-40B4-BE49-F238E27FC236}">
                <a16:creationId xmlns:a16="http://schemas.microsoft.com/office/drawing/2014/main" id="{0A1B52F1-1830-419D-8531-ECF23EDE86EC}"/>
              </a:ext>
            </a:extLst>
          </p:cNvPr>
          <p:cNvSpPr txBox="1"/>
          <p:nvPr/>
        </p:nvSpPr>
        <p:spPr>
          <a:xfrm>
            <a:off x="7264559" y="3314696"/>
            <a:ext cx="6559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Construir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40">
            <a:extLst>
              <a:ext uri="{FF2B5EF4-FFF2-40B4-BE49-F238E27FC236}">
                <a16:creationId xmlns:a16="http://schemas.microsoft.com/office/drawing/2014/main" id="{0E0065DC-1B6D-49CB-A9F9-8F186BFC2987}"/>
              </a:ext>
            </a:extLst>
          </p:cNvPr>
          <p:cNvSpPr txBox="1"/>
          <p:nvPr/>
        </p:nvSpPr>
        <p:spPr>
          <a:xfrm>
            <a:off x="7214268" y="3482336"/>
            <a:ext cx="75755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BC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evaluar escenarios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41">
            <a:extLst>
              <a:ext uri="{FF2B5EF4-FFF2-40B4-BE49-F238E27FC236}">
                <a16:creationId xmlns:a16="http://schemas.microsoft.com/office/drawing/2014/main" id="{72EB1B5B-D70B-4506-B6CD-A034E2AA3BB6}"/>
              </a:ext>
            </a:extLst>
          </p:cNvPr>
          <p:cNvSpPr txBox="1"/>
          <p:nvPr/>
        </p:nvSpPr>
        <p:spPr>
          <a:xfrm>
            <a:off x="9058561" y="4090488"/>
            <a:ext cx="3790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53" name="object 42">
            <a:extLst>
              <a:ext uri="{FF2B5EF4-FFF2-40B4-BE49-F238E27FC236}">
                <a16:creationId xmlns:a16="http://schemas.microsoft.com/office/drawing/2014/main" id="{38A818F2-9AA1-44AB-9FDC-A7AB91C48938}"/>
              </a:ext>
            </a:extLst>
          </p:cNvPr>
          <p:cNvSpPr txBox="1"/>
          <p:nvPr/>
        </p:nvSpPr>
        <p:spPr>
          <a:xfrm>
            <a:off x="8862347" y="3512816"/>
            <a:ext cx="75692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Arial"/>
                <a:cs typeface="Arial"/>
              </a:rPr>
              <a:t>Comunicar </a:t>
            </a:r>
            <a:r>
              <a:rPr sz="1100" b="1" dirty="0">
                <a:latin typeface="Arial"/>
                <a:cs typeface="Arial"/>
              </a:rPr>
              <a:t>y</a:t>
            </a:r>
            <a:r>
              <a:rPr sz="1100" b="1" spc="-10" dirty="0">
                <a:latin typeface="Arial"/>
                <a:cs typeface="Arial"/>
              </a:rPr>
              <a:t> decidir</a:t>
            </a:r>
            <a:endParaRPr sz="1100">
              <a:latin typeface="Arial"/>
              <a:cs typeface="Arial"/>
            </a:endParaRPr>
          </a:p>
        </p:txBody>
      </p:sp>
      <p:sp>
        <p:nvSpPr>
          <p:cNvPr id="54" name="object 43">
            <a:extLst>
              <a:ext uri="{FF2B5EF4-FFF2-40B4-BE49-F238E27FC236}">
                <a16:creationId xmlns:a16="http://schemas.microsoft.com/office/drawing/2014/main" id="{39CB5884-A38B-470E-891C-CF9341D8372C}"/>
              </a:ext>
            </a:extLst>
          </p:cNvPr>
          <p:cNvSpPr txBox="1"/>
          <p:nvPr/>
        </p:nvSpPr>
        <p:spPr>
          <a:xfrm>
            <a:off x="10625869" y="4082868"/>
            <a:ext cx="3790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0" dirty="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55" name="object 44">
            <a:extLst>
              <a:ext uri="{FF2B5EF4-FFF2-40B4-BE49-F238E27FC236}">
                <a16:creationId xmlns:a16="http://schemas.microsoft.com/office/drawing/2014/main" id="{6FDF6CF0-FACE-458D-9C99-BCB082E44563}"/>
              </a:ext>
            </a:extLst>
          </p:cNvPr>
          <p:cNvSpPr txBox="1"/>
          <p:nvPr/>
        </p:nvSpPr>
        <p:spPr>
          <a:xfrm>
            <a:off x="10415302" y="3586603"/>
            <a:ext cx="86677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Seguimiento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2B3F9BFF-6691-45E8-A955-54391F169C10}"/>
              </a:ext>
            </a:extLst>
          </p:cNvPr>
          <p:cNvSpPr txBox="1">
            <a:spLocks/>
          </p:cNvSpPr>
          <p:nvPr/>
        </p:nvSpPr>
        <p:spPr>
          <a:xfrm>
            <a:off x="949959" y="413810"/>
            <a:ext cx="8775931" cy="6463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Pasos para construirlo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879277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46E42-C628-4A3B-99AD-77EED39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# 2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35CFA-7787-4FF1-8E0D-EFFE20CD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02" y="2313759"/>
            <a:ext cx="4833319" cy="4263504"/>
          </a:xfrm>
        </p:spPr>
        <p:txBody>
          <a:bodyPr>
            <a:normAutofit fontScale="77500" lnSpcReduction="20000"/>
          </a:bodyPr>
          <a:lstStyle/>
          <a:p>
            <a:r>
              <a:rPr lang="es-ES" sz="2400" dirty="0"/>
              <a:t>Desarrolle algunos indicadores para medir su estrategia de datos y su gestión de datos</a:t>
            </a:r>
          </a:p>
          <a:p>
            <a:r>
              <a:rPr lang="es-ES" sz="2400" dirty="0"/>
              <a:t>En el paso 3 se le han proporcionado los aspectos a medir. </a:t>
            </a:r>
          </a:p>
          <a:p>
            <a:r>
              <a:rPr lang="es-ES" sz="2400" dirty="0"/>
              <a:t>Desde impacto de la oficina en el negocio como aspectos relacionados con la gestión</a:t>
            </a:r>
          </a:p>
          <a:p>
            <a:r>
              <a:rPr lang="es-ES" sz="2400" dirty="0"/>
              <a:t>De todos los que ahí allí, seleccione solo 4 aspectos  a medir y realice el  paso 4 estableciendo el tipo de fórmula a usar, la sigla y la fórmula que va a usar</a:t>
            </a:r>
          </a:p>
          <a:p>
            <a:r>
              <a:rPr lang="es-ES" sz="2400" dirty="0"/>
              <a:t>Luego pase al paso 5 y termine de establecer las metas, los niveles de referencia, el sentido del indicador para lo seleccionado en el paso 4</a:t>
            </a:r>
          </a:p>
          <a:p>
            <a:r>
              <a:rPr lang="es-ES" sz="2400" dirty="0"/>
              <a:t>Despreocúpese por lo que queda en blanco</a:t>
            </a:r>
          </a:p>
          <a:p>
            <a:endParaRPr lang="es-CO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77763A5-2A37-43EB-A867-E9792869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89" y="1895104"/>
            <a:ext cx="5811117" cy="39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7B9221A8-92CB-43F2-801C-8B1AEE74CCD4}"/>
              </a:ext>
            </a:extLst>
          </p:cNvPr>
          <p:cNvGrpSpPr/>
          <p:nvPr/>
        </p:nvGrpSpPr>
        <p:grpSpPr>
          <a:xfrm>
            <a:off x="718645" y="773986"/>
            <a:ext cx="1679702" cy="1691639"/>
            <a:chOff x="5446455" y="425365"/>
            <a:chExt cx="1679702" cy="1691639"/>
          </a:xfrm>
        </p:grpSpPr>
        <p:sp>
          <p:nvSpPr>
            <p:cNvPr id="2" name="object 5">
              <a:extLst>
                <a:ext uri="{FF2B5EF4-FFF2-40B4-BE49-F238E27FC236}">
                  <a16:creationId xmlns:a16="http://schemas.microsoft.com/office/drawing/2014/main" id="{C4F0A788-0EC7-4CE8-B24F-7FC1ED815419}"/>
                </a:ext>
              </a:extLst>
            </p:cNvPr>
            <p:cNvSpPr/>
            <p:nvPr/>
          </p:nvSpPr>
          <p:spPr>
            <a:xfrm>
              <a:off x="5446455" y="425365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354835" y="0"/>
                  </a:moveTo>
                  <a:lnTo>
                    <a:pt x="316102" y="0"/>
                  </a:lnTo>
                  <a:lnTo>
                    <a:pt x="0" y="845820"/>
                  </a:lnTo>
                  <a:lnTo>
                    <a:pt x="316102" y="1691639"/>
                  </a:lnTo>
                  <a:lnTo>
                    <a:pt x="1354835" y="1691639"/>
                  </a:lnTo>
                  <a:lnTo>
                    <a:pt x="1038732" y="845820"/>
                  </a:lnTo>
                  <a:lnTo>
                    <a:pt x="1354835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12">
              <a:extLst>
                <a:ext uri="{FF2B5EF4-FFF2-40B4-BE49-F238E27FC236}">
                  <a16:creationId xmlns:a16="http://schemas.microsoft.com/office/drawing/2014/main" id="{862F312C-5B85-4D61-80D2-C3ECA20201E0}"/>
                </a:ext>
              </a:extLst>
            </p:cNvPr>
            <p:cNvSpPr/>
            <p:nvPr/>
          </p:nvSpPr>
          <p:spPr>
            <a:xfrm>
              <a:off x="5766495" y="425365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038732" y="0"/>
                  </a:moveTo>
                  <a:lnTo>
                    <a:pt x="0" y="0"/>
                  </a:lnTo>
                  <a:lnTo>
                    <a:pt x="316103" y="845820"/>
                  </a:lnTo>
                  <a:lnTo>
                    <a:pt x="0" y="1691639"/>
                  </a:lnTo>
                  <a:lnTo>
                    <a:pt x="1038732" y="1691639"/>
                  </a:lnTo>
                  <a:lnTo>
                    <a:pt x="1354835" y="845820"/>
                  </a:lnTo>
                  <a:lnTo>
                    <a:pt x="1038732" y="0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3">
              <a:extLst>
                <a:ext uri="{FF2B5EF4-FFF2-40B4-BE49-F238E27FC236}">
                  <a16:creationId xmlns:a16="http://schemas.microsoft.com/office/drawing/2014/main" id="{548B908E-A793-4BB3-AFB5-3729D9A6C312}"/>
                </a:ext>
              </a:extLst>
            </p:cNvPr>
            <p:cNvSpPr/>
            <p:nvPr/>
          </p:nvSpPr>
          <p:spPr>
            <a:xfrm>
              <a:off x="5771067" y="425365"/>
              <a:ext cx="1355090" cy="858519"/>
            </a:xfrm>
            <a:custGeom>
              <a:avLst/>
              <a:gdLst/>
              <a:ahLst/>
              <a:cxnLst/>
              <a:rect l="l" t="t" r="r" b="b"/>
              <a:pathLst>
                <a:path w="1355089" h="858519">
                  <a:moveTo>
                    <a:pt x="1035431" y="0"/>
                  </a:moveTo>
                  <a:lnTo>
                    <a:pt x="0" y="0"/>
                  </a:lnTo>
                  <a:lnTo>
                    <a:pt x="319404" y="858012"/>
                  </a:lnTo>
                  <a:lnTo>
                    <a:pt x="1354835" y="858012"/>
                  </a:lnTo>
                  <a:lnTo>
                    <a:pt x="1035431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35">
              <a:extLst>
                <a:ext uri="{FF2B5EF4-FFF2-40B4-BE49-F238E27FC236}">
                  <a16:creationId xmlns:a16="http://schemas.microsoft.com/office/drawing/2014/main" id="{39892BBC-1E7F-432A-925A-86CBFFAFC2E3}"/>
                </a:ext>
              </a:extLst>
            </p:cNvPr>
            <p:cNvSpPr txBox="1"/>
            <p:nvPr/>
          </p:nvSpPr>
          <p:spPr>
            <a:xfrm>
              <a:off x="6271320" y="1308142"/>
              <a:ext cx="530225" cy="78290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641475" algn="l"/>
                </a:tabLst>
              </a:pPr>
              <a:r>
                <a:rPr sz="5000" spc="-50" dirty="0">
                  <a:solidFill>
                    <a:srgbClr val="FFFFFF"/>
                  </a:solidFill>
                  <a:latin typeface="Arial MT"/>
                  <a:cs typeface="Arial MT"/>
                </a:rPr>
                <a:t>2</a:t>
              </a:r>
              <a:endParaRPr sz="5000" dirty="0">
                <a:latin typeface="Arial MT"/>
                <a:cs typeface="Arial MT"/>
              </a:endParaRPr>
            </a:p>
          </p:txBody>
        </p:sp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6471AA33-3509-47C1-AE6E-40643645E967}"/>
                </a:ext>
              </a:extLst>
            </p:cNvPr>
            <p:cNvSpPr txBox="1"/>
            <p:nvPr/>
          </p:nvSpPr>
          <p:spPr>
            <a:xfrm>
              <a:off x="6043355" y="593975"/>
              <a:ext cx="801370" cy="5212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53340" marR="5080" indent="-41275">
                <a:lnSpc>
                  <a:spcPct val="100000"/>
                </a:lnSpc>
                <a:spcBef>
                  <a:spcPts val="105"/>
                </a:spcBef>
              </a:pPr>
              <a:r>
                <a:rPr lang="es-ES" sz="1100" b="1" spc="-10" dirty="0">
                  <a:solidFill>
                    <a:srgbClr val="FFFFFF"/>
                  </a:solidFill>
                  <a:latin typeface="Arial"/>
                  <a:cs typeface="Arial"/>
                </a:rPr>
                <a:t>Identificar costos</a:t>
              </a:r>
              <a:r>
                <a:rPr sz="1100" b="1" spc="-10" dirty="0">
                  <a:solidFill>
                    <a:srgbClr val="FFFFFF"/>
                  </a:solidFill>
                  <a:latin typeface="Arial"/>
                  <a:cs typeface="Arial"/>
                </a:rPr>
                <a:t> relevantes</a:t>
              </a:r>
              <a:endParaRPr sz="1100" dirty="0">
                <a:latin typeface="Arial"/>
                <a:cs typeface="Arial"/>
              </a:endParaRP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5D48AF86-43A9-4B12-849C-EDB3CB8B9A5F}"/>
              </a:ext>
            </a:extLst>
          </p:cNvPr>
          <p:cNvSpPr txBox="1"/>
          <p:nvPr/>
        </p:nvSpPr>
        <p:spPr>
          <a:xfrm>
            <a:off x="718645" y="2859385"/>
            <a:ext cx="314750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ES" sz="1600" b="1" dirty="0" err="1"/>
              <a:t>CapEx</a:t>
            </a:r>
            <a:r>
              <a:rPr lang="es-ES" sz="1600" b="1" dirty="0"/>
              <a:t> 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Inversión de capital (en activos).</a:t>
            </a:r>
            <a:endParaRPr lang="es-ES" sz="1600" b="1" dirty="0"/>
          </a:p>
          <a:p>
            <a:pPr>
              <a:buFont typeface="+mj-lt"/>
              <a:buAutoNum type="arabicPeriod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Software y licencias de implementación (catálogo, DQ, MDM, </a:t>
            </a:r>
            <a:r>
              <a:rPr lang="es-ES" sz="1600" dirty="0" err="1"/>
              <a:t>lineage</a:t>
            </a:r>
            <a:r>
              <a:rPr lang="es-ES" sz="1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Servicios: consultoría, integración, migración, data </a:t>
            </a:r>
            <a:r>
              <a:rPr lang="es-ES" sz="1600" dirty="0" err="1"/>
              <a:t>cleansing</a:t>
            </a:r>
            <a:r>
              <a:rPr lang="es-ES" sz="1600" dirty="0"/>
              <a:t> inicial.</a:t>
            </a:r>
          </a:p>
          <a:p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Infraestructura inicial (</a:t>
            </a:r>
            <a:r>
              <a:rPr lang="es-ES" sz="1600" dirty="0" err="1"/>
              <a:t>on-prem</a:t>
            </a:r>
            <a:r>
              <a:rPr lang="es-ES" sz="1600" dirty="0"/>
              <a:t> / </a:t>
            </a:r>
            <a:r>
              <a:rPr lang="es-ES" sz="1600" dirty="0" err="1"/>
              <a:t>cloud</a:t>
            </a:r>
            <a:r>
              <a:rPr lang="es-ES" sz="1600" dirty="0"/>
              <a:t> </a:t>
            </a:r>
            <a:r>
              <a:rPr lang="es-ES" sz="1600" dirty="0" err="1"/>
              <a:t>setup</a:t>
            </a:r>
            <a:r>
              <a:rPr lang="es-ES" sz="1600" dirty="0"/>
              <a:t>) y automatizaciones.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endParaRPr lang="es-ES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A8B499-C508-4BA0-BAB6-2BD5AA50FC81}"/>
              </a:ext>
            </a:extLst>
          </p:cNvPr>
          <p:cNvSpPr txBox="1"/>
          <p:nvPr/>
        </p:nvSpPr>
        <p:spPr>
          <a:xfrm>
            <a:off x="4864769" y="2860221"/>
            <a:ext cx="33487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es-ES" sz="1600" b="1" dirty="0" err="1"/>
              <a:t>OpEx</a:t>
            </a:r>
            <a:r>
              <a:rPr lang="es-ES" sz="1600" b="1" dirty="0"/>
              <a:t> (recurrentes) </a:t>
            </a:r>
            <a:r>
              <a:rPr lang="es-419" sz="1600" b="0" i="0" dirty="0">
                <a:solidFill>
                  <a:srgbClr val="0F1115"/>
                </a:solidFill>
                <a:effectLst/>
                <a:latin typeface="quote-cjk-patch"/>
              </a:rPr>
              <a:t>Gasto operativo </a:t>
            </a:r>
            <a:endParaRPr lang="es-ES" sz="1600" b="1" dirty="0"/>
          </a:p>
          <a:p>
            <a:pPr>
              <a:buFont typeface="+mj-lt"/>
              <a:buAutoNum type="arabicPeriod" startAt="2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Suscripciones SaaS, hosting/</a:t>
            </a:r>
            <a:r>
              <a:rPr lang="es-ES" sz="1600" dirty="0" err="1"/>
              <a:t>cloud</a:t>
            </a:r>
            <a:r>
              <a:rPr lang="es-ES" sz="1600" dirty="0"/>
              <a:t>, soporte y mantenimiento.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Equipo interno: FTE parciales (Data Steward, DQ Lead, CDO Office).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419" sz="1600" dirty="0"/>
              <a:t> Costos de los comités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Capacitación, adopción y comunicaciones (cambio cultural).</a:t>
            </a:r>
          </a:p>
          <a:p>
            <a:pPr>
              <a:buFont typeface="Arial" panose="020B0604020202020204" pitchFamily="34" charset="0"/>
              <a:buChar char="•"/>
            </a:pPr>
            <a:endParaRPr lang="es-419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419" sz="1600" b="1" dirty="0"/>
              <a:t>Catálogo/Glosario:</a:t>
            </a:r>
            <a:r>
              <a:rPr lang="es-419" sz="1600" dirty="0"/>
              <a:t> licencias </a:t>
            </a:r>
            <a:endParaRPr lang="es-ES" sz="1600" dirty="0"/>
          </a:p>
          <a:p>
            <a:endParaRPr lang="es-ES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F368133-9F0B-41E9-BC45-A3C3AF2C8465}"/>
              </a:ext>
            </a:extLst>
          </p:cNvPr>
          <p:cNvSpPr txBox="1"/>
          <p:nvPr/>
        </p:nvSpPr>
        <p:spPr>
          <a:xfrm>
            <a:off x="9212181" y="2859385"/>
            <a:ext cx="38867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es-ES" sz="1600" b="1" dirty="0"/>
              <a:t>Costos “ocultos” y de transición</a:t>
            </a:r>
          </a:p>
          <a:p>
            <a:pPr>
              <a:buFont typeface="+mj-lt"/>
              <a:buAutoNum type="arabicPeriod" startAt="3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Caída temporal de productividad por adopción.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Deuda técnica a sanear; retrabajos durante estabilización.</a:t>
            </a:r>
          </a:p>
        </p:txBody>
      </p:sp>
    </p:spTree>
    <p:extLst>
      <p:ext uri="{BB962C8B-B14F-4D97-AF65-F5344CB8AC3E}">
        <p14:creationId xmlns:p14="http://schemas.microsoft.com/office/powerpoint/2010/main" val="248522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3ABEDE8A-47BC-4EEF-9D83-6E046EFE3662}"/>
              </a:ext>
            </a:extLst>
          </p:cNvPr>
          <p:cNvGrpSpPr/>
          <p:nvPr/>
        </p:nvGrpSpPr>
        <p:grpSpPr>
          <a:xfrm>
            <a:off x="801477" y="730166"/>
            <a:ext cx="1679702" cy="1691639"/>
            <a:chOff x="778202" y="409323"/>
            <a:chExt cx="1679702" cy="1691639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36EE9549-E1B2-49FF-B18D-94AB5BE9D2E5}"/>
                </a:ext>
              </a:extLst>
            </p:cNvPr>
            <p:cNvSpPr/>
            <p:nvPr/>
          </p:nvSpPr>
          <p:spPr>
            <a:xfrm>
              <a:off x="778202" y="409323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354835" y="0"/>
                  </a:moveTo>
                  <a:lnTo>
                    <a:pt x="316102" y="0"/>
                  </a:lnTo>
                  <a:lnTo>
                    <a:pt x="0" y="845820"/>
                  </a:lnTo>
                  <a:lnTo>
                    <a:pt x="316102" y="1691639"/>
                  </a:lnTo>
                  <a:lnTo>
                    <a:pt x="1354835" y="1691639"/>
                  </a:lnTo>
                  <a:lnTo>
                    <a:pt x="1038732" y="845820"/>
                  </a:lnTo>
                  <a:lnTo>
                    <a:pt x="135483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2">
              <a:extLst>
                <a:ext uri="{FF2B5EF4-FFF2-40B4-BE49-F238E27FC236}">
                  <a16:creationId xmlns:a16="http://schemas.microsoft.com/office/drawing/2014/main" id="{26297265-9D43-4F94-BC3D-F5F1CDD2CDFE}"/>
                </a:ext>
              </a:extLst>
            </p:cNvPr>
            <p:cNvSpPr/>
            <p:nvPr/>
          </p:nvSpPr>
          <p:spPr>
            <a:xfrm>
              <a:off x="1098242" y="409323"/>
              <a:ext cx="1355090" cy="1691639"/>
            </a:xfrm>
            <a:custGeom>
              <a:avLst/>
              <a:gdLst/>
              <a:ahLst/>
              <a:cxnLst/>
              <a:rect l="l" t="t" r="r" b="b"/>
              <a:pathLst>
                <a:path w="1355089" h="1691639">
                  <a:moveTo>
                    <a:pt x="1038732" y="0"/>
                  </a:moveTo>
                  <a:lnTo>
                    <a:pt x="0" y="0"/>
                  </a:lnTo>
                  <a:lnTo>
                    <a:pt x="316103" y="845820"/>
                  </a:lnTo>
                  <a:lnTo>
                    <a:pt x="0" y="1691639"/>
                  </a:lnTo>
                  <a:lnTo>
                    <a:pt x="1038732" y="1691639"/>
                  </a:lnTo>
                  <a:lnTo>
                    <a:pt x="1354835" y="845820"/>
                  </a:lnTo>
                  <a:lnTo>
                    <a:pt x="1038732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D33C2000-6C13-4207-824A-53F5F9C07D41}"/>
                </a:ext>
              </a:extLst>
            </p:cNvPr>
            <p:cNvSpPr/>
            <p:nvPr/>
          </p:nvSpPr>
          <p:spPr>
            <a:xfrm>
              <a:off x="1102814" y="409323"/>
              <a:ext cx="1355090" cy="858519"/>
            </a:xfrm>
            <a:custGeom>
              <a:avLst/>
              <a:gdLst/>
              <a:ahLst/>
              <a:cxnLst/>
              <a:rect l="l" t="t" r="r" b="b"/>
              <a:pathLst>
                <a:path w="1355089" h="858519">
                  <a:moveTo>
                    <a:pt x="1035431" y="0"/>
                  </a:moveTo>
                  <a:lnTo>
                    <a:pt x="0" y="0"/>
                  </a:lnTo>
                  <a:lnTo>
                    <a:pt x="319404" y="858012"/>
                  </a:lnTo>
                  <a:lnTo>
                    <a:pt x="1354835" y="858012"/>
                  </a:lnTo>
                  <a:lnTo>
                    <a:pt x="1035431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35">
              <a:extLst>
                <a:ext uri="{FF2B5EF4-FFF2-40B4-BE49-F238E27FC236}">
                  <a16:creationId xmlns:a16="http://schemas.microsoft.com/office/drawing/2014/main" id="{BC81D218-534A-4C24-A28D-A03189FD359D}"/>
                </a:ext>
              </a:extLst>
            </p:cNvPr>
            <p:cNvSpPr txBox="1"/>
            <p:nvPr/>
          </p:nvSpPr>
          <p:spPr>
            <a:xfrm>
              <a:off x="1603067" y="1292100"/>
              <a:ext cx="530225" cy="78290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1641475" algn="l"/>
                </a:tabLst>
              </a:pPr>
              <a:r>
                <a:rPr lang="es-ES" sz="5000" spc="-50" dirty="0">
                  <a:solidFill>
                    <a:srgbClr val="FFFFFF"/>
                  </a:solidFill>
                  <a:latin typeface="Arial MT"/>
                  <a:cs typeface="Arial MT"/>
                </a:rPr>
                <a:t>3</a:t>
              </a:r>
              <a:endParaRPr sz="5000" dirty="0">
                <a:latin typeface="Arial MT"/>
                <a:cs typeface="Arial MT"/>
              </a:endParaRPr>
            </a:p>
          </p:txBody>
        </p:sp>
        <p:sp>
          <p:nvSpPr>
            <p:cNvPr id="8" name="object 34">
              <a:extLst>
                <a:ext uri="{FF2B5EF4-FFF2-40B4-BE49-F238E27FC236}">
                  <a16:creationId xmlns:a16="http://schemas.microsoft.com/office/drawing/2014/main" id="{A8F30AF8-299D-4792-A4D0-A45054C07FD2}"/>
                </a:ext>
              </a:extLst>
            </p:cNvPr>
            <p:cNvSpPr txBox="1"/>
            <p:nvPr/>
          </p:nvSpPr>
          <p:spPr>
            <a:xfrm>
              <a:off x="1375102" y="577933"/>
              <a:ext cx="801370" cy="521297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53340" marR="5080" indent="-41275">
                <a:lnSpc>
                  <a:spcPct val="100000"/>
                </a:lnSpc>
                <a:spcBef>
                  <a:spcPts val="105"/>
                </a:spcBef>
              </a:pPr>
              <a:r>
                <a:rPr lang="es-ES" sz="1100" b="1" spc="-10" dirty="0">
                  <a:solidFill>
                    <a:srgbClr val="FFFFFF"/>
                  </a:solidFill>
                  <a:latin typeface="Arial"/>
                  <a:cs typeface="Arial"/>
                </a:rPr>
                <a:t>Identificar Beneficios</a:t>
              </a:r>
              <a:r>
                <a:rPr sz="1100" b="1" spc="-10" dirty="0">
                  <a:solidFill>
                    <a:srgbClr val="FFFFFF"/>
                  </a:solidFill>
                  <a:latin typeface="Arial"/>
                  <a:cs typeface="Arial"/>
                </a:rPr>
                <a:t> relevantes</a:t>
              </a:r>
              <a:endParaRPr sz="1100" dirty="0">
                <a:latin typeface="Arial"/>
                <a:cs typeface="Arial"/>
              </a:endParaRP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E68FCA5-97D1-4563-B0EC-EBDC06B12F32}"/>
              </a:ext>
            </a:extLst>
          </p:cNvPr>
          <p:cNvSpPr txBox="1"/>
          <p:nvPr/>
        </p:nvSpPr>
        <p:spPr>
          <a:xfrm>
            <a:off x="573442" y="3077072"/>
            <a:ext cx="293169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419" sz="1600" b="1" dirty="0"/>
              <a:t> Costos Evitados</a:t>
            </a:r>
            <a:endParaRPr lang="es-419" sz="1600" dirty="0"/>
          </a:p>
          <a:p>
            <a:endParaRPr lang="es-419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Reprocesos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Incidentes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Retirar legados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600" dirty="0"/>
              <a:t>Costos </a:t>
            </a:r>
            <a:r>
              <a:rPr lang="es-ES" sz="1600" b="0" i="0" dirty="0">
                <a:solidFill>
                  <a:srgbClr val="0F1115"/>
                </a:solidFill>
                <a:effectLst/>
                <a:latin typeface="quote-cjk-patch"/>
              </a:rPr>
              <a:t>asociados a brechas de seguridad y pérdida de datos (notificaciones, crédito monitorizado, daño reputacional).</a:t>
            </a:r>
            <a:endParaRPr lang="es-419" sz="1600" dirty="0"/>
          </a:p>
          <a:p>
            <a:endParaRPr lang="es-419" sz="1600" dirty="0" err="1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D43944-8B76-49D1-842D-5C3035290BCC}"/>
              </a:ext>
            </a:extLst>
          </p:cNvPr>
          <p:cNvSpPr txBox="1"/>
          <p:nvPr/>
        </p:nvSpPr>
        <p:spPr>
          <a:xfrm>
            <a:off x="3777865" y="1738244"/>
            <a:ext cx="26009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Font typeface="+mj-lt"/>
              <a:buAutoNum type="arabicPeriod" startAt="4"/>
              <a:defRPr sz="1600" b="1"/>
            </a:lvl1pPr>
          </a:lstStyle>
          <a:p>
            <a:pPr>
              <a:buNone/>
            </a:pPr>
            <a:r>
              <a:rPr lang="es-ES" dirty="0"/>
              <a:t>2. Productividad 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/>
              <a:t>Aceleración del ciclo de desarrollo de nuevos productos, servicios o reportes al tener acceso ágil y confiable a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/>
              <a:t>Automatización de flujos de trabajo y reportes manuales, liberando horas laborales.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/>
              <a:t>Reducción del tiempo que los analistas y científicos de datos pierden buscando, entendiendo y preparando dato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89F89CD-A65B-47E1-9631-F9CA6D73544A}"/>
              </a:ext>
            </a:extLst>
          </p:cNvPr>
          <p:cNvSpPr txBox="1"/>
          <p:nvPr/>
        </p:nvSpPr>
        <p:spPr>
          <a:xfrm>
            <a:off x="6647445" y="1738244"/>
            <a:ext cx="32685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Font typeface="+mj-lt"/>
              <a:buAutoNum type="arabicPeriod" startAt="4"/>
              <a:defRPr sz="1600" b="1"/>
            </a:lvl1pPr>
          </a:lstStyle>
          <a:p>
            <a:pPr>
              <a:buNone/>
            </a:pPr>
            <a:r>
              <a:rPr lang="es-ES" dirty="0"/>
              <a:t>3. Ingresos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/>
              <a:t>Habilitación de nuevos productos o servicios </a:t>
            </a:r>
            <a:r>
              <a:rPr lang="es-ES" b="0" dirty="0" err="1"/>
              <a:t>monetizables</a:t>
            </a:r>
            <a:r>
              <a:rPr lang="es-ES" b="0" dirty="0"/>
              <a:t> basados en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/>
              <a:t>Aumento de los ingresos por ventas cruzadas y campañas de marketing más efectivas gracias a una visión única y confiable del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dirty="0"/>
              <a:t>Toma de decisiones comerciales más rápidas y precisas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280DF38-3B63-486E-8725-282B2E14710E}"/>
              </a:ext>
            </a:extLst>
          </p:cNvPr>
          <p:cNvSpPr txBox="1"/>
          <p:nvPr/>
        </p:nvSpPr>
        <p:spPr>
          <a:xfrm>
            <a:off x="10053053" y="1738244"/>
            <a:ext cx="3455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4"/>
            </a:pPr>
            <a:r>
              <a:rPr lang="es-ES" sz="1600" b="1" dirty="0"/>
              <a:t>Riesgo (pérdida esperada evitada)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Multas/filtraciones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Fraude por mala calidad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Incumplimientos de regulaciones de privacidad y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Mitigación del riesgo de tomar decisiones estratégicas erróneas basadas en datos incompletos o incorrectos.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Minimización del riesgo operacional por fallos en procesos críticos dependientes de datos de baja calidad.</a:t>
            </a:r>
          </a:p>
        </p:txBody>
      </p:sp>
    </p:spTree>
    <p:extLst>
      <p:ext uri="{BB962C8B-B14F-4D97-AF65-F5344CB8AC3E}">
        <p14:creationId xmlns:p14="http://schemas.microsoft.com/office/powerpoint/2010/main" val="3790811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1738-3A17-4DEC-B046-4C898BC327B9}"/>
              </a:ext>
            </a:extLst>
          </p:cNvPr>
          <p:cNvSpPr txBox="1">
            <a:spLocks/>
          </p:cNvSpPr>
          <p:nvPr/>
        </p:nvSpPr>
        <p:spPr>
          <a:xfrm>
            <a:off x="949959" y="413810"/>
            <a:ext cx="8775931" cy="6463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Indicadores Financieros del Business Case</a:t>
            </a:r>
            <a:endParaRPr lang="es-CO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AB9C7C-BD4B-4F31-A9CF-0A024559F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39" y="1333714"/>
            <a:ext cx="7225378" cy="255248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35424E-BB10-45BC-8DDF-70140479E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375" y="4339390"/>
            <a:ext cx="7290633" cy="2552486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8882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1738-3A17-4DEC-B046-4C898BC327B9}"/>
              </a:ext>
            </a:extLst>
          </p:cNvPr>
          <p:cNvSpPr txBox="1">
            <a:spLocks/>
          </p:cNvSpPr>
          <p:nvPr/>
        </p:nvSpPr>
        <p:spPr>
          <a:xfrm>
            <a:off x="949959" y="413810"/>
            <a:ext cx="8775931" cy="6463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Indicadores Financieros del Business Case</a:t>
            </a:r>
            <a:endParaRPr lang="es-CO" sz="4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6773818-9481-462A-9197-5B139645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1" y="1616449"/>
            <a:ext cx="6275130" cy="243356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FD86DCC-7BA7-408C-B2F0-4C11E19B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4237355"/>
            <a:ext cx="6155847" cy="2658514"/>
          </a:xfrm>
          <a:prstGeom prst="rect">
            <a:avLst/>
          </a:prstGeom>
          <a:ln w="12700">
            <a:solidFill>
              <a:schemeClr val="accent2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865F3D-5A96-4CE3-9810-2722F5E724A7}"/>
              </a:ext>
            </a:extLst>
          </p:cNvPr>
          <p:cNvSpPr txBox="1"/>
          <p:nvPr/>
        </p:nvSpPr>
        <p:spPr>
          <a:xfrm>
            <a:off x="6908800" y="4237354"/>
            <a:ext cx="253560" cy="318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400" b="1" dirty="0"/>
              <a:t>4</a:t>
            </a:r>
            <a:endParaRPr lang="es-419" sz="1400" b="1" dirty="0"/>
          </a:p>
        </p:txBody>
      </p:sp>
    </p:spTree>
    <p:extLst>
      <p:ext uri="{BB962C8B-B14F-4D97-AF65-F5344CB8AC3E}">
        <p14:creationId xmlns:p14="http://schemas.microsoft.com/office/powerpoint/2010/main" val="33218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46E42-C628-4A3B-99AD-77EED391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# 1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35CFA-7787-4FF1-8E0D-EFFE20CD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02" y="2313758"/>
            <a:ext cx="4833319" cy="4343715"/>
          </a:xfrm>
        </p:spPr>
        <p:txBody>
          <a:bodyPr>
            <a:normAutofit lnSpcReduction="10000"/>
          </a:bodyPr>
          <a:lstStyle/>
          <a:p>
            <a:r>
              <a:rPr lang="es-ES" sz="1800" dirty="0"/>
              <a:t>Tome la plantilla de </a:t>
            </a:r>
            <a:r>
              <a:rPr lang="es-ES" sz="1800" dirty="0" err="1"/>
              <a:t>business</a:t>
            </a:r>
            <a:r>
              <a:rPr lang="es-ES" sz="1800" dirty="0"/>
              <a:t> case</a:t>
            </a:r>
          </a:p>
          <a:p>
            <a:r>
              <a:rPr lang="es-ES" sz="1800" dirty="0"/>
              <a:t>Genere el caso de negocio para el Roadmap consolidado resultante.</a:t>
            </a:r>
          </a:p>
          <a:p>
            <a:r>
              <a:rPr lang="es-ES" sz="1800" dirty="0"/>
              <a:t>Llene solamente las pestañas Análisis de Costos y Análisis de Beneficios</a:t>
            </a:r>
          </a:p>
          <a:p>
            <a:r>
              <a:rPr lang="es-ES" sz="1800" dirty="0"/>
              <a:t>Cambie los períodos por los Q de manera que coinciden con el Roadmap consolidado</a:t>
            </a:r>
          </a:p>
          <a:p>
            <a:r>
              <a:rPr lang="es-ES" sz="1800" dirty="0"/>
              <a:t>Solamente ponga cifras en las celdas con amarillo y verde para no dañar la formulación automática</a:t>
            </a:r>
          </a:p>
          <a:p>
            <a:r>
              <a:rPr lang="es-ES" sz="1800" dirty="0"/>
              <a:t>Si necesita conceptos adicionales, hay espacio al final para ponerlos</a:t>
            </a:r>
          </a:p>
          <a:p>
            <a:r>
              <a:rPr lang="es-ES" sz="1800" dirty="0"/>
              <a:t>Al final, genere una conclusión al respecto del resultado</a:t>
            </a:r>
          </a:p>
          <a:p>
            <a:endParaRPr lang="es-CO" sz="1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1736C4-7559-4C46-AC13-42BF05E5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870" y="1943348"/>
            <a:ext cx="7482095" cy="251635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076FA58-7A8B-45F4-B421-426BC4FBAF3C}"/>
              </a:ext>
            </a:extLst>
          </p:cNvPr>
          <p:cNvCxnSpPr/>
          <p:nvPr/>
        </p:nvCxnSpPr>
        <p:spPr>
          <a:xfrm flipV="1">
            <a:off x="4796589" y="3593432"/>
            <a:ext cx="5454316" cy="12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B175509-70A1-4AB8-8E37-B95AE5E099F8}"/>
              </a:ext>
            </a:extLst>
          </p:cNvPr>
          <p:cNvCxnSpPr/>
          <p:nvPr/>
        </p:nvCxnSpPr>
        <p:spPr>
          <a:xfrm flipV="1">
            <a:off x="4796589" y="3886200"/>
            <a:ext cx="6079958" cy="113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0C64AA-528C-4D38-8802-E871486F091F}"/>
              </a:ext>
            </a:extLst>
          </p:cNvPr>
          <p:cNvCxnSpPr/>
          <p:nvPr/>
        </p:nvCxnSpPr>
        <p:spPr>
          <a:xfrm flipV="1">
            <a:off x="5149516" y="2313758"/>
            <a:ext cx="5101389" cy="176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39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11247</TotalTime>
  <Words>3486</Words>
  <Application>Microsoft Office PowerPoint</Application>
  <PresentationFormat>Personalizado</PresentationFormat>
  <Paragraphs>470</Paragraphs>
  <Slides>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50" baseType="lpstr">
      <vt:lpstr>Arial</vt:lpstr>
      <vt:lpstr>Arial MT</vt:lpstr>
      <vt:lpstr>Arial Narrow</vt:lpstr>
      <vt:lpstr>Calibri</vt:lpstr>
      <vt:lpstr>Calibri Light</vt:lpstr>
      <vt:lpstr>DeepSeek-CJK-patch</vt:lpstr>
      <vt:lpstr>Flama Condensed Light</vt:lpstr>
      <vt:lpstr>quote-cjk-patch</vt:lpstr>
      <vt:lpstr>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Actividad # 1</vt:lpstr>
      <vt:lpstr>INDICADORES</vt:lpstr>
      <vt:lpstr>Qué es un indicador?</vt:lpstr>
      <vt:lpstr>Clasificación de Indicadores</vt:lpstr>
      <vt:lpstr>Tipos de indicadores: Tácticos, Estratégicos, Operativos</vt:lpstr>
      <vt:lpstr>Dimensiones de los indicadores: Eficacia,  Eficiencia, Efectividad</vt:lpstr>
      <vt:lpstr>Características de los KPI</vt:lpstr>
      <vt:lpstr>Pasos para definir un KPI</vt:lpstr>
      <vt:lpstr>Alineamiento de los KPIs de la oficina de datos con los objetivos del negocio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Otros ejemplos de aspectos a medir</vt:lpstr>
      <vt:lpstr>Atributos para definir indicadores</vt:lpstr>
      <vt:lpstr>Definición</vt:lpstr>
      <vt:lpstr>Indicador Absoluto</vt:lpstr>
      <vt:lpstr>Indicadores Relativos</vt:lpstr>
      <vt:lpstr>Indicadores Relativos</vt:lpstr>
      <vt:lpstr>Indicadores Relativos</vt:lpstr>
      <vt:lpstr>Indicadores Relativos</vt:lpstr>
      <vt:lpstr>Indicadores Relativos</vt:lpstr>
      <vt:lpstr>Indicadores: Eficacia, Eficiencia, Efectividad</vt:lpstr>
      <vt:lpstr>Meta</vt:lpstr>
      <vt:lpstr>Niveles de referencia</vt:lpstr>
      <vt:lpstr>Responsabilidad y Periodicidad</vt:lpstr>
      <vt:lpstr>Datos</vt:lpstr>
      <vt:lpstr>Validación de los indicadores propuestos</vt:lpstr>
      <vt:lpstr>Actividad #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295</cp:revision>
  <dcterms:created xsi:type="dcterms:W3CDTF">2017-09-01T21:22:22Z</dcterms:created>
  <dcterms:modified xsi:type="dcterms:W3CDTF">2025-09-25T23:25:14Z</dcterms:modified>
</cp:coreProperties>
</file>