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7" r:id="rId2"/>
    <p:sldId id="268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96" autoAdjust="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60DE5705-4C6A-4457-94BC-0A7484A6ADAD}"/>
    <pc:docChg chg="addSld delSld modSld">
      <pc:chgData name="Cesar Augusto Lopez Gallego" userId="0dfa9112-9251-4882-b472-cf2dfcee09d1" providerId="ADAL" clId="{60DE5705-4C6A-4457-94BC-0A7484A6ADAD}" dt="2025-09-20T10:45:53.357" v="5" actId="47"/>
      <pc:docMkLst>
        <pc:docMk/>
      </pc:docMkLst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489347042" sldId="257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9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0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6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7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8" creationId="{00000000-0000-0000-0000-000000000000}"/>
          </ac:spMkLst>
        </pc:spChg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489347042" sldId="257"/>
            <ac:spMk id="19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13.932" v="2" actId="47"/>
        <pc:sldMkLst>
          <pc:docMk/>
          <pc:sldMk cId="3279094473" sldId="259"/>
        </pc:sldMkLst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78970548" sldId="26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78970548" sldId="260"/>
            <ac:spMk id="10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1278493547" sldId="263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1278493547" sldId="263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60DE5705-4C6A-4457-94BC-0A7484A6ADAD}" dt="2025-09-20T10:44:46.669" v="1"/>
        <pc:sldMkLst>
          <pc:docMk/>
          <pc:sldMk cId="2788855300" sldId="265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788855300" sldId="265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3359361435" sldId="269"/>
        </pc:sldMkLst>
      </pc:sldChg>
      <pc:sldChg chg="modSp 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2984374860" sldId="270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984374860" sldId="270"/>
            <ac:spMk id="3" creationId="{00000000-0000-0000-0000-000000000000}"/>
          </ac:spMkLst>
        </pc:spChg>
      </pc:sldChg>
      <pc:sldChg chg="del">
        <pc:chgData name="Cesar Augusto Lopez Gallego" userId="0dfa9112-9251-4882-b472-cf2dfcee09d1" providerId="ADAL" clId="{60DE5705-4C6A-4457-94BC-0A7484A6ADAD}" dt="2025-09-20T10:45:53.357" v="5" actId="47"/>
        <pc:sldMkLst>
          <pc:docMk/>
          <pc:sldMk cId="180956306" sldId="271"/>
        </pc:sldMkLst>
      </pc:sldChg>
      <pc:sldChg chg="modSp del">
        <pc:chgData name="Cesar Augusto Lopez Gallego" userId="0dfa9112-9251-4882-b472-cf2dfcee09d1" providerId="ADAL" clId="{60DE5705-4C6A-4457-94BC-0A7484A6ADAD}" dt="2025-09-20T10:45:30.524" v="3" actId="2696"/>
        <pc:sldMkLst>
          <pc:docMk/>
          <pc:sldMk cId="2346584557" sldId="272"/>
        </pc:sldMkLst>
        <pc:spChg chg="mod">
          <ac:chgData name="Cesar Augusto Lopez Gallego" userId="0dfa9112-9251-4882-b472-cf2dfcee09d1" providerId="ADAL" clId="{60DE5705-4C6A-4457-94BC-0A7484A6ADAD}" dt="2025-09-20T10:44:46.669" v="1"/>
          <ac:spMkLst>
            <pc:docMk/>
            <pc:sldMk cId="2346584557" sldId="272"/>
            <ac:spMk id="3" creationId="{00000000-0000-0000-0000-000000000000}"/>
          </ac:spMkLst>
        </pc:spChg>
      </pc:sldChg>
      <pc:sldChg chg="add">
        <pc:chgData name="Cesar Augusto Lopez Gallego" userId="0dfa9112-9251-4882-b472-cf2dfcee09d1" providerId="ADAL" clId="{60DE5705-4C6A-4457-94BC-0A7484A6ADAD}" dt="2025-09-20T10:45:40.236" v="4"/>
        <pc:sldMkLst>
          <pc:docMk/>
          <pc:sldMk cId="2516440405" sldId="272"/>
        </pc:sldMkLst>
      </pc:sldChg>
    </pc:docChg>
  </pc:docChgLst>
  <pc:docChgLst>
    <pc:chgData name="Cesar Augusto Lopez Gallego" userId="0dfa9112-9251-4882-b472-cf2dfcee09d1" providerId="ADAL" clId="{4CF19904-C99A-49CD-B36E-E813BEFDAABA}"/>
    <pc:docChg chg="undo redo custSel addSld delSld modSld">
      <pc:chgData name="Cesar Augusto Lopez Gallego" userId="0dfa9112-9251-4882-b472-cf2dfcee09d1" providerId="ADAL" clId="{4CF19904-C99A-49CD-B36E-E813BEFDAABA}" dt="2025-10-13T00:08:19.047" v="857" actId="20577"/>
      <pc:docMkLst>
        <pc:docMk/>
      </pc:docMkLst>
      <pc:sldChg chg="del">
        <pc:chgData name="Cesar Augusto Lopez Gallego" userId="0dfa9112-9251-4882-b472-cf2dfcee09d1" providerId="ADAL" clId="{4CF19904-C99A-49CD-B36E-E813BEFDAABA}" dt="2025-10-12T23:36:13.575" v="22" actId="47"/>
        <pc:sldMkLst>
          <pc:docMk/>
          <pc:sldMk cId="2041611342" sldId="256"/>
        </pc:sldMkLst>
      </pc:sldChg>
      <pc:sldChg chg="modSp mod">
        <pc:chgData name="Cesar Augusto Lopez Gallego" userId="0dfa9112-9251-4882-b472-cf2dfcee09d1" providerId="ADAL" clId="{4CF19904-C99A-49CD-B36E-E813BEFDAABA}" dt="2025-10-12T23:35:34.403" v="21" actId="20577"/>
        <pc:sldMkLst>
          <pc:docMk/>
          <pc:sldMk cId="2008550247" sldId="267"/>
        </pc:sldMkLst>
        <pc:spChg chg="mod">
          <ac:chgData name="Cesar Augusto Lopez Gallego" userId="0dfa9112-9251-4882-b472-cf2dfcee09d1" providerId="ADAL" clId="{4CF19904-C99A-49CD-B36E-E813BEFDAABA}" dt="2025-10-12T23:35:34.403" v="21" actId="20577"/>
          <ac:spMkLst>
            <pc:docMk/>
            <pc:sldMk cId="2008550247" sldId="267"/>
            <ac:spMk id="2" creationId="{00000000-0000-0000-0000-000000000000}"/>
          </ac:spMkLst>
        </pc:spChg>
      </pc:sldChg>
      <pc:sldChg chg="addSp delSp modSp mod">
        <pc:chgData name="Cesar Augusto Lopez Gallego" userId="0dfa9112-9251-4882-b472-cf2dfcee09d1" providerId="ADAL" clId="{4CF19904-C99A-49CD-B36E-E813BEFDAABA}" dt="2025-10-12T23:42:58.494" v="322" actId="14100"/>
        <pc:sldMkLst>
          <pc:docMk/>
          <pc:sldMk cId="104638373" sldId="268"/>
        </pc:sldMkLst>
        <pc:spChg chg="mod">
          <ac:chgData name="Cesar Augusto Lopez Gallego" userId="0dfa9112-9251-4882-b472-cf2dfcee09d1" providerId="ADAL" clId="{4CF19904-C99A-49CD-B36E-E813BEFDAABA}" dt="2025-10-12T23:36:53.031" v="62" actId="20577"/>
          <ac:spMkLst>
            <pc:docMk/>
            <pc:sldMk cId="104638373" sldId="268"/>
            <ac:spMk id="2" creationId="{031A80E1-C40E-483C-9722-B06D82B140E1}"/>
          </ac:spMkLst>
        </pc:spChg>
        <pc:spChg chg="add del">
          <ac:chgData name="Cesar Augusto Lopez Gallego" userId="0dfa9112-9251-4882-b472-cf2dfcee09d1" providerId="ADAL" clId="{4CF19904-C99A-49CD-B36E-E813BEFDAABA}" dt="2025-10-12T23:36:38.940" v="25"/>
          <ac:spMkLst>
            <pc:docMk/>
            <pc:sldMk cId="104638373" sldId="268"/>
            <ac:spMk id="3" creationId="{373B769E-0427-4CC8-9442-30AC2A49E7CE}"/>
          </ac:spMkLst>
        </pc:spChg>
        <pc:spChg chg="del">
          <ac:chgData name="Cesar Augusto Lopez Gallego" userId="0dfa9112-9251-4882-b472-cf2dfcee09d1" providerId="ADAL" clId="{4CF19904-C99A-49CD-B36E-E813BEFDAABA}" dt="2025-10-12T23:36:35.223" v="23" actId="478"/>
          <ac:spMkLst>
            <pc:docMk/>
            <pc:sldMk cId="104638373" sldId="268"/>
            <ac:spMk id="4" creationId="{4691E9BB-F800-475A-AE2B-99626BC2292C}"/>
          </ac:spMkLst>
        </pc:spChg>
        <pc:spChg chg="del">
          <ac:chgData name="Cesar Augusto Lopez Gallego" userId="0dfa9112-9251-4882-b472-cf2dfcee09d1" providerId="ADAL" clId="{4CF19904-C99A-49CD-B36E-E813BEFDAABA}" dt="2025-10-12T23:36:35.223" v="23" actId="478"/>
          <ac:spMkLst>
            <pc:docMk/>
            <pc:sldMk cId="104638373" sldId="268"/>
            <ac:spMk id="7" creationId="{52BC57F1-92BE-46C0-BDAF-B9DA87017843}"/>
          </ac:spMkLst>
        </pc:spChg>
        <pc:spChg chg="add mod">
          <ac:chgData name="Cesar Augusto Lopez Gallego" userId="0dfa9112-9251-4882-b472-cf2dfcee09d1" providerId="ADAL" clId="{4CF19904-C99A-49CD-B36E-E813BEFDAABA}" dt="2025-10-12T23:40:04.745" v="168" actId="14100"/>
          <ac:spMkLst>
            <pc:docMk/>
            <pc:sldMk cId="104638373" sldId="268"/>
            <ac:spMk id="8" creationId="{EFF8F2EE-1F46-4C91-BFD0-97F5537405D8}"/>
          </ac:spMkLst>
        </pc:spChg>
        <pc:spChg chg="add mod">
          <ac:chgData name="Cesar Augusto Lopez Gallego" userId="0dfa9112-9251-4882-b472-cf2dfcee09d1" providerId="ADAL" clId="{4CF19904-C99A-49CD-B36E-E813BEFDAABA}" dt="2025-10-12T23:40:10.394" v="169" actId="1076"/>
          <ac:spMkLst>
            <pc:docMk/>
            <pc:sldMk cId="104638373" sldId="268"/>
            <ac:spMk id="9" creationId="{AFFAF0DC-8D5D-4C55-AADF-E100CC700438}"/>
          </ac:spMkLst>
        </pc:spChg>
        <pc:spChg chg="add mod">
          <ac:chgData name="Cesar Augusto Lopez Gallego" userId="0dfa9112-9251-4882-b472-cf2dfcee09d1" providerId="ADAL" clId="{4CF19904-C99A-49CD-B36E-E813BEFDAABA}" dt="2025-10-12T23:42:58.494" v="322" actId="14100"/>
          <ac:spMkLst>
            <pc:docMk/>
            <pc:sldMk cId="104638373" sldId="268"/>
            <ac:spMk id="10" creationId="{BC0D0072-4C5A-4C55-B506-6CC55F16A538}"/>
          </ac:spMkLst>
        </pc:spChg>
      </pc:sldChg>
      <pc:sldChg chg="addSp delSp modSp del mod">
        <pc:chgData name="Cesar Augusto Lopez Gallego" userId="0dfa9112-9251-4882-b472-cf2dfcee09d1" providerId="ADAL" clId="{4CF19904-C99A-49CD-B36E-E813BEFDAABA}" dt="2025-10-12T23:43:01.585" v="323" actId="47"/>
        <pc:sldMkLst>
          <pc:docMk/>
          <pc:sldMk cId="3855828012" sldId="269"/>
        </pc:sldMkLst>
        <pc:spChg chg="del">
          <ac:chgData name="Cesar Augusto Lopez Gallego" userId="0dfa9112-9251-4882-b472-cf2dfcee09d1" providerId="ADAL" clId="{4CF19904-C99A-49CD-B36E-E813BEFDAABA}" dt="2025-10-12T23:39:31.305" v="161" actId="478"/>
          <ac:spMkLst>
            <pc:docMk/>
            <pc:sldMk cId="3855828012" sldId="269"/>
            <ac:spMk id="5" creationId="{DF517A86-3D04-442F-9CE5-CA9FBDAE38BD}"/>
          </ac:spMkLst>
        </pc:spChg>
        <pc:spChg chg="add mod">
          <ac:chgData name="Cesar Augusto Lopez Gallego" userId="0dfa9112-9251-4882-b472-cf2dfcee09d1" providerId="ADAL" clId="{4CF19904-C99A-49CD-B36E-E813BEFDAABA}" dt="2025-10-12T23:42:44.574" v="318" actId="207"/>
          <ac:spMkLst>
            <pc:docMk/>
            <pc:sldMk cId="3855828012" sldId="269"/>
            <ac:spMk id="6" creationId="{AF243597-F5E3-48A1-AFA4-2D7C2370FFD2}"/>
          </ac:spMkLst>
        </pc:spChg>
        <pc:spChg chg="del">
          <ac:chgData name="Cesar Augusto Lopez Gallego" userId="0dfa9112-9251-4882-b472-cf2dfcee09d1" providerId="ADAL" clId="{4CF19904-C99A-49CD-B36E-E813BEFDAABA}" dt="2025-10-12T23:39:34.452" v="162" actId="478"/>
          <ac:spMkLst>
            <pc:docMk/>
            <pc:sldMk cId="3855828012" sldId="269"/>
            <ac:spMk id="8" creationId="{18A0F59A-859E-4FAD-A99A-7C225B059D3D}"/>
          </ac:spMkLst>
        </pc:spChg>
        <pc:spChg chg="add mod">
          <ac:chgData name="Cesar Augusto Lopez Gallego" userId="0dfa9112-9251-4882-b472-cf2dfcee09d1" providerId="ADAL" clId="{4CF19904-C99A-49CD-B36E-E813BEFDAABA}" dt="2025-10-12T23:41:22.415" v="221" actId="20577"/>
          <ac:spMkLst>
            <pc:docMk/>
            <pc:sldMk cId="3855828012" sldId="269"/>
            <ac:spMk id="9" creationId="{1D54CA06-7854-4717-BBEC-EDDD44E17D59}"/>
          </ac:spMkLst>
        </pc:spChg>
        <pc:picChg chg="del">
          <ac:chgData name="Cesar Augusto Lopez Gallego" userId="0dfa9112-9251-4882-b472-cf2dfcee09d1" providerId="ADAL" clId="{4CF19904-C99A-49CD-B36E-E813BEFDAABA}" dt="2025-10-12T23:39:31.305" v="161" actId="478"/>
          <ac:picMkLst>
            <pc:docMk/>
            <pc:sldMk cId="3855828012" sldId="269"/>
            <ac:picMk id="7" creationId="{78AD4DC5-26DA-4CC5-8C8F-B5D3BF6F804F}"/>
          </ac:picMkLst>
        </pc:picChg>
      </pc:sldChg>
      <pc:sldChg chg="addSp delSp modSp mod">
        <pc:chgData name="Cesar Augusto Lopez Gallego" userId="0dfa9112-9251-4882-b472-cf2dfcee09d1" providerId="ADAL" clId="{4CF19904-C99A-49CD-B36E-E813BEFDAABA}" dt="2025-10-12T23:47:25.759" v="520" actId="20577"/>
        <pc:sldMkLst>
          <pc:docMk/>
          <pc:sldMk cId="711959806" sldId="270"/>
        </pc:sldMkLst>
        <pc:spChg chg="add mod">
          <ac:chgData name="Cesar Augusto Lopez Gallego" userId="0dfa9112-9251-4882-b472-cf2dfcee09d1" providerId="ADAL" clId="{4CF19904-C99A-49CD-B36E-E813BEFDAABA}" dt="2025-10-12T23:44:54.165" v="358" actId="20577"/>
          <ac:spMkLst>
            <pc:docMk/>
            <pc:sldMk cId="711959806" sldId="270"/>
            <ac:spMk id="3" creationId="{FE5457D2-81AB-404F-B5A1-365677A31CF1}"/>
          </ac:spMkLst>
        </pc:spChg>
        <pc:spChg chg="del mod">
          <ac:chgData name="Cesar Augusto Lopez Gallego" userId="0dfa9112-9251-4882-b472-cf2dfcee09d1" providerId="ADAL" clId="{4CF19904-C99A-49CD-B36E-E813BEFDAABA}" dt="2025-10-12T23:39:39.788" v="164" actId="478"/>
          <ac:spMkLst>
            <pc:docMk/>
            <pc:sldMk cId="711959806" sldId="270"/>
            <ac:spMk id="4" creationId="{17B29204-7E89-4E0F-AD02-7FA73593E3CB}"/>
          </ac:spMkLst>
        </pc:spChg>
        <pc:spChg chg="add del mod">
          <ac:chgData name="Cesar Augusto Lopez Gallego" userId="0dfa9112-9251-4882-b472-cf2dfcee09d1" providerId="ADAL" clId="{4CF19904-C99A-49CD-B36E-E813BEFDAABA}" dt="2025-10-12T23:44:57.738" v="360"/>
          <ac:spMkLst>
            <pc:docMk/>
            <pc:sldMk cId="711959806" sldId="270"/>
            <ac:spMk id="5" creationId="{E9916BA3-1C20-47B0-AE90-A7F3CEC35DB9}"/>
          </ac:spMkLst>
        </pc:spChg>
        <pc:spChg chg="add mod">
          <ac:chgData name="Cesar Augusto Lopez Gallego" userId="0dfa9112-9251-4882-b472-cf2dfcee09d1" providerId="ADAL" clId="{4CF19904-C99A-49CD-B36E-E813BEFDAABA}" dt="2025-10-12T23:47:25.759" v="520" actId="20577"/>
          <ac:spMkLst>
            <pc:docMk/>
            <pc:sldMk cId="711959806" sldId="270"/>
            <ac:spMk id="6" creationId="{6933E614-62B7-4AF6-A1B0-1FD1523F38FA}"/>
          </ac:spMkLst>
        </pc:spChg>
      </pc:sldChg>
      <pc:sldChg chg="addSp delSp modSp mod">
        <pc:chgData name="Cesar Augusto Lopez Gallego" userId="0dfa9112-9251-4882-b472-cf2dfcee09d1" providerId="ADAL" clId="{4CF19904-C99A-49CD-B36E-E813BEFDAABA}" dt="2025-10-13T00:06:04.457" v="779" actId="14100"/>
        <pc:sldMkLst>
          <pc:docMk/>
          <pc:sldMk cId="1887352911" sldId="271"/>
        </pc:sldMkLst>
        <pc:spChg chg="add mod">
          <ac:chgData name="Cesar Augusto Lopez Gallego" userId="0dfa9112-9251-4882-b472-cf2dfcee09d1" providerId="ADAL" clId="{4CF19904-C99A-49CD-B36E-E813BEFDAABA}" dt="2025-10-13T00:02:00.654" v="571" actId="20577"/>
          <ac:spMkLst>
            <pc:docMk/>
            <pc:sldMk cId="1887352911" sldId="271"/>
            <ac:spMk id="3" creationId="{D5F43FA8-B2BE-4C14-BD8E-CEE2BA2F28E5}"/>
          </ac:spMkLst>
        </pc:spChg>
        <pc:spChg chg="del">
          <ac:chgData name="Cesar Augusto Lopez Gallego" userId="0dfa9112-9251-4882-b472-cf2dfcee09d1" providerId="ADAL" clId="{4CF19904-C99A-49CD-B36E-E813BEFDAABA}" dt="2025-10-12T23:39:44.402" v="165" actId="478"/>
          <ac:spMkLst>
            <pc:docMk/>
            <pc:sldMk cId="1887352911" sldId="271"/>
            <ac:spMk id="4" creationId="{F976A315-CD0E-4130-96FF-4857797106B7}"/>
          </ac:spMkLst>
        </pc:spChg>
        <pc:spChg chg="add mod">
          <ac:chgData name="Cesar Augusto Lopez Gallego" userId="0dfa9112-9251-4882-b472-cf2dfcee09d1" providerId="ADAL" clId="{4CF19904-C99A-49CD-B36E-E813BEFDAABA}" dt="2025-10-13T00:02:51.405" v="584" actId="403"/>
          <ac:spMkLst>
            <pc:docMk/>
            <pc:sldMk cId="1887352911" sldId="271"/>
            <ac:spMk id="5" creationId="{B5F5D8D4-0A3E-4228-9367-0C19BB6A1B12}"/>
          </ac:spMkLst>
        </pc:spChg>
        <pc:spChg chg="add mod">
          <ac:chgData name="Cesar Augusto Lopez Gallego" userId="0dfa9112-9251-4882-b472-cf2dfcee09d1" providerId="ADAL" clId="{4CF19904-C99A-49CD-B36E-E813BEFDAABA}" dt="2025-10-13T00:06:04.457" v="779" actId="14100"/>
          <ac:spMkLst>
            <pc:docMk/>
            <pc:sldMk cId="1887352911" sldId="271"/>
            <ac:spMk id="7" creationId="{6095AA05-C05C-42F3-B5DB-DF0B52136BD1}"/>
          </ac:spMkLst>
        </pc:spChg>
      </pc:sldChg>
      <pc:sldChg chg="addSp modSp new mod">
        <pc:chgData name="Cesar Augusto Lopez Gallego" userId="0dfa9112-9251-4882-b472-cf2dfcee09d1" providerId="ADAL" clId="{4CF19904-C99A-49CD-B36E-E813BEFDAABA}" dt="2025-10-13T00:08:19.047" v="857" actId="20577"/>
        <pc:sldMkLst>
          <pc:docMk/>
          <pc:sldMk cId="745808837" sldId="272"/>
        </pc:sldMkLst>
        <pc:spChg chg="mod">
          <ac:chgData name="Cesar Augusto Lopez Gallego" userId="0dfa9112-9251-4882-b472-cf2dfcee09d1" providerId="ADAL" clId="{4CF19904-C99A-49CD-B36E-E813BEFDAABA}" dt="2025-10-13T00:06:37.009" v="816" actId="20577"/>
          <ac:spMkLst>
            <pc:docMk/>
            <pc:sldMk cId="745808837" sldId="272"/>
            <ac:spMk id="2" creationId="{9524E55C-95DE-4C5F-AE6D-7FF7088CD674}"/>
          </ac:spMkLst>
        </pc:spChg>
        <pc:spChg chg="add mod">
          <ac:chgData name="Cesar Augusto Lopez Gallego" userId="0dfa9112-9251-4882-b472-cf2dfcee09d1" providerId="ADAL" clId="{4CF19904-C99A-49CD-B36E-E813BEFDAABA}" dt="2025-10-13T00:08:19.047" v="857" actId="20577"/>
          <ac:spMkLst>
            <pc:docMk/>
            <pc:sldMk cId="745808837" sldId="272"/>
            <ac:spMk id="4" creationId="{66E780DA-2DFF-460C-9E8C-D27BAA25816F}"/>
          </ac:spMkLst>
        </pc:spChg>
      </pc:sldChg>
      <pc:sldChg chg="del">
        <pc:chgData name="Cesar Augusto Lopez Gallego" userId="0dfa9112-9251-4882-b472-cf2dfcee09d1" providerId="ADAL" clId="{4CF19904-C99A-49CD-B36E-E813BEFDAABA}" dt="2025-10-12T23:39:55.885" v="166" actId="2696"/>
        <pc:sldMkLst>
          <pc:docMk/>
          <pc:sldMk cId="2907073917" sldId="272"/>
        </pc:sldMkLst>
      </pc:sldChg>
    </pc:docChg>
  </pc:docChgLst>
  <pc:docChgLst>
    <pc:chgData name="Cesar Augusto Lopez Gallego" userId="0dfa9112-9251-4882-b472-cf2dfcee09d1" providerId="ADAL" clId="{A8D46015-371D-48AF-8640-FBF2246F6F90}"/>
    <pc:docChg chg="modSld sldOrd">
      <pc:chgData name="Cesar Augusto Lopez Gallego" userId="0dfa9112-9251-4882-b472-cf2dfcee09d1" providerId="ADAL" clId="{A8D46015-371D-48AF-8640-FBF2246F6F90}" dt="2021-09-14T21:41:35.632" v="43" actId="20577"/>
      <pc:docMkLst>
        <pc:docMk/>
      </pc:docMkLst>
      <pc:sldChg chg="modSp ord">
        <pc:chgData name="Cesar Augusto Lopez Gallego" userId="0dfa9112-9251-4882-b472-cf2dfcee09d1" providerId="ADAL" clId="{A8D46015-371D-48AF-8640-FBF2246F6F90}" dt="2021-09-14T19:00:11.011" v="32" actId="20577"/>
        <pc:sldMkLst>
          <pc:docMk/>
          <pc:sldMk cId="4118450459" sldId="261"/>
        </pc:sldMkLst>
        <pc:spChg chg="mod">
          <ac:chgData name="Cesar Augusto Lopez Gallego" userId="0dfa9112-9251-4882-b472-cf2dfcee09d1" providerId="ADAL" clId="{A8D46015-371D-48AF-8640-FBF2246F6F90}" dt="2021-09-14T19:00:11.011" v="32" actId="20577"/>
          <ac:spMkLst>
            <pc:docMk/>
            <pc:sldMk cId="4118450459" sldId="261"/>
            <ac:spMk id="4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18:59:50.543" v="27" actId="20577"/>
        <pc:sldMkLst>
          <pc:docMk/>
          <pc:sldMk cId="2788855300" sldId="265"/>
        </pc:sldMkLst>
        <pc:spChg chg="mod">
          <ac:chgData name="Cesar Augusto Lopez Gallego" userId="0dfa9112-9251-4882-b472-cf2dfcee09d1" providerId="ADAL" clId="{A8D46015-371D-48AF-8640-FBF2246F6F90}" dt="2021-09-14T18:59:50.543" v="27" actId="20577"/>
          <ac:spMkLst>
            <pc:docMk/>
            <pc:sldMk cId="2788855300" sldId="265"/>
            <ac:spMk id="3" creationId="{00000000-0000-0000-0000-000000000000}"/>
          </ac:spMkLst>
        </pc:spChg>
      </pc:sldChg>
      <pc:sldChg chg="modSp">
        <pc:chgData name="Cesar Augusto Lopez Gallego" userId="0dfa9112-9251-4882-b472-cf2dfcee09d1" providerId="ADAL" clId="{A8D46015-371D-48AF-8640-FBF2246F6F90}" dt="2021-09-14T21:41:35.632" v="43" actId="20577"/>
        <pc:sldMkLst>
          <pc:docMk/>
          <pc:sldMk cId="2111020717" sldId="268"/>
        </pc:sldMkLst>
        <pc:spChg chg="mod">
          <ac:chgData name="Cesar Augusto Lopez Gallego" userId="0dfa9112-9251-4882-b472-cf2dfcee09d1" providerId="ADAL" clId="{A8D46015-371D-48AF-8640-FBF2246F6F90}" dt="2021-09-14T21:41:35.632" v="43" actId="20577"/>
          <ac:spMkLst>
            <pc:docMk/>
            <pc:sldMk cId="2111020717" sldId="268"/>
            <ac:spMk id="3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094F75F2-A2B3-4983-BF29-8718489F57D1}"/>
    <pc:docChg chg="undo custSel addSld delSld modSld">
      <pc:chgData name="Cesar Augusto Lopez Gallego" userId="0dfa9112-9251-4882-b472-cf2dfcee09d1" providerId="ADAL" clId="{094F75F2-A2B3-4983-BF29-8718489F57D1}" dt="2025-10-12T23:30:31.791" v="217" actId="1076"/>
      <pc:docMkLst>
        <pc:docMk/>
      </pc:docMkLst>
      <pc:sldChg chg="addSp delSp modSp mod">
        <pc:chgData name="Cesar Augusto Lopez Gallego" userId="0dfa9112-9251-4882-b472-cf2dfcee09d1" providerId="ADAL" clId="{094F75F2-A2B3-4983-BF29-8718489F57D1}" dt="2025-10-12T23:28:44.772" v="207" actId="14100"/>
        <pc:sldMkLst>
          <pc:docMk/>
          <pc:sldMk cId="2041611342" sldId="256"/>
        </pc:sldMkLst>
        <pc:spChg chg="add del">
          <ac:chgData name="Cesar Augusto Lopez Gallego" userId="0dfa9112-9251-4882-b472-cf2dfcee09d1" providerId="ADAL" clId="{094F75F2-A2B3-4983-BF29-8718489F57D1}" dt="2025-10-12T23:19:32.809" v="38"/>
          <ac:spMkLst>
            <pc:docMk/>
            <pc:sldMk cId="2041611342" sldId="256"/>
            <ac:spMk id="2" creationId="{F4D11473-DC2D-4F22-BBFF-B44D2ED32D73}"/>
          </ac:spMkLst>
        </pc:spChg>
        <pc:spChg chg="del">
          <ac:chgData name="Cesar Augusto Lopez Gallego" userId="0dfa9112-9251-4882-b472-cf2dfcee09d1" providerId="ADAL" clId="{094F75F2-A2B3-4983-BF29-8718489F57D1}" dt="2025-10-12T23:18:38.472" v="21" actId="478"/>
          <ac:spMkLst>
            <pc:docMk/>
            <pc:sldMk cId="2041611342" sldId="256"/>
            <ac:spMk id="3" creationId="{00000000-0000-0000-0000-000000000000}"/>
          </ac:spMkLst>
        </pc:spChg>
        <pc:spChg chg="del">
          <ac:chgData name="Cesar Augusto Lopez Gallego" userId="0dfa9112-9251-4882-b472-cf2dfcee09d1" providerId="ADAL" clId="{094F75F2-A2B3-4983-BF29-8718489F57D1}" dt="2025-10-12T23:18:35.974" v="20" actId="478"/>
          <ac:spMkLst>
            <pc:docMk/>
            <pc:sldMk cId="2041611342" sldId="256"/>
            <ac:spMk id="4" creationId="{00000000-0000-0000-0000-000000000000}"/>
          </ac:spMkLst>
        </pc:spChg>
        <pc:spChg chg="add mod">
          <ac:chgData name="Cesar Augusto Lopez Gallego" userId="0dfa9112-9251-4882-b472-cf2dfcee09d1" providerId="ADAL" clId="{094F75F2-A2B3-4983-BF29-8718489F57D1}" dt="2025-10-12T23:28:44.772" v="207" actId="14100"/>
          <ac:spMkLst>
            <pc:docMk/>
            <pc:sldMk cId="2041611342" sldId="256"/>
            <ac:spMk id="6" creationId="{108FAC19-A660-468A-90F1-63333C76E406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489347042" sldId="257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533899571" sldId="258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78970548" sldId="260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4118450459" sldId="261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941740834" sldId="262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278493547" sldId="263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1703327258" sldId="264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788855300" sldId="265"/>
        </pc:sldMkLst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91182359" sldId="266"/>
        </pc:sldMkLst>
      </pc:sldChg>
      <pc:sldChg chg="modSp mod">
        <pc:chgData name="Cesar Augusto Lopez Gallego" userId="0dfa9112-9251-4882-b472-cf2dfcee09d1" providerId="ADAL" clId="{094F75F2-A2B3-4983-BF29-8718489F57D1}" dt="2025-10-12T23:19:20.939" v="35"/>
        <pc:sldMkLst>
          <pc:docMk/>
          <pc:sldMk cId="2008550247" sldId="267"/>
        </pc:sldMkLst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008550247" sldId="267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008550247" sldId="267"/>
            <ac:spMk id="3" creationId="{00000000-0000-0000-0000-000000000000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24:16.632" v="150" actId="1076"/>
        <pc:sldMkLst>
          <pc:docMk/>
          <pc:sldMk cId="104638373" sldId="268"/>
        </pc:sldMkLst>
        <pc:spChg chg="mod">
          <ac:chgData name="Cesar Augusto Lopez Gallego" userId="0dfa9112-9251-4882-b472-cf2dfcee09d1" providerId="ADAL" clId="{094F75F2-A2B3-4983-BF29-8718489F57D1}" dt="2025-10-12T23:20:42.824" v="115" actId="20577"/>
          <ac:spMkLst>
            <pc:docMk/>
            <pc:sldMk cId="104638373" sldId="268"/>
            <ac:spMk id="2" creationId="{031A80E1-C40E-483C-9722-B06D82B140E1}"/>
          </ac:spMkLst>
        </pc:spChg>
        <pc:spChg chg="add mod">
          <ac:chgData name="Cesar Augusto Lopez Gallego" userId="0dfa9112-9251-4882-b472-cf2dfcee09d1" providerId="ADAL" clId="{094F75F2-A2B3-4983-BF29-8718489F57D1}" dt="2025-10-12T23:23:39.218" v="144" actId="14100"/>
          <ac:spMkLst>
            <pc:docMk/>
            <pc:sldMk cId="104638373" sldId="268"/>
            <ac:spMk id="4" creationId="{4691E9BB-F800-475A-AE2B-99626BC2292C}"/>
          </ac:spMkLst>
        </pc:spChg>
        <pc:spChg chg="add del">
          <ac:chgData name="Cesar Augusto Lopez Gallego" userId="0dfa9112-9251-4882-b472-cf2dfcee09d1" providerId="ADAL" clId="{094F75F2-A2B3-4983-BF29-8718489F57D1}" dt="2025-10-12T23:23:16.131" v="137"/>
          <ac:spMkLst>
            <pc:docMk/>
            <pc:sldMk cId="104638373" sldId="268"/>
            <ac:spMk id="5" creationId="{DC816796-B2CC-4BA1-969D-0DEDC1D21ECC}"/>
          </ac:spMkLst>
        </pc:spChg>
        <pc:spChg chg="add mod">
          <ac:chgData name="Cesar Augusto Lopez Gallego" userId="0dfa9112-9251-4882-b472-cf2dfcee09d1" providerId="ADAL" clId="{094F75F2-A2B3-4983-BF29-8718489F57D1}" dt="2025-10-12T23:24:16.632" v="150" actId="1076"/>
          <ac:spMkLst>
            <pc:docMk/>
            <pc:sldMk cId="104638373" sldId="268"/>
            <ac:spMk id="7" creationId="{52BC57F1-92BE-46C0-BDAF-B9DA87017843}"/>
          </ac:spMkLst>
        </pc:spChg>
        <pc:spChg chg="add del">
          <ac:chgData name="Cesar Augusto Lopez Gallego" userId="0dfa9112-9251-4882-b472-cf2dfcee09d1" providerId="ADAL" clId="{094F75F2-A2B3-4983-BF29-8718489F57D1}" dt="2025-10-12T23:24:07.177" v="147"/>
          <ac:spMkLst>
            <pc:docMk/>
            <pc:sldMk cId="104638373" sldId="268"/>
            <ac:spMk id="8" creationId="{BC71EA9D-F92C-4402-9D6C-AAB0DAD82B4C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111020717" sldId="268"/>
        </pc:sldMkLst>
      </pc:sldChg>
      <pc:sldChg chg="addSp delSp modSp new mod">
        <pc:chgData name="Cesar Augusto Lopez Gallego" userId="0dfa9112-9251-4882-b472-cf2dfcee09d1" providerId="ADAL" clId="{094F75F2-A2B3-4983-BF29-8718489F57D1}" dt="2025-10-12T23:27:39.948" v="200" actId="20577"/>
        <pc:sldMkLst>
          <pc:docMk/>
          <pc:sldMk cId="3855828012" sldId="269"/>
        </pc:sldMkLst>
        <pc:spChg chg="del mod">
          <ac:chgData name="Cesar Augusto Lopez Gallego" userId="0dfa9112-9251-4882-b472-cf2dfcee09d1" providerId="ADAL" clId="{094F75F2-A2B3-4983-BF29-8718489F57D1}" dt="2025-10-12T23:21:51.236" v="124" actId="478"/>
          <ac:spMkLst>
            <pc:docMk/>
            <pc:sldMk cId="3855828012" sldId="269"/>
            <ac:spMk id="2" creationId="{EE69A973-CBA5-48D7-A94B-66AF7FDB7C2C}"/>
          </ac:spMkLst>
        </pc:spChg>
        <pc:spChg chg="add del">
          <ac:chgData name="Cesar Augusto Lopez Gallego" userId="0dfa9112-9251-4882-b472-cf2dfcee09d1" providerId="ADAL" clId="{094F75F2-A2B3-4983-BF29-8718489F57D1}" dt="2025-10-12T23:21:38.611" v="120"/>
          <ac:spMkLst>
            <pc:docMk/>
            <pc:sldMk cId="3855828012" sldId="269"/>
            <ac:spMk id="3" creationId="{2A5A4A10-9140-4351-9DBF-853203923B3D}"/>
          </ac:spMkLst>
        </pc:spChg>
        <pc:spChg chg="add mod">
          <ac:chgData name="Cesar Augusto Lopez Gallego" userId="0dfa9112-9251-4882-b472-cf2dfcee09d1" providerId="ADAL" clId="{094F75F2-A2B3-4983-BF29-8718489F57D1}" dt="2025-10-12T23:27:39.948" v="200" actId="20577"/>
          <ac:spMkLst>
            <pc:docMk/>
            <pc:sldMk cId="3855828012" sldId="269"/>
            <ac:spMk id="5" creationId="{DF517A86-3D04-442F-9CE5-CA9FBDAE38BD}"/>
          </ac:spMkLst>
        </pc:spChg>
        <pc:spChg chg="add mod">
          <ac:chgData name="Cesar Augusto Lopez Gallego" userId="0dfa9112-9251-4882-b472-cf2dfcee09d1" providerId="ADAL" clId="{094F75F2-A2B3-4983-BF29-8718489F57D1}" dt="2025-10-12T23:26:11.894" v="181" actId="207"/>
          <ac:spMkLst>
            <pc:docMk/>
            <pc:sldMk cId="3855828012" sldId="269"/>
            <ac:spMk id="8" creationId="{18A0F59A-859E-4FAD-A99A-7C225B059D3D}"/>
          </ac:spMkLst>
        </pc:spChg>
        <pc:picChg chg="add mod">
          <ac:chgData name="Cesar Augusto Lopez Gallego" userId="0dfa9112-9251-4882-b472-cf2dfcee09d1" providerId="ADAL" clId="{094F75F2-A2B3-4983-BF29-8718489F57D1}" dt="2025-10-12T23:25:41.247" v="154" actId="1076"/>
          <ac:picMkLst>
            <pc:docMk/>
            <pc:sldMk cId="3855828012" sldId="269"/>
            <ac:picMk id="7" creationId="{78AD4DC5-26DA-4CC5-8C8F-B5D3BF6F804F}"/>
          </ac:picMkLst>
        </pc:picChg>
      </pc:sldChg>
      <pc:sldChg chg="modSp new del">
        <pc:chgData name="Cesar Augusto Lopez Gallego" userId="0dfa9112-9251-4882-b472-cf2dfcee09d1" providerId="ADAL" clId="{094F75F2-A2B3-4983-BF29-8718489F57D1}" dt="2025-10-12T23:19:21.207" v="36" actId="680"/>
        <pc:sldMkLst>
          <pc:docMk/>
          <pc:sldMk cId="262299739" sldId="270"/>
        </pc:sldMkLst>
        <pc:spChg chg="mod">
          <ac:chgData name="Cesar Augusto Lopez Gallego" userId="0dfa9112-9251-4882-b472-cf2dfcee09d1" providerId="ADAL" clId="{094F75F2-A2B3-4983-BF29-8718489F57D1}" dt="2025-10-12T23:19:20.939" v="35"/>
          <ac:spMkLst>
            <pc:docMk/>
            <pc:sldMk cId="262299739" sldId="270"/>
            <ac:spMk id="2" creationId="{78CA347D-6375-47D2-9A31-8B2BCC5D1986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28:35.442" v="206" actId="14100"/>
        <pc:sldMkLst>
          <pc:docMk/>
          <pc:sldMk cId="711959806" sldId="270"/>
        </pc:sldMkLst>
        <pc:spChg chg="del">
          <ac:chgData name="Cesar Augusto Lopez Gallego" userId="0dfa9112-9251-4882-b472-cf2dfcee09d1" providerId="ADAL" clId="{094F75F2-A2B3-4983-BF29-8718489F57D1}" dt="2025-10-12T23:28:23.354" v="202" actId="478"/>
          <ac:spMkLst>
            <pc:docMk/>
            <pc:sldMk cId="711959806" sldId="270"/>
            <ac:spMk id="2" creationId="{F6DC9483-BC08-4A8D-ADF6-E0DE8A334423}"/>
          </ac:spMkLst>
        </pc:spChg>
        <pc:spChg chg="add mod">
          <ac:chgData name="Cesar Augusto Lopez Gallego" userId="0dfa9112-9251-4882-b472-cf2dfcee09d1" providerId="ADAL" clId="{094F75F2-A2B3-4983-BF29-8718489F57D1}" dt="2025-10-12T23:28:35.442" v="206" actId="14100"/>
          <ac:spMkLst>
            <pc:docMk/>
            <pc:sldMk cId="711959806" sldId="270"/>
            <ac:spMk id="4" creationId="{17B29204-7E89-4E0F-AD02-7FA73593E3CB}"/>
          </ac:spMkLst>
        </pc:spChg>
      </pc:sldChg>
      <pc:sldChg chg="addSp delSp modSp new mod">
        <pc:chgData name="Cesar Augusto Lopez Gallego" userId="0dfa9112-9251-4882-b472-cf2dfcee09d1" providerId="ADAL" clId="{094F75F2-A2B3-4983-BF29-8718489F57D1}" dt="2025-10-12T23:30:23.035" v="212" actId="1076"/>
        <pc:sldMkLst>
          <pc:docMk/>
          <pc:sldMk cId="1887352911" sldId="271"/>
        </pc:sldMkLst>
        <pc:spChg chg="del mod">
          <ac:chgData name="Cesar Augusto Lopez Gallego" userId="0dfa9112-9251-4882-b472-cf2dfcee09d1" providerId="ADAL" clId="{094F75F2-A2B3-4983-BF29-8718489F57D1}" dt="2025-10-12T23:29:53.234" v="210" actId="478"/>
          <ac:spMkLst>
            <pc:docMk/>
            <pc:sldMk cId="1887352911" sldId="271"/>
            <ac:spMk id="2" creationId="{3BD25EF4-8C36-4D8A-A288-FED6E988F626}"/>
          </ac:spMkLst>
        </pc:spChg>
        <pc:spChg chg="add mod">
          <ac:chgData name="Cesar Augusto Lopez Gallego" userId="0dfa9112-9251-4882-b472-cf2dfcee09d1" providerId="ADAL" clId="{094F75F2-A2B3-4983-BF29-8718489F57D1}" dt="2025-10-12T23:30:23.035" v="212" actId="1076"/>
          <ac:spMkLst>
            <pc:docMk/>
            <pc:sldMk cId="1887352911" sldId="271"/>
            <ac:spMk id="4" creationId="{F976A315-CD0E-4130-96FF-4857797106B7}"/>
          </ac:spMkLst>
        </pc:spChg>
      </pc:sldChg>
      <pc:sldChg chg="del">
        <pc:chgData name="Cesar Augusto Lopez Gallego" userId="0dfa9112-9251-4882-b472-cf2dfcee09d1" providerId="ADAL" clId="{094F75F2-A2B3-4983-BF29-8718489F57D1}" dt="2025-10-12T23:18:44.511" v="22" actId="47"/>
        <pc:sldMkLst>
          <pc:docMk/>
          <pc:sldMk cId="2516440405" sldId="272"/>
        </pc:sldMkLst>
      </pc:sldChg>
      <pc:sldChg chg="addSp delSp modSp new mod">
        <pc:chgData name="Cesar Augusto Lopez Gallego" userId="0dfa9112-9251-4882-b472-cf2dfcee09d1" providerId="ADAL" clId="{094F75F2-A2B3-4983-BF29-8718489F57D1}" dt="2025-10-12T23:30:31.791" v="217" actId="1076"/>
        <pc:sldMkLst>
          <pc:docMk/>
          <pc:sldMk cId="2907073917" sldId="272"/>
        </pc:sldMkLst>
        <pc:spChg chg="del mod">
          <ac:chgData name="Cesar Augusto Lopez Gallego" userId="0dfa9112-9251-4882-b472-cf2dfcee09d1" providerId="ADAL" clId="{094F75F2-A2B3-4983-BF29-8718489F57D1}" dt="2025-10-12T23:30:28.087" v="215" actId="478"/>
          <ac:spMkLst>
            <pc:docMk/>
            <pc:sldMk cId="2907073917" sldId="272"/>
            <ac:spMk id="2" creationId="{24B1533D-DCEC-4EC6-871A-F6C11CC828FC}"/>
          </ac:spMkLst>
        </pc:spChg>
        <pc:spChg chg="add mod">
          <ac:chgData name="Cesar Augusto Lopez Gallego" userId="0dfa9112-9251-4882-b472-cf2dfcee09d1" providerId="ADAL" clId="{094F75F2-A2B3-4983-BF29-8718489F57D1}" dt="2025-10-12T23:30:31.791" v="217" actId="1076"/>
          <ac:spMkLst>
            <pc:docMk/>
            <pc:sldMk cId="2907073917" sldId="272"/>
            <ac:spMk id="4" creationId="{D43B718B-C48A-431A-ABBB-ECBB139876C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152B1-1B51-4AD2-8D27-A861DB167686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B39C1F-739E-42A4-97D0-617A0C70C347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30545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241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46769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905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893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7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8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06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53803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0" b="1"/>
            </a:lvl3pPr>
            <a:lvl4pPr marL="1371633" indent="0">
              <a:buNone/>
              <a:defRPr sz="1600" b="1"/>
            </a:lvl4pPr>
            <a:lvl5pPr marL="1828844" indent="0">
              <a:buNone/>
              <a:defRPr sz="1600" b="1"/>
            </a:lvl5pPr>
            <a:lvl6pPr marL="2286055" indent="0">
              <a:buNone/>
              <a:defRPr sz="1600" b="1"/>
            </a:lvl6pPr>
            <a:lvl7pPr marL="2743266" indent="0">
              <a:buNone/>
              <a:defRPr sz="1600" b="1"/>
            </a:lvl7pPr>
            <a:lvl8pPr marL="3200476" indent="0">
              <a:buNone/>
              <a:defRPr sz="1600" b="1"/>
            </a:lvl8pPr>
            <a:lvl9pPr marL="3657687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50471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504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16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75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3" indent="0">
              <a:buNone/>
              <a:defRPr sz="2000"/>
            </a:lvl4pPr>
            <a:lvl5pPr marL="1828844" indent="0">
              <a:buNone/>
              <a:defRPr sz="2000"/>
            </a:lvl5pPr>
            <a:lvl6pPr marL="2286055" indent="0">
              <a:buNone/>
              <a:defRPr sz="2000"/>
            </a:lvl6pPr>
            <a:lvl7pPr marL="2743266" indent="0">
              <a:buNone/>
              <a:defRPr sz="2000"/>
            </a:lvl7pPr>
            <a:lvl8pPr marL="3200476" indent="0">
              <a:buNone/>
              <a:defRPr sz="2000"/>
            </a:lvl8pPr>
            <a:lvl9pPr marL="3657687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0"/>
            </a:lvl2pPr>
            <a:lvl3pPr marL="914422" indent="0">
              <a:buNone/>
              <a:defRPr sz="1200"/>
            </a:lvl3pPr>
            <a:lvl4pPr marL="1371633" indent="0">
              <a:buNone/>
              <a:defRPr sz="1000"/>
            </a:lvl4pPr>
            <a:lvl5pPr marL="1828844" indent="0">
              <a:buNone/>
              <a:defRPr sz="1000"/>
            </a:lvl5pPr>
            <a:lvl6pPr marL="2286055" indent="0">
              <a:buNone/>
              <a:defRPr sz="1000"/>
            </a:lvl6pPr>
            <a:lvl7pPr marL="2743266" indent="0">
              <a:buNone/>
              <a:defRPr sz="1000"/>
            </a:lvl7pPr>
            <a:lvl8pPr marL="3200476" indent="0">
              <a:buNone/>
              <a:defRPr sz="1000"/>
            </a:lvl8pPr>
            <a:lvl9pPr marL="3657687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2356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12/10/2025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1034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dirty="0"/>
              <a:t>Punteros o Apuntadores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/>
              <a:t>César Augusto López Gallego</a:t>
            </a:r>
          </a:p>
        </p:txBody>
      </p:sp>
    </p:spTree>
    <p:extLst>
      <p:ext uri="{BB962C8B-B14F-4D97-AF65-F5344CB8AC3E}">
        <p14:creationId xmlns:p14="http://schemas.microsoft.com/office/powerpoint/2010/main" val="2008550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A80E1-C40E-483C-9722-B06D82B1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Qué son los apuntadores o punteros?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F8F2EE-1F46-4C91-BFD0-97F5537405D8}"/>
              </a:ext>
            </a:extLst>
          </p:cNvPr>
          <p:cNvSpPr txBox="1"/>
          <p:nvPr/>
        </p:nvSpPr>
        <p:spPr>
          <a:xfrm>
            <a:off x="404870" y="1690689"/>
            <a:ext cx="511458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puntero es una variable que almacena la dirección de memoria de otra variable como su valor.</a:t>
            </a:r>
          </a:p>
          <a:p>
            <a:endParaRPr lang="es-ES" dirty="0"/>
          </a:p>
          <a:p>
            <a:r>
              <a:rPr lang="es-ES" dirty="0"/>
              <a:t>Una variable de puntero apunta a un tipo de datos (como </a:t>
            </a:r>
            <a:r>
              <a:rPr lang="es-ES" dirty="0" err="1"/>
              <a:t>int</a:t>
            </a:r>
            <a:r>
              <a:rPr lang="es-ES" dirty="0"/>
              <a:t>) del mismo tipo y se crea con el operador *.</a:t>
            </a:r>
          </a:p>
          <a:p>
            <a:endParaRPr lang="es-ES" dirty="0"/>
          </a:p>
          <a:p>
            <a:r>
              <a:rPr lang="es-ES" dirty="0"/>
              <a:t>La dirección de la variable con la que estás trabajando se asigna al puntero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FFAF0DC-8D5D-4C55-AADF-E100CC700438}"/>
              </a:ext>
            </a:extLst>
          </p:cNvPr>
          <p:cNvSpPr txBox="1"/>
          <p:nvPr/>
        </p:nvSpPr>
        <p:spPr>
          <a:xfrm>
            <a:off x="2170323" y="4715364"/>
            <a:ext cx="82764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Edad</a:t>
            </a:r>
            <a:r>
              <a:rPr lang="en-US" dirty="0"/>
              <a:t> = 50; </a:t>
            </a:r>
          </a:p>
          <a:p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Edad</a:t>
            </a:r>
            <a:r>
              <a:rPr lang="en-US" dirty="0"/>
              <a:t>);  // Escribe 50</a:t>
            </a:r>
          </a:p>
          <a:p>
            <a:r>
              <a:rPr lang="en-US" dirty="0" err="1"/>
              <a:t>printf</a:t>
            </a:r>
            <a:r>
              <a:rPr lang="en-US" dirty="0"/>
              <a:t>("</a:t>
            </a:r>
            <a:r>
              <a:rPr lang="en-US" dirty="0">
                <a:highlight>
                  <a:srgbClr val="FFFF00"/>
                </a:highlight>
              </a:rPr>
              <a:t>%p</a:t>
            </a:r>
            <a:r>
              <a:rPr lang="en-US" dirty="0"/>
              <a:t>", </a:t>
            </a:r>
            <a:r>
              <a:rPr lang="en-US" dirty="0">
                <a:highlight>
                  <a:srgbClr val="FFFF00"/>
                </a:highlight>
              </a:rPr>
              <a:t>&amp;</a:t>
            </a:r>
            <a:r>
              <a:rPr lang="en-US" dirty="0" err="1"/>
              <a:t>Edad</a:t>
            </a:r>
            <a:r>
              <a:rPr lang="en-US" dirty="0"/>
              <a:t>); // Escribe la </a:t>
            </a:r>
            <a:r>
              <a:rPr lang="en-US" dirty="0" err="1"/>
              <a:t>dirección</a:t>
            </a:r>
            <a:r>
              <a:rPr lang="en-US" dirty="0"/>
              <a:t> de </a:t>
            </a:r>
            <a:r>
              <a:rPr lang="en-US" dirty="0" err="1"/>
              <a:t>memoria</a:t>
            </a:r>
            <a:r>
              <a:rPr lang="en-US" dirty="0"/>
              <a:t> de </a:t>
            </a:r>
            <a:r>
              <a:rPr lang="en-US" dirty="0" err="1"/>
              <a:t>Edad</a:t>
            </a:r>
            <a:r>
              <a:rPr lang="en-US" dirty="0"/>
              <a:t> (0x7ffe5367e044)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0D0072-4C5A-4C55-B506-6CC55F16A538}"/>
              </a:ext>
            </a:extLst>
          </p:cNvPr>
          <p:cNvSpPr txBox="1"/>
          <p:nvPr/>
        </p:nvSpPr>
        <p:spPr>
          <a:xfrm>
            <a:off x="5883009" y="2383185"/>
            <a:ext cx="59041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apuntador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&amp;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n-US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El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apuntador</a:t>
            </a:r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debe ser del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mismo</a:t>
            </a:r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tipo</a:t>
            </a:r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objeto</a:t>
            </a:r>
            <a:r>
              <a:rPr lang="en-US" b="0" i="0" dirty="0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b="0" i="0" dirty="0" err="1">
                <a:solidFill>
                  <a:schemeClr val="accent6"/>
                </a:solidFill>
                <a:effectLst/>
                <a:latin typeface="Consolas" panose="020B0609020204030204" pitchFamily="49" charset="0"/>
              </a:rPr>
              <a:t>apuntar</a:t>
            </a:r>
            <a:endParaRPr lang="es-419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FE5457D2-81AB-404F-B5A1-365677A3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s-ES" dirty="0"/>
              <a:t>Referencia y </a:t>
            </a:r>
            <a:r>
              <a:rPr lang="es-ES" dirty="0" err="1"/>
              <a:t>Desreferencia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933E614-62B7-4AF6-A1B0-1FD1523F38FA}"/>
              </a:ext>
            </a:extLst>
          </p:cNvPr>
          <p:cNvSpPr txBox="1"/>
          <p:nvPr/>
        </p:nvSpPr>
        <p:spPr>
          <a:xfrm>
            <a:off x="1123719" y="1585095"/>
            <a:ext cx="99922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Edad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Variable entera</a:t>
            </a:r>
          </a:p>
          <a:p>
            <a:pPr algn="l"/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Declaración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puntero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Referencia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imprime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referencia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a la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dirección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memoria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(0x7ffe5367e044)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"%p\n"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Desreferencia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imprime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valor de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Edad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con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el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puntero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(50)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*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11959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5F43FA8-B2BE-4C14-BD8E-CEE2BA2F2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es-ES" dirty="0"/>
              <a:t>Punteros y Arreglos</a:t>
            </a:r>
            <a:endParaRPr lang="es-419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F5D8D4-0A3E-4228-9367-0C19BB6A1B12}"/>
              </a:ext>
            </a:extLst>
          </p:cNvPr>
          <p:cNvSpPr txBox="1"/>
          <p:nvPr/>
        </p:nvSpPr>
        <p:spPr>
          <a:xfrm>
            <a:off x="838200" y="2139093"/>
            <a:ext cx="8308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En C, el nombre de un array es </a:t>
            </a:r>
            <a:r>
              <a:rPr lang="es-ES" sz="2000" b="1" u="sng" dirty="0">
                <a:solidFill>
                  <a:schemeClr val="accent6"/>
                </a:solidFill>
              </a:rPr>
              <a:t>un puntero al primer elemento del array</a:t>
            </a:r>
            <a:r>
              <a:rPr lang="es-ES" sz="20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95AA05-C05C-42F3-B5DB-DF0B52136BD1}"/>
              </a:ext>
            </a:extLst>
          </p:cNvPr>
          <p:cNvSpPr txBox="1"/>
          <p:nvPr/>
        </p:nvSpPr>
        <p:spPr>
          <a:xfrm>
            <a:off x="975452" y="3347203"/>
            <a:ext cx="10515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V_nros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75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obtiene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dirección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memoria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arreglo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"%p\n"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V_nros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// Se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obtiene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la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dirección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memoria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del primer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elemento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 del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arreglo</a:t>
            </a:r>
            <a: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, son </a:t>
            </a:r>
            <a:r>
              <a:rPr lang="en-US" b="0" i="0" dirty="0" err="1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iguales</a:t>
            </a:r>
            <a:br>
              <a:rPr lang="en-US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"%p\n"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&amp;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V_nros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8735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E55C-95DE-4C5F-AE6D-7FF7088CD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Recorrido de un arreglo con punteros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6E780DA-2DFF-460C-9E8C-D27BAA25816F}"/>
              </a:ext>
            </a:extLst>
          </p:cNvPr>
          <p:cNvSpPr txBox="1"/>
          <p:nvPr/>
        </p:nvSpPr>
        <p:spPr>
          <a:xfrm>
            <a:off x="2194652" y="2106191"/>
            <a:ext cx="78026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V_nros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{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s-419" dirty="0"/>
            </a:br>
            <a:r>
              <a:rPr lang="es-419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Vnros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419" dirty="0"/>
            </a:br>
            <a:br>
              <a:rPr lang="es-419" dirty="0"/>
            </a:br>
            <a:r>
              <a:rPr lang="es-419" b="0" i="0" dirty="0" err="1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 </a:t>
            </a:r>
            <a:r>
              <a:rPr lang="es-419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  <a:br>
              <a:rPr lang="es-419" dirty="0"/>
            </a:b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s-419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"%d\n"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*(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s-419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br>
              <a:rPr lang="es-419" dirty="0"/>
            </a:br>
            <a:r>
              <a:rPr lang="es-419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745808837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504</TotalTime>
  <Words>347</Words>
  <Application>Microsoft Office PowerPoint</Application>
  <PresentationFormat>Panorámica</PresentationFormat>
  <Paragraphs>24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1_Tema de Office</vt:lpstr>
      <vt:lpstr>Punteros o Apuntadores</vt:lpstr>
      <vt:lpstr>Qué son los apuntadores o punteros?</vt:lpstr>
      <vt:lpstr>Referencia y Desreferencia</vt:lpstr>
      <vt:lpstr>Punteros y Arreglos</vt:lpstr>
      <vt:lpstr>Recorrido de un arreglo con punteros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María Grisales Muñoz</dc:creator>
  <cp:lastModifiedBy>Cesar Augusto Lopez Gallego</cp:lastModifiedBy>
  <cp:revision>33</cp:revision>
  <dcterms:created xsi:type="dcterms:W3CDTF">2018-03-30T16:53:30Z</dcterms:created>
  <dcterms:modified xsi:type="dcterms:W3CDTF">2025-10-13T00:08:44Z</dcterms:modified>
</cp:coreProperties>
</file>