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7" r:id="rId2"/>
    <p:sldId id="256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6" autoAdjust="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60DE5705-4C6A-4457-94BC-0A7484A6ADAD}"/>
    <pc:docChg chg="addSld delSld modSld">
      <pc:chgData name="Cesar Augusto Lopez Gallego" userId="0dfa9112-9251-4882-b472-cf2dfcee09d1" providerId="ADAL" clId="{60DE5705-4C6A-4457-94BC-0A7484A6ADAD}" dt="2025-09-20T10:45:53.357" v="5" actId="47"/>
      <pc:docMkLst>
        <pc:docMk/>
      </pc:docMkLst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2489347042" sldId="257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0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6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7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8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9" creationId="{00000000-0000-0000-0000-000000000000}"/>
          </ac:spMkLst>
        </pc:spChg>
      </pc:sldChg>
      <pc:sldChg chg="del">
        <pc:chgData name="Cesar Augusto Lopez Gallego" userId="0dfa9112-9251-4882-b472-cf2dfcee09d1" providerId="ADAL" clId="{60DE5705-4C6A-4457-94BC-0A7484A6ADAD}" dt="2025-09-20T10:45:13.932" v="2" actId="47"/>
        <pc:sldMkLst>
          <pc:docMk/>
          <pc:sldMk cId="3279094473" sldId="259"/>
        </pc:sldMkLst>
      </pc:sldChg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178970548" sldId="260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178970548" sldId="260"/>
            <ac:spMk id="10" creationId="{00000000-0000-0000-0000-000000000000}"/>
          </ac:spMkLst>
        </pc:spChg>
      </pc:sldChg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1278493547" sldId="263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1278493547" sldId="263"/>
            <ac:spMk id="3" creationId="{00000000-0000-0000-0000-000000000000}"/>
          </ac:spMkLst>
        </pc:spChg>
      </pc:sldChg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2788855300" sldId="265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788855300" sldId="265"/>
            <ac:spMk id="3" creationId="{00000000-0000-0000-0000-000000000000}"/>
          </ac:spMkLst>
        </pc:spChg>
      </pc:sldChg>
      <pc:sldChg chg="del">
        <pc:chgData name="Cesar Augusto Lopez Gallego" userId="0dfa9112-9251-4882-b472-cf2dfcee09d1" providerId="ADAL" clId="{60DE5705-4C6A-4457-94BC-0A7484A6ADAD}" dt="2025-09-20T10:45:53.357" v="5" actId="47"/>
        <pc:sldMkLst>
          <pc:docMk/>
          <pc:sldMk cId="3359361435" sldId="269"/>
        </pc:sldMkLst>
      </pc:sldChg>
      <pc:sldChg chg="modSp del">
        <pc:chgData name="Cesar Augusto Lopez Gallego" userId="0dfa9112-9251-4882-b472-cf2dfcee09d1" providerId="ADAL" clId="{60DE5705-4C6A-4457-94BC-0A7484A6ADAD}" dt="2025-09-20T10:45:53.357" v="5" actId="47"/>
        <pc:sldMkLst>
          <pc:docMk/>
          <pc:sldMk cId="2984374860" sldId="270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984374860" sldId="270"/>
            <ac:spMk id="3" creationId="{00000000-0000-0000-0000-000000000000}"/>
          </ac:spMkLst>
        </pc:spChg>
      </pc:sldChg>
      <pc:sldChg chg="del">
        <pc:chgData name="Cesar Augusto Lopez Gallego" userId="0dfa9112-9251-4882-b472-cf2dfcee09d1" providerId="ADAL" clId="{60DE5705-4C6A-4457-94BC-0A7484A6ADAD}" dt="2025-09-20T10:45:53.357" v="5" actId="47"/>
        <pc:sldMkLst>
          <pc:docMk/>
          <pc:sldMk cId="180956306" sldId="271"/>
        </pc:sldMkLst>
      </pc:sldChg>
      <pc:sldChg chg="modSp del">
        <pc:chgData name="Cesar Augusto Lopez Gallego" userId="0dfa9112-9251-4882-b472-cf2dfcee09d1" providerId="ADAL" clId="{60DE5705-4C6A-4457-94BC-0A7484A6ADAD}" dt="2025-09-20T10:45:30.524" v="3" actId="2696"/>
        <pc:sldMkLst>
          <pc:docMk/>
          <pc:sldMk cId="2346584557" sldId="272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346584557" sldId="272"/>
            <ac:spMk id="3" creationId="{00000000-0000-0000-0000-000000000000}"/>
          </ac:spMkLst>
        </pc:spChg>
      </pc:sldChg>
      <pc:sldChg chg="add">
        <pc:chgData name="Cesar Augusto Lopez Gallego" userId="0dfa9112-9251-4882-b472-cf2dfcee09d1" providerId="ADAL" clId="{60DE5705-4C6A-4457-94BC-0A7484A6ADAD}" dt="2025-09-20T10:45:40.236" v="4"/>
        <pc:sldMkLst>
          <pc:docMk/>
          <pc:sldMk cId="2516440405" sldId="272"/>
        </pc:sldMkLst>
      </pc:sldChg>
    </pc:docChg>
  </pc:docChgLst>
  <pc:docChgLst>
    <pc:chgData name="Cesar Augusto Lopez Gallego" userId="0dfa9112-9251-4882-b472-cf2dfcee09d1" providerId="ADAL" clId="{A8D46015-371D-48AF-8640-FBF2246F6F90}"/>
    <pc:docChg chg="modSld sldOrd">
      <pc:chgData name="Cesar Augusto Lopez Gallego" userId="0dfa9112-9251-4882-b472-cf2dfcee09d1" providerId="ADAL" clId="{A8D46015-371D-48AF-8640-FBF2246F6F90}" dt="2021-09-14T21:41:35.632" v="43" actId="20577"/>
      <pc:docMkLst>
        <pc:docMk/>
      </pc:docMkLst>
      <pc:sldChg chg="modSp ord">
        <pc:chgData name="Cesar Augusto Lopez Gallego" userId="0dfa9112-9251-4882-b472-cf2dfcee09d1" providerId="ADAL" clId="{A8D46015-371D-48AF-8640-FBF2246F6F90}" dt="2021-09-14T19:00:11.011" v="32" actId="20577"/>
        <pc:sldMkLst>
          <pc:docMk/>
          <pc:sldMk cId="4118450459" sldId="261"/>
        </pc:sldMkLst>
        <pc:spChg chg="mod">
          <ac:chgData name="Cesar Augusto Lopez Gallego" userId="0dfa9112-9251-4882-b472-cf2dfcee09d1" providerId="ADAL" clId="{A8D46015-371D-48AF-8640-FBF2246F6F90}" dt="2021-09-14T19:00:11.011" v="32" actId="20577"/>
          <ac:spMkLst>
            <pc:docMk/>
            <pc:sldMk cId="4118450459" sldId="261"/>
            <ac:spMk id="4" creationId="{00000000-0000-0000-0000-000000000000}"/>
          </ac:spMkLst>
        </pc:spChg>
      </pc:sldChg>
      <pc:sldChg chg="modSp">
        <pc:chgData name="Cesar Augusto Lopez Gallego" userId="0dfa9112-9251-4882-b472-cf2dfcee09d1" providerId="ADAL" clId="{A8D46015-371D-48AF-8640-FBF2246F6F90}" dt="2021-09-14T18:59:50.543" v="27" actId="20577"/>
        <pc:sldMkLst>
          <pc:docMk/>
          <pc:sldMk cId="2788855300" sldId="265"/>
        </pc:sldMkLst>
        <pc:spChg chg="mod">
          <ac:chgData name="Cesar Augusto Lopez Gallego" userId="0dfa9112-9251-4882-b472-cf2dfcee09d1" providerId="ADAL" clId="{A8D46015-371D-48AF-8640-FBF2246F6F90}" dt="2021-09-14T18:59:50.543" v="27" actId="20577"/>
          <ac:spMkLst>
            <pc:docMk/>
            <pc:sldMk cId="2788855300" sldId="265"/>
            <ac:spMk id="3" creationId="{00000000-0000-0000-0000-000000000000}"/>
          </ac:spMkLst>
        </pc:spChg>
      </pc:sldChg>
      <pc:sldChg chg="modSp">
        <pc:chgData name="Cesar Augusto Lopez Gallego" userId="0dfa9112-9251-4882-b472-cf2dfcee09d1" providerId="ADAL" clId="{A8D46015-371D-48AF-8640-FBF2246F6F90}" dt="2021-09-14T21:41:35.632" v="43" actId="20577"/>
        <pc:sldMkLst>
          <pc:docMk/>
          <pc:sldMk cId="2111020717" sldId="268"/>
        </pc:sldMkLst>
        <pc:spChg chg="mod">
          <ac:chgData name="Cesar Augusto Lopez Gallego" userId="0dfa9112-9251-4882-b472-cf2dfcee09d1" providerId="ADAL" clId="{A8D46015-371D-48AF-8640-FBF2246F6F90}" dt="2021-09-14T21:41:35.632" v="43" actId="20577"/>
          <ac:spMkLst>
            <pc:docMk/>
            <pc:sldMk cId="2111020717" sldId="268"/>
            <ac:spMk id="3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094F75F2-A2B3-4983-BF29-8718489F57D1}"/>
    <pc:docChg chg="undo custSel addSld delSld modSld">
      <pc:chgData name="Cesar Augusto Lopez Gallego" userId="0dfa9112-9251-4882-b472-cf2dfcee09d1" providerId="ADAL" clId="{094F75F2-A2B3-4983-BF29-8718489F57D1}" dt="2025-10-12T23:30:31.791" v="217" actId="1076"/>
      <pc:docMkLst>
        <pc:docMk/>
      </pc:docMkLst>
      <pc:sldChg chg="addSp delSp modSp mod">
        <pc:chgData name="Cesar Augusto Lopez Gallego" userId="0dfa9112-9251-4882-b472-cf2dfcee09d1" providerId="ADAL" clId="{094F75F2-A2B3-4983-BF29-8718489F57D1}" dt="2025-10-12T23:28:44.772" v="207" actId="14100"/>
        <pc:sldMkLst>
          <pc:docMk/>
          <pc:sldMk cId="2041611342" sldId="256"/>
        </pc:sldMkLst>
        <pc:spChg chg="add del">
          <ac:chgData name="Cesar Augusto Lopez Gallego" userId="0dfa9112-9251-4882-b472-cf2dfcee09d1" providerId="ADAL" clId="{094F75F2-A2B3-4983-BF29-8718489F57D1}" dt="2025-10-12T23:19:32.809" v="38"/>
          <ac:spMkLst>
            <pc:docMk/>
            <pc:sldMk cId="2041611342" sldId="256"/>
            <ac:spMk id="2" creationId="{F4D11473-DC2D-4F22-BBFF-B44D2ED32D73}"/>
          </ac:spMkLst>
        </pc:spChg>
        <pc:spChg chg="del">
          <ac:chgData name="Cesar Augusto Lopez Gallego" userId="0dfa9112-9251-4882-b472-cf2dfcee09d1" providerId="ADAL" clId="{094F75F2-A2B3-4983-BF29-8718489F57D1}" dt="2025-10-12T23:18:38.472" v="21" actId="478"/>
          <ac:spMkLst>
            <pc:docMk/>
            <pc:sldMk cId="2041611342" sldId="256"/>
            <ac:spMk id="3" creationId="{00000000-0000-0000-0000-000000000000}"/>
          </ac:spMkLst>
        </pc:spChg>
        <pc:spChg chg="del">
          <ac:chgData name="Cesar Augusto Lopez Gallego" userId="0dfa9112-9251-4882-b472-cf2dfcee09d1" providerId="ADAL" clId="{094F75F2-A2B3-4983-BF29-8718489F57D1}" dt="2025-10-12T23:18:35.974" v="20" actId="478"/>
          <ac:spMkLst>
            <pc:docMk/>
            <pc:sldMk cId="2041611342" sldId="256"/>
            <ac:spMk id="4" creationId="{00000000-0000-0000-0000-000000000000}"/>
          </ac:spMkLst>
        </pc:spChg>
        <pc:spChg chg="add mod">
          <ac:chgData name="Cesar Augusto Lopez Gallego" userId="0dfa9112-9251-4882-b472-cf2dfcee09d1" providerId="ADAL" clId="{094F75F2-A2B3-4983-BF29-8718489F57D1}" dt="2025-10-12T23:28:44.772" v="207" actId="14100"/>
          <ac:spMkLst>
            <pc:docMk/>
            <pc:sldMk cId="2041611342" sldId="256"/>
            <ac:spMk id="6" creationId="{108FAC19-A660-468A-90F1-63333C76E406}"/>
          </ac:spMkLst>
        </pc:spChg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489347042" sldId="257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533899571" sldId="258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178970548" sldId="260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4118450459" sldId="261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941740834" sldId="262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1278493547" sldId="263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1703327258" sldId="264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788855300" sldId="265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91182359" sldId="266"/>
        </pc:sldMkLst>
      </pc:sldChg>
      <pc:sldChg chg="modSp mod">
        <pc:chgData name="Cesar Augusto Lopez Gallego" userId="0dfa9112-9251-4882-b472-cf2dfcee09d1" providerId="ADAL" clId="{094F75F2-A2B3-4983-BF29-8718489F57D1}" dt="2025-10-12T23:19:20.939" v="35"/>
        <pc:sldMkLst>
          <pc:docMk/>
          <pc:sldMk cId="2008550247" sldId="267"/>
        </pc:sldMkLst>
        <pc:spChg chg="mod">
          <ac:chgData name="Cesar Augusto Lopez Gallego" userId="0dfa9112-9251-4882-b472-cf2dfcee09d1" providerId="ADAL" clId="{094F75F2-A2B3-4983-BF29-8718489F57D1}" dt="2025-10-12T23:19:20.939" v="35"/>
          <ac:spMkLst>
            <pc:docMk/>
            <pc:sldMk cId="2008550247" sldId="267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094F75F2-A2B3-4983-BF29-8718489F57D1}" dt="2025-10-12T23:19:20.939" v="35"/>
          <ac:spMkLst>
            <pc:docMk/>
            <pc:sldMk cId="2008550247" sldId="267"/>
            <ac:spMk id="3" creationId="{00000000-0000-0000-0000-000000000000}"/>
          </ac:spMkLst>
        </pc:spChg>
      </pc:sldChg>
      <pc:sldChg chg="addSp delSp modSp new mod">
        <pc:chgData name="Cesar Augusto Lopez Gallego" userId="0dfa9112-9251-4882-b472-cf2dfcee09d1" providerId="ADAL" clId="{094F75F2-A2B3-4983-BF29-8718489F57D1}" dt="2025-10-12T23:24:16.632" v="150" actId="1076"/>
        <pc:sldMkLst>
          <pc:docMk/>
          <pc:sldMk cId="104638373" sldId="268"/>
        </pc:sldMkLst>
        <pc:spChg chg="mod">
          <ac:chgData name="Cesar Augusto Lopez Gallego" userId="0dfa9112-9251-4882-b472-cf2dfcee09d1" providerId="ADAL" clId="{094F75F2-A2B3-4983-BF29-8718489F57D1}" dt="2025-10-12T23:20:42.824" v="115" actId="20577"/>
          <ac:spMkLst>
            <pc:docMk/>
            <pc:sldMk cId="104638373" sldId="268"/>
            <ac:spMk id="2" creationId="{031A80E1-C40E-483C-9722-B06D82B140E1}"/>
          </ac:spMkLst>
        </pc:spChg>
        <pc:spChg chg="add mod">
          <ac:chgData name="Cesar Augusto Lopez Gallego" userId="0dfa9112-9251-4882-b472-cf2dfcee09d1" providerId="ADAL" clId="{094F75F2-A2B3-4983-BF29-8718489F57D1}" dt="2025-10-12T23:23:39.218" v="144" actId="14100"/>
          <ac:spMkLst>
            <pc:docMk/>
            <pc:sldMk cId="104638373" sldId="268"/>
            <ac:spMk id="4" creationId="{4691E9BB-F800-475A-AE2B-99626BC2292C}"/>
          </ac:spMkLst>
        </pc:spChg>
        <pc:spChg chg="add del">
          <ac:chgData name="Cesar Augusto Lopez Gallego" userId="0dfa9112-9251-4882-b472-cf2dfcee09d1" providerId="ADAL" clId="{094F75F2-A2B3-4983-BF29-8718489F57D1}" dt="2025-10-12T23:23:16.131" v="137"/>
          <ac:spMkLst>
            <pc:docMk/>
            <pc:sldMk cId="104638373" sldId="268"/>
            <ac:spMk id="5" creationId="{DC816796-B2CC-4BA1-969D-0DEDC1D21ECC}"/>
          </ac:spMkLst>
        </pc:spChg>
        <pc:spChg chg="add mod">
          <ac:chgData name="Cesar Augusto Lopez Gallego" userId="0dfa9112-9251-4882-b472-cf2dfcee09d1" providerId="ADAL" clId="{094F75F2-A2B3-4983-BF29-8718489F57D1}" dt="2025-10-12T23:24:16.632" v="150" actId="1076"/>
          <ac:spMkLst>
            <pc:docMk/>
            <pc:sldMk cId="104638373" sldId="268"/>
            <ac:spMk id="7" creationId="{52BC57F1-92BE-46C0-BDAF-B9DA87017843}"/>
          </ac:spMkLst>
        </pc:spChg>
        <pc:spChg chg="add del">
          <ac:chgData name="Cesar Augusto Lopez Gallego" userId="0dfa9112-9251-4882-b472-cf2dfcee09d1" providerId="ADAL" clId="{094F75F2-A2B3-4983-BF29-8718489F57D1}" dt="2025-10-12T23:24:07.177" v="147"/>
          <ac:spMkLst>
            <pc:docMk/>
            <pc:sldMk cId="104638373" sldId="268"/>
            <ac:spMk id="8" creationId="{BC71EA9D-F92C-4402-9D6C-AAB0DAD82B4C}"/>
          </ac:spMkLst>
        </pc:spChg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111020717" sldId="268"/>
        </pc:sldMkLst>
      </pc:sldChg>
      <pc:sldChg chg="addSp delSp modSp new mod">
        <pc:chgData name="Cesar Augusto Lopez Gallego" userId="0dfa9112-9251-4882-b472-cf2dfcee09d1" providerId="ADAL" clId="{094F75F2-A2B3-4983-BF29-8718489F57D1}" dt="2025-10-12T23:27:39.948" v="200" actId="20577"/>
        <pc:sldMkLst>
          <pc:docMk/>
          <pc:sldMk cId="3855828012" sldId="269"/>
        </pc:sldMkLst>
        <pc:spChg chg="del mod">
          <ac:chgData name="Cesar Augusto Lopez Gallego" userId="0dfa9112-9251-4882-b472-cf2dfcee09d1" providerId="ADAL" clId="{094F75F2-A2B3-4983-BF29-8718489F57D1}" dt="2025-10-12T23:21:51.236" v="124" actId="478"/>
          <ac:spMkLst>
            <pc:docMk/>
            <pc:sldMk cId="3855828012" sldId="269"/>
            <ac:spMk id="2" creationId="{EE69A973-CBA5-48D7-A94B-66AF7FDB7C2C}"/>
          </ac:spMkLst>
        </pc:spChg>
        <pc:spChg chg="add del">
          <ac:chgData name="Cesar Augusto Lopez Gallego" userId="0dfa9112-9251-4882-b472-cf2dfcee09d1" providerId="ADAL" clId="{094F75F2-A2B3-4983-BF29-8718489F57D1}" dt="2025-10-12T23:21:38.611" v="120"/>
          <ac:spMkLst>
            <pc:docMk/>
            <pc:sldMk cId="3855828012" sldId="269"/>
            <ac:spMk id="3" creationId="{2A5A4A10-9140-4351-9DBF-853203923B3D}"/>
          </ac:spMkLst>
        </pc:spChg>
        <pc:spChg chg="add mod">
          <ac:chgData name="Cesar Augusto Lopez Gallego" userId="0dfa9112-9251-4882-b472-cf2dfcee09d1" providerId="ADAL" clId="{094F75F2-A2B3-4983-BF29-8718489F57D1}" dt="2025-10-12T23:27:39.948" v="200" actId="20577"/>
          <ac:spMkLst>
            <pc:docMk/>
            <pc:sldMk cId="3855828012" sldId="269"/>
            <ac:spMk id="5" creationId="{DF517A86-3D04-442F-9CE5-CA9FBDAE38BD}"/>
          </ac:spMkLst>
        </pc:spChg>
        <pc:spChg chg="add mod">
          <ac:chgData name="Cesar Augusto Lopez Gallego" userId="0dfa9112-9251-4882-b472-cf2dfcee09d1" providerId="ADAL" clId="{094F75F2-A2B3-4983-BF29-8718489F57D1}" dt="2025-10-12T23:26:11.894" v="181" actId="207"/>
          <ac:spMkLst>
            <pc:docMk/>
            <pc:sldMk cId="3855828012" sldId="269"/>
            <ac:spMk id="8" creationId="{18A0F59A-859E-4FAD-A99A-7C225B059D3D}"/>
          </ac:spMkLst>
        </pc:spChg>
        <pc:picChg chg="add mod">
          <ac:chgData name="Cesar Augusto Lopez Gallego" userId="0dfa9112-9251-4882-b472-cf2dfcee09d1" providerId="ADAL" clId="{094F75F2-A2B3-4983-BF29-8718489F57D1}" dt="2025-10-12T23:25:41.247" v="154" actId="1076"/>
          <ac:picMkLst>
            <pc:docMk/>
            <pc:sldMk cId="3855828012" sldId="269"/>
            <ac:picMk id="7" creationId="{78AD4DC5-26DA-4CC5-8C8F-B5D3BF6F804F}"/>
          </ac:picMkLst>
        </pc:picChg>
      </pc:sldChg>
      <pc:sldChg chg="modSp new del">
        <pc:chgData name="Cesar Augusto Lopez Gallego" userId="0dfa9112-9251-4882-b472-cf2dfcee09d1" providerId="ADAL" clId="{094F75F2-A2B3-4983-BF29-8718489F57D1}" dt="2025-10-12T23:19:21.207" v="36" actId="680"/>
        <pc:sldMkLst>
          <pc:docMk/>
          <pc:sldMk cId="262299739" sldId="270"/>
        </pc:sldMkLst>
        <pc:spChg chg="mod">
          <ac:chgData name="Cesar Augusto Lopez Gallego" userId="0dfa9112-9251-4882-b472-cf2dfcee09d1" providerId="ADAL" clId="{094F75F2-A2B3-4983-BF29-8718489F57D1}" dt="2025-10-12T23:19:20.939" v="35"/>
          <ac:spMkLst>
            <pc:docMk/>
            <pc:sldMk cId="262299739" sldId="270"/>
            <ac:spMk id="2" creationId="{78CA347D-6375-47D2-9A31-8B2BCC5D1986}"/>
          </ac:spMkLst>
        </pc:spChg>
      </pc:sldChg>
      <pc:sldChg chg="addSp delSp modSp new mod">
        <pc:chgData name="Cesar Augusto Lopez Gallego" userId="0dfa9112-9251-4882-b472-cf2dfcee09d1" providerId="ADAL" clId="{094F75F2-A2B3-4983-BF29-8718489F57D1}" dt="2025-10-12T23:28:35.442" v="206" actId="14100"/>
        <pc:sldMkLst>
          <pc:docMk/>
          <pc:sldMk cId="711959806" sldId="270"/>
        </pc:sldMkLst>
        <pc:spChg chg="del">
          <ac:chgData name="Cesar Augusto Lopez Gallego" userId="0dfa9112-9251-4882-b472-cf2dfcee09d1" providerId="ADAL" clId="{094F75F2-A2B3-4983-BF29-8718489F57D1}" dt="2025-10-12T23:28:23.354" v="202" actId="478"/>
          <ac:spMkLst>
            <pc:docMk/>
            <pc:sldMk cId="711959806" sldId="270"/>
            <ac:spMk id="2" creationId="{F6DC9483-BC08-4A8D-ADF6-E0DE8A334423}"/>
          </ac:spMkLst>
        </pc:spChg>
        <pc:spChg chg="add mod">
          <ac:chgData name="Cesar Augusto Lopez Gallego" userId="0dfa9112-9251-4882-b472-cf2dfcee09d1" providerId="ADAL" clId="{094F75F2-A2B3-4983-BF29-8718489F57D1}" dt="2025-10-12T23:28:35.442" v="206" actId="14100"/>
          <ac:spMkLst>
            <pc:docMk/>
            <pc:sldMk cId="711959806" sldId="270"/>
            <ac:spMk id="4" creationId="{17B29204-7E89-4E0F-AD02-7FA73593E3CB}"/>
          </ac:spMkLst>
        </pc:spChg>
      </pc:sldChg>
      <pc:sldChg chg="addSp delSp modSp new mod">
        <pc:chgData name="Cesar Augusto Lopez Gallego" userId="0dfa9112-9251-4882-b472-cf2dfcee09d1" providerId="ADAL" clId="{094F75F2-A2B3-4983-BF29-8718489F57D1}" dt="2025-10-12T23:30:23.035" v="212" actId="1076"/>
        <pc:sldMkLst>
          <pc:docMk/>
          <pc:sldMk cId="1887352911" sldId="271"/>
        </pc:sldMkLst>
        <pc:spChg chg="del mod">
          <ac:chgData name="Cesar Augusto Lopez Gallego" userId="0dfa9112-9251-4882-b472-cf2dfcee09d1" providerId="ADAL" clId="{094F75F2-A2B3-4983-BF29-8718489F57D1}" dt="2025-10-12T23:29:53.234" v="210" actId="478"/>
          <ac:spMkLst>
            <pc:docMk/>
            <pc:sldMk cId="1887352911" sldId="271"/>
            <ac:spMk id="2" creationId="{3BD25EF4-8C36-4D8A-A288-FED6E988F626}"/>
          </ac:spMkLst>
        </pc:spChg>
        <pc:spChg chg="add mod">
          <ac:chgData name="Cesar Augusto Lopez Gallego" userId="0dfa9112-9251-4882-b472-cf2dfcee09d1" providerId="ADAL" clId="{094F75F2-A2B3-4983-BF29-8718489F57D1}" dt="2025-10-12T23:30:23.035" v="212" actId="1076"/>
          <ac:spMkLst>
            <pc:docMk/>
            <pc:sldMk cId="1887352911" sldId="271"/>
            <ac:spMk id="4" creationId="{F976A315-CD0E-4130-96FF-4857797106B7}"/>
          </ac:spMkLst>
        </pc:spChg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516440405" sldId="272"/>
        </pc:sldMkLst>
      </pc:sldChg>
      <pc:sldChg chg="addSp delSp modSp new mod">
        <pc:chgData name="Cesar Augusto Lopez Gallego" userId="0dfa9112-9251-4882-b472-cf2dfcee09d1" providerId="ADAL" clId="{094F75F2-A2B3-4983-BF29-8718489F57D1}" dt="2025-10-12T23:30:31.791" v="217" actId="1076"/>
        <pc:sldMkLst>
          <pc:docMk/>
          <pc:sldMk cId="2907073917" sldId="272"/>
        </pc:sldMkLst>
        <pc:spChg chg="del mod">
          <ac:chgData name="Cesar Augusto Lopez Gallego" userId="0dfa9112-9251-4882-b472-cf2dfcee09d1" providerId="ADAL" clId="{094F75F2-A2B3-4983-BF29-8718489F57D1}" dt="2025-10-12T23:30:28.087" v="215" actId="478"/>
          <ac:spMkLst>
            <pc:docMk/>
            <pc:sldMk cId="2907073917" sldId="272"/>
            <ac:spMk id="2" creationId="{24B1533D-DCEC-4EC6-871A-F6C11CC828FC}"/>
          </ac:spMkLst>
        </pc:spChg>
        <pc:spChg chg="add mod">
          <ac:chgData name="Cesar Augusto Lopez Gallego" userId="0dfa9112-9251-4882-b472-cf2dfcee09d1" providerId="ADAL" clId="{094F75F2-A2B3-4983-BF29-8718489F57D1}" dt="2025-10-12T23:30:31.791" v="217" actId="1076"/>
          <ac:spMkLst>
            <pc:docMk/>
            <pc:sldMk cId="2907073917" sldId="272"/>
            <ac:spMk id="4" creationId="{D43B718B-C48A-431A-ABBB-ECBB139876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52B1-1B51-4AD2-8D27-A861DB167686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9C1F-739E-42A4-97D0-617A0C70C3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5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41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7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0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89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380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04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0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1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75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3" indent="0">
              <a:buNone/>
              <a:defRPr sz="2000"/>
            </a:lvl4pPr>
            <a:lvl5pPr marL="1828844" indent="0">
              <a:buNone/>
              <a:defRPr sz="2000"/>
            </a:lvl5pPr>
            <a:lvl6pPr marL="2286055" indent="0">
              <a:buNone/>
              <a:defRPr sz="2000"/>
            </a:lvl6pPr>
            <a:lvl7pPr marL="2743266" indent="0">
              <a:buNone/>
              <a:defRPr sz="2000"/>
            </a:lvl7pPr>
            <a:lvl8pPr marL="3200476" indent="0">
              <a:buNone/>
              <a:defRPr sz="2000"/>
            </a:lvl8pPr>
            <a:lvl9pPr marL="3657687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35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Funciones recursivas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César Augusto López Gallego</a:t>
            </a:r>
          </a:p>
        </p:txBody>
      </p:sp>
    </p:spTree>
    <p:extLst>
      <p:ext uri="{BB962C8B-B14F-4D97-AF65-F5344CB8AC3E}">
        <p14:creationId xmlns:p14="http://schemas.microsoft.com/office/powerpoint/2010/main" val="20085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108FAC19-A660-468A-90F1-63333C76E406}"/>
              </a:ext>
            </a:extLst>
          </p:cNvPr>
          <p:cNvSpPr txBox="1"/>
          <p:nvPr/>
        </p:nvSpPr>
        <p:spPr>
          <a:xfrm>
            <a:off x="980502" y="1307962"/>
            <a:ext cx="82323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¿QUÉ ES LA RECURSIVIDAD?</a:t>
            </a:r>
          </a:p>
          <a:p>
            <a:endParaRPr lang="es-ES" dirty="0"/>
          </a:p>
          <a:p>
            <a:r>
              <a:rPr lang="es-ES" dirty="0"/>
              <a:t>"Una función que se llama a sí misma"</a:t>
            </a:r>
          </a:p>
          <a:p>
            <a:endParaRPr lang="es-ES" dirty="0"/>
          </a:p>
          <a:p>
            <a:r>
              <a:rPr lang="es-ES" dirty="0"/>
              <a:t>Formalmente: Es una técnica donde una función resuelve un problema </a:t>
            </a:r>
          </a:p>
          <a:p>
            <a:r>
              <a:rPr lang="es-ES" dirty="0"/>
              <a:t>llamándose a sí misma con versiones más pequeñas </a:t>
            </a:r>
          </a:p>
          <a:p>
            <a:r>
              <a:rPr lang="es-ES" dirty="0"/>
              <a:t>del mismo problema.</a:t>
            </a:r>
          </a:p>
        </p:txBody>
      </p:sp>
    </p:spTree>
    <p:extLst>
      <p:ext uri="{BB962C8B-B14F-4D97-AF65-F5344CB8AC3E}">
        <p14:creationId xmlns:p14="http://schemas.microsoft.com/office/powerpoint/2010/main" val="204161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A80E1-C40E-483C-9722-B06D82B1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Función Recursiva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91E9BB-F800-475A-AE2B-99626BC2292C}"/>
              </a:ext>
            </a:extLst>
          </p:cNvPr>
          <p:cNvSpPr txBox="1"/>
          <p:nvPr/>
        </p:nvSpPr>
        <p:spPr>
          <a:xfrm>
            <a:off x="838200" y="2137516"/>
            <a:ext cx="66422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funcion_recursiva</a:t>
            </a:r>
            <a:r>
              <a:rPr lang="es-ES" dirty="0"/>
              <a:t>(</a:t>
            </a:r>
            <a:r>
              <a:rPr lang="es-ES" dirty="0" err="1"/>
              <a:t>parametro</a:t>
            </a:r>
            <a:r>
              <a:rPr lang="es-ES" dirty="0"/>
              <a:t>) {</a:t>
            </a:r>
          </a:p>
          <a:p>
            <a:r>
              <a:rPr lang="es-ES" dirty="0">
                <a:highlight>
                  <a:srgbClr val="FFFF00"/>
                </a:highlight>
              </a:rPr>
              <a:t>    // 1. CASO BASE</a:t>
            </a:r>
          </a:p>
          <a:p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condición_parada</a:t>
            </a:r>
            <a:r>
              <a:rPr lang="es-ES" dirty="0"/>
              <a:t>) {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valor_simple</a:t>
            </a:r>
            <a:r>
              <a:rPr lang="es-ES" dirty="0"/>
              <a:t>;</a:t>
            </a:r>
          </a:p>
          <a:p>
            <a:r>
              <a:rPr lang="es-ES" dirty="0"/>
              <a:t>    }</a:t>
            </a:r>
          </a:p>
          <a:p>
            <a:r>
              <a:rPr lang="es-ES" dirty="0">
                <a:highlight>
                  <a:srgbClr val="FFFF00"/>
                </a:highlight>
              </a:rPr>
              <a:t>    // 2. CASO RECURSIVO  </a:t>
            </a:r>
          </a:p>
          <a:p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operacion</a:t>
            </a:r>
            <a:r>
              <a:rPr lang="es-ES" dirty="0"/>
              <a:t> + </a:t>
            </a:r>
            <a:r>
              <a:rPr lang="es-ES" dirty="0" err="1"/>
              <a:t>funcion_recursiva</a:t>
            </a:r>
            <a:r>
              <a:rPr lang="es-ES" dirty="0"/>
              <a:t>(</a:t>
            </a:r>
            <a:r>
              <a:rPr lang="es-ES" dirty="0" err="1"/>
              <a:t>parametro_reducido</a:t>
            </a:r>
            <a:r>
              <a:rPr lang="es-ES" dirty="0"/>
              <a:t>);</a:t>
            </a:r>
          </a:p>
          <a:p>
            <a:r>
              <a:rPr lang="es-ES" dirty="0"/>
              <a:t>    }</a:t>
            </a:r>
          </a:p>
          <a:p>
            <a:r>
              <a:rPr lang="es-ES" dirty="0"/>
              <a:t>}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BC57F1-92BE-46C0-BDAF-B9DA87017843}"/>
              </a:ext>
            </a:extLst>
          </p:cNvPr>
          <p:cNvSpPr txBox="1"/>
          <p:nvPr/>
        </p:nvSpPr>
        <p:spPr>
          <a:xfrm>
            <a:off x="6871771" y="1818038"/>
            <a:ext cx="3935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¿Qué es el caso base?</a:t>
            </a:r>
          </a:p>
          <a:p>
            <a:r>
              <a:rPr lang="es-ES" dirty="0"/>
              <a:t>• La condición más simple del problema</a:t>
            </a:r>
          </a:p>
          <a:p>
            <a:r>
              <a:rPr lang="es-ES" dirty="0"/>
              <a:t>• Donde la recursión SE DETIENE</a:t>
            </a:r>
          </a:p>
          <a:p>
            <a:r>
              <a:rPr lang="es-ES" dirty="0"/>
              <a:t>• Evita llamadas infinitas</a:t>
            </a:r>
          </a:p>
          <a:p>
            <a:r>
              <a:rPr lang="es-ES" dirty="0"/>
              <a:t>Sin caso base →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Overflow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3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F517A86-3D04-442F-9CE5-CA9FBDAE38BD}"/>
              </a:ext>
            </a:extLst>
          </p:cNvPr>
          <p:cNvSpPr txBox="1"/>
          <p:nvPr/>
        </p:nvSpPr>
        <p:spPr>
          <a:xfrm>
            <a:off x="524220" y="1353741"/>
            <a:ext cx="60978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🔢 EJEMPLO: FACTORIAL</a:t>
            </a:r>
          </a:p>
          <a:p>
            <a:endParaRPr lang="es-419" dirty="0"/>
          </a:p>
          <a:p>
            <a:r>
              <a:rPr lang="es-419" dirty="0" err="1"/>
              <a:t>int</a:t>
            </a:r>
            <a:r>
              <a:rPr lang="es-419" dirty="0"/>
              <a:t> factorial(</a:t>
            </a:r>
            <a:r>
              <a:rPr lang="es-419" dirty="0" err="1"/>
              <a:t>int</a:t>
            </a:r>
            <a:r>
              <a:rPr lang="es-419" dirty="0"/>
              <a:t> n) {</a:t>
            </a:r>
          </a:p>
          <a:p>
            <a:r>
              <a:rPr lang="es-419" dirty="0"/>
              <a:t>    </a:t>
            </a:r>
            <a:r>
              <a:rPr lang="es-419" dirty="0" err="1"/>
              <a:t>if</a:t>
            </a:r>
            <a:r>
              <a:rPr lang="es-419" dirty="0"/>
              <a:t> (n &lt;= 1) {           // Caso base</a:t>
            </a:r>
          </a:p>
          <a:p>
            <a:r>
              <a:rPr lang="es-419" dirty="0"/>
              <a:t>        </a:t>
            </a:r>
            <a:r>
              <a:rPr lang="es-419" dirty="0" err="1"/>
              <a:t>return</a:t>
            </a:r>
            <a:r>
              <a:rPr lang="es-419" dirty="0"/>
              <a:t> 1;</a:t>
            </a:r>
          </a:p>
          <a:p>
            <a:r>
              <a:rPr lang="es-419" dirty="0"/>
              <a:t>    } </a:t>
            </a:r>
            <a:r>
              <a:rPr lang="es-419" dirty="0" err="1"/>
              <a:t>else</a:t>
            </a:r>
            <a:r>
              <a:rPr lang="es-419" dirty="0"/>
              <a:t> {</a:t>
            </a:r>
          </a:p>
          <a:p>
            <a:r>
              <a:rPr lang="es-419" dirty="0"/>
              <a:t>        </a:t>
            </a:r>
            <a:r>
              <a:rPr lang="es-419" dirty="0" err="1"/>
              <a:t>return</a:t>
            </a:r>
            <a:r>
              <a:rPr lang="es-419" dirty="0"/>
              <a:t> n * factorial(n - 1);  // Llamada recursiva</a:t>
            </a:r>
          </a:p>
          <a:p>
            <a:r>
              <a:rPr lang="es-419" dirty="0"/>
              <a:t>    }</a:t>
            </a:r>
          </a:p>
          <a:p>
            <a:r>
              <a:rPr lang="es-419" dirty="0"/>
              <a:t>}</a:t>
            </a:r>
          </a:p>
          <a:p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AD4DC5-26DA-4CC5-8C8F-B5D3BF6F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56" y="2124921"/>
            <a:ext cx="4847932" cy="38134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8A0F59A-859E-4FAD-A99A-7C225B059D3D}"/>
              </a:ext>
            </a:extLst>
          </p:cNvPr>
          <p:cNvSpPr txBox="1"/>
          <p:nvPr/>
        </p:nvSpPr>
        <p:spPr>
          <a:xfrm flipH="1">
            <a:off x="6613864" y="1674563"/>
            <a:ext cx="400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/>
                </a:solidFill>
              </a:rPr>
              <a:t>Árbol de Llamadas </a:t>
            </a:r>
            <a:endParaRPr lang="es-419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2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7B29204-7E89-4E0F-AD02-7FA73593E3CB}"/>
              </a:ext>
            </a:extLst>
          </p:cNvPr>
          <p:cNvSpPr txBox="1"/>
          <p:nvPr/>
        </p:nvSpPr>
        <p:spPr>
          <a:xfrm>
            <a:off x="2079434" y="1270324"/>
            <a:ext cx="77806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CONFIAR EN LA RECURSIÓN</a:t>
            </a:r>
          </a:p>
          <a:p>
            <a:endParaRPr lang="es-419" dirty="0"/>
          </a:p>
          <a:p>
            <a:r>
              <a:rPr lang="es-419" dirty="0"/>
              <a:t>Pensamiento CORRECTO vs INCORRECTO:</a:t>
            </a:r>
          </a:p>
          <a:p>
            <a:endParaRPr lang="es-419" dirty="0"/>
          </a:p>
          <a:p>
            <a:r>
              <a:rPr lang="es-419" dirty="0"/>
              <a:t>❌ "¿Cómo funciona factorial(3) si factorial(2) no está implementado?"</a:t>
            </a:r>
          </a:p>
          <a:p>
            <a:endParaRPr lang="es-419" dirty="0"/>
          </a:p>
          <a:p>
            <a:r>
              <a:rPr lang="es-419" dirty="0"/>
              <a:t>✅ "ASUMO que factorial(n-1) funciona correctamente.</a:t>
            </a:r>
          </a:p>
          <a:p>
            <a:r>
              <a:rPr lang="es-419" dirty="0"/>
              <a:t>    Si funciona para números más pequeños, </a:t>
            </a:r>
          </a:p>
          <a:p>
            <a:r>
              <a:rPr lang="es-419" dirty="0"/>
              <a:t>    entonces funcionará para este."</a:t>
            </a:r>
          </a:p>
          <a:p>
            <a:endParaRPr lang="es-419" dirty="0"/>
          </a:p>
          <a:p>
            <a:r>
              <a:rPr lang="es-419" dirty="0"/>
              <a:t>💡 Mentalidad:</a:t>
            </a:r>
          </a:p>
          <a:p>
            <a:r>
              <a:rPr lang="es-419" dirty="0"/>
              <a:t>   No sigas TODAS las llamadas</a:t>
            </a:r>
          </a:p>
          <a:p>
            <a:r>
              <a:rPr lang="es-419" dirty="0"/>
              <a:t>   CONFÍA en el proceso</a:t>
            </a:r>
          </a:p>
        </p:txBody>
      </p:sp>
    </p:spTree>
    <p:extLst>
      <p:ext uri="{BB962C8B-B14F-4D97-AF65-F5344CB8AC3E}">
        <p14:creationId xmlns:p14="http://schemas.microsoft.com/office/powerpoint/2010/main" val="7119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6A315-CD0E-4130-96FF-4857797106B7}"/>
              </a:ext>
            </a:extLst>
          </p:cNvPr>
          <p:cNvSpPr txBox="1"/>
          <p:nvPr/>
        </p:nvSpPr>
        <p:spPr>
          <a:xfrm>
            <a:off x="4095521" y="1287640"/>
            <a:ext cx="60978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⚖️ VENTAJAS vs DESVENTAJAS</a:t>
            </a:r>
          </a:p>
          <a:p>
            <a:endParaRPr lang="es-419" dirty="0"/>
          </a:p>
          <a:p>
            <a:r>
              <a:rPr lang="es-419" dirty="0"/>
              <a:t>✅ VENTAJAS:</a:t>
            </a:r>
          </a:p>
          <a:p>
            <a:r>
              <a:rPr lang="es-419" dirty="0"/>
              <a:t>   • Código más elegante y legible</a:t>
            </a:r>
          </a:p>
          <a:p>
            <a:r>
              <a:rPr lang="es-419" dirty="0"/>
              <a:t>   • Soluciones naturales para ciertos problemas</a:t>
            </a:r>
          </a:p>
          <a:p>
            <a:r>
              <a:rPr lang="es-419" dirty="0"/>
              <a:t>   • Menos líneas de código</a:t>
            </a:r>
          </a:p>
          <a:p>
            <a:r>
              <a:rPr lang="es-419" dirty="0"/>
              <a:t>   • Fácil de modificar y mantener</a:t>
            </a:r>
          </a:p>
          <a:p>
            <a:endParaRPr lang="es-419" dirty="0"/>
          </a:p>
          <a:p>
            <a:r>
              <a:rPr lang="es-419" dirty="0"/>
              <a:t>❌ DESVENTAJAS:</a:t>
            </a:r>
          </a:p>
          <a:p>
            <a:r>
              <a:rPr lang="es-419" dirty="0"/>
              <a:t>   • Puede consumir mucha memoria (</a:t>
            </a:r>
            <a:r>
              <a:rPr lang="es-419" dirty="0" err="1"/>
              <a:t>stack</a:t>
            </a:r>
            <a:r>
              <a:rPr lang="es-419" dirty="0"/>
              <a:t>)</a:t>
            </a:r>
          </a:p>
          <a:p>
            <a:r>
              <a:rPr lang="es-419" dirty="0"/>
              <a:t>   • A veces menos eficiente que iterativo</a:t>
            </a:r>
          </a:p>
          <a:p>
            <a:r>
              <a:rPr lang="es-419" dirty="0"/>
              <a:t>   • Más difícil de depurar</a:t>
            </a:r>
          </a:p>
          <a:p>
            <a:r>
              <a:rPr lang="es-419" dirty="0"/>
              <a:t>   • Riesgo de </a:t>
            </a:r>
            <a:r>
              <a:rPr lang="es-419" dirty="0" err="1"/>
              <a:t>stack</a:t>
            </a:r>
            <a:r>
              <a:rPr lang="es-419" dirty="0"/>
              <a:t> </a:t>
            </a:r>
            <a:r>
              <a:rPr lang="es-419" dirty="0" err="1"/>
              <a:t>overflow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8735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3B718B-C48A-431A-ABBB-ECBB139876C7}"/>
              </a:ext>
            </a:extLst>
          </p:cNvPr>
          <p:cNvSpPr txBox="1"/>
          <p:nvPr/>
        </p:nvSpPr>
        <p:spPr>
          <a:xfrm>
            <a:off x="3258239" y="1127106"/>
            <a:ext cx="60978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🚫 ERRORES COMUNES DE PRINCIPIANTES</a:t>
            </a:r>
          </a:p>
          <a:p>
            <a:endParaRPr lang="es-419" dirty="0"/>
          </a:p>
          <a:p>
            <a:r>
              <a:rPr lang="es-419" dirty="0"/>
              <a:t>1. ❌ Olvidar el caso base</a:t>
            </a:r>
          </a:p>
          <a:p>
            <a:r>
              <a:rPr lang="es-419" dirty="0"/>
              <a:t>   </a:t>
            </a:r>
            <a:r>
              <a:rPr lang="es-419" dirty="0" err="1"/>
              <a:t>int</a:t>
            </a:r>
            <a:r>
              <a:rPr lang="es-419" dirty="0"/>
              <a:t> </a:t>
            </a:r>
            <a:r>
              <a:rPr lang="es-419" dirty="0" err="1"/>
              <a:t>factorial_mal</a:t>
            </a:r>
            <a:r>
              <a:rPr lang="es-419" dirty="0"/>
              <a:t>(</a:t>
            </a:r>
            <a:r>
              <a:rPr lang="es-419" dirty="0" err="1"/>
              <a:t>int</a:t>
            </a:r>
            <a:r>
              <a:rPr lang="es-419" dirty="0"/>
              <a:t> n) {</a:t>
            </a:r>
          </a:p>
          <a:p>
            <a:r>
              <a:rPr lang="es-419" dirty="0"/>
              <a:t>       </a:t>
            </a:r>
            <a:r>
              <a:rPr lang="es-419" dirty="0" err="1"/>
              <a:t>return</a:t>
            </a:r>
            <a:r>
              <a:rPr lang="es-419" dirty="0"/>
              <a:t> n * </a:t>
            </a:r>
            <a:r>
              <a:rPr lang="es-419" dirty="0" err="1"/>
              <a:t>factorial_mal</a:t>
            </a:r>
            <a:r>
              <a:rPr lang="es-419" dirty="0"/>
              <a:t>(n-1);  // ¡NUNCA PARA!</a:t>
            </a:r>
          </a:p>
          <a:p>
            <a:r>
              <a:rPr lang="es-419" dirty="0"/>
              <a:t>   }</a:t>
            </a:r>
          </a:p>
          <a:p>
            <a:endParaRPr lang="es-419" dirty="0"/>
          </a:p>
          <a:p>
            <a:r>
              <a:rPr lang="es-419" dirty="0"/>
              <a:t>2. ❌ No acercarse al caso base</a:t>
            </a:r>
          </a:p>
          <a:p>
            <a:r>
              <a:rPr lang="es-419" dirty="0"/>
              <a:t>   </a:t>
            </a:r>
            <a:r>
              <a:rPr lang="es-419" dirty="0" err="1"/>
              <a:t>int</a:t>
            </a:r>
            <a:r>
              <a:rPr lang="es-419" dirty="0"/>
              <a:t> </a:t>
            </a:r>
            <a:r>
              <a:rPr lang="es-419" dirty="0" err="1"/>
              <a:t>recursión_infinita</a:t>
            </a:r>
            <a:r>
              <a:rPr lang="es-419" dirty="0"/>
              <a:t>(</a:t>
            </a:r>
            <a:r>
              <a:rPr lang="es-419" dirty="0" err="1"/>
              <a:t>int</a:t>
            </a:r>
            <a:r>
              <a:rPr lang="es-419" dirty="0"/>
              <a:t> n) {</a:t>
            </a:r>
          </a:p>
          <a:p>
            <a:r>
              <a:rPr lang="es-419" dirty="0"/>
              <a:t>       </a:t>
            </a:r>
            <a:r>
              <a:rPr lang="es-419" dirty="0" err="1"/>
              <a:t>if</a:t>
            </a:r>
            <a:r>
              <a:rPr lang="es-419" dirty="0"/>
              <a:t> (n == 0) </a:t>
            </a:r>
            <a:r>
              <a:rPr lang="es-419" dirty="0" err="1"/>
              <a:t>return</a:t>
            </a:r>
            <a:r>
              <a:rPr lang="es-419" dirty="0"/>
              <a:t> 1;</a:t>
            </a:r>
          </a:p>
          <a:p>
            <a:r>
              <a:rPr lang="es-419" dirty="0"/>
              <a:t>       </a:t>
            </a:r>
            <a:r>
              <a:rPr lang="es-419" dirty="0" err="1"/>
              <a:t>return</a:t>
            </a:r>
            <a:r>
              <a:rPr lang="es-419" dirty="0"/>
              <a:t> n * </a:t>
            </a:r>
            <a:r>
              <a:rPr lang="es-419" dirty="0" err="1"/>
              <a:t>recursión_infinita</a:t>
            </a:r>
            <a:r>
              <a:rPr lang="es-419" dirty="0"/>
              <a:t>(n);  // ¡Mismo n!</a:t>
            </a:r>
          </a:p>
          <a:p>
            <a:r>
              <a:rPr lang="es-419" dirty="0"/>
              <a:t>   }</a:t>
            </a:r>
          </a:p>
          <a:p>
            <a:endParaRPr lang="es-419" dirty="0"/>
          </a:p>
          <a:p>
            <a:r>
              <a:rPr lang="es-419" dirty="0"/>
              <a:t>3. ❌ Caso base incorrecto</a:t>
            </a:r>
          </a:p>
        </p:txBody>
      </p:sp>
    </p:spTree>
    <p:extLst>
      <p:ext uri="{BB962C8B-B14F-4D97-AF65-F5344CB8AC3E}">
        <p14:creationId xmlns:p14="http://schemas.microsoft.com/office/powerpoint/2010/main" val="290707391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471</TotalTime>
  <Words>402</Words>
  <Application>Microsoft Office PowerPoint</Application>
  <PresentationFormat>Panorámica</PresentationFormat>
  <Paragraphs>75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1_Tema de Office</vt:lpstr>
      <vt:lpstr>Funciones recursivas</vt:lpstr>
      <vt:lpstr>Presentación de PowerPoint</vt:lpstr>
      <vt:lpstr>Estructura Función Recursiva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María Grisales Muñoz</dc:creator>
  <cp:lastModifiedBy>Cesar Augusto Lopez Gallego</cp:lastModifiedBy>
  <cp:revision>33</cp:revision>
  <dcterms:created xsi:type="dcterms:W3CDTF">2018-03-30T16:53:30Z</dcterms:created>
  <dcterms:modified xsi:type="dcterms:W3CDTF">2025-10-12T23:31:04Z</dcterms:modified>
</cp:coreProperties>
</file>