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314" r:id="rId9"/>
    <p:sldId id="316" r:id="rId10"/>
    <p:sldId id="315" r:id="rId11"/>
    <p:sldId id="313" r:id="rId12"/>
    <p:sldId id="265" r:id="rId13"/>
    <p:sldId id="264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4" r:id="rId22"/>
    <p:sldId id="289" r:id="rId23"/>
    <p:sldId id="290" r:id="rId24"/>
  </p:sldIdLst>
  <p:sldSz cx="13817600" cy="77724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36AA78-72CE-4C61-BC78-23A0A05DC28D}">
  <a:tblStyle styleId="{2D36AA78-72CE-4C61-BC78-23A0A05DC28D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rgbClr val="E6E6E6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6E6E6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 i="off"/>
      <a:tcStyle>
        <a:tcBdr>
          <a:top>
            <a:ln w="508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lt1"/>
          </a:solidFill>
        </a:fill>
      </a:tcStyle>
    </a:lastRow>
    <a:seCell>
      <a:tcTxStyle b="on" i="off">
        <a:font>
          <a:latin typeface="Calibri"/>
          <a:ea typeface="Calibri"/>
          <a:cs typeface="Calibri"/>
        </a:font>
        <a:schemeClr val="dk1"/>
      </a:tcTxStyle>
      <a:tcStyle>
        <a:tcBdr/>
      </a:tcStyle>
    </a:seCell>
    <a:swCell>
      <a:tcTxStyle b="on" i="off">
        <a:font>
          <a:latin typeface="Calibri"/>
          <a:ea typeface="Calibri"/>
          <a:cs typeface="Calibri"/>
        </a:font>
        <a:schemeClr val="dk1"/>
      </a:tcTxStyle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4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449FCAB-5807-47C7-8C58-0558058D4B6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91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esar Augusto Lopez Gallego" userId="S::cesar.lopezg@upb.edu.co::0dfa9112-9251-4882-b472-cf2dfcee09d1" providerId="AD" clId="Web-{2F88A32C-449A-6612-C203-7E633BC1E0B2}"/>
    <pc:docChg chg="addSld modSld">
      <pc:chgData name="Cesar Augusto Lopez Gallego" userId="S::cesar.lopezg@upb.edu.co::0dfa9112-9251-4882-b472-cf2dfcee09d1" providerId="AD" clId="Web-{2F88A32C-449A-6612-C203-7E633BC1E0B2}" dt="2025-07-26T16:50:14.924" v="19" actId="20577"/>
      <pc:docMkLst>
        <pc:docMk/>
      </pc:docMkLst>
      <pc:sldChg chg="modSp new">
        <pc:chgData name="Cesar Augusto Lopez Gallego" userId="S::cesar.lopezg@upb.edu.co::0dfa9112-9251-4882-b472-cf2dfcee09d1" providerId="AD" clId="Web-{2F88A32C-449A-6612-C203-7E633BC1E0B2}" dt="2025-07-26T16:50:10.002" v="16" actId="20577"/>
        <pc:sldMkLst>
          <pc:docMk/>
          <pc:sldMk cId="3756148071" sldId="315"/>
        </pc:sldMkLst>
        <pc:spChg chg="mod">
          <ac:chgData name="Cesar Augusto Lopez Gallego" userId="S::cesar.lopezg@upb.edu.co::0dfa9112-9251-4882-b472-cf2dfcee09d1" providerId="AD" clId="Web-{2F88A32C-449A-6612-C203-7E633BC1E0B2}" dt="2025-07-26T16:50:10.002" v="16" actId="20577"/>
          <ac:spMkLst>
            <pc:docMk/>
            <pc:sldMk cId="3756148071" sldId="315"/>
            <ac:spMk id="2" creationId="{74099506-846B-046D-9A91-DC0C3206EB70}"/>
          </ac:spMkLst>
        </pc:spChg>
      </pc:sldChg>
      <pc:sldChg chg="modSp new">
        <pc:chgData name="Cesar Augusto Lopez Gallego" userId="S::cesar.lopezg@upb.edu.co::0dfa9112-9251-4882-b472-cf2dfcee09d1" providerId="AD" clId="Web-{2F88A32C-449A-6612-C203-7E633BC1E0B2}" dt="2025-07-26T16:50:14.924" v="19" actId="20577"/>
        <pc:sldMkLst>
          <pc:docMk/>
          <pc:sldMk cId="237841854" sldId="316"/>
        </pc:sldMkLst>
        <pc:spChg chg="mod">
          <ac:chgData name="Cesar Augusto Lopez Gallego" userId="S::cesar.lopezg@upb.edu.co::0dfa9112-9251-4882-b472-cf2dfcee09d1" providerId="AD" clId="Web-{2F88A32C-449A-6612-C203-7E633BC1E0B2}" dt="2025-07-26T16:50:14.924" v="19" actId="20577"/>
          <ac:spMkLst>
            <pc:docMk/>
            <pc:sldMk cId="237841854" sldId="316"/>
            <ac:spMk id="2" creationId="{60D87200-C1B0-B733-957A-D9223EB3D3E5}"/>
          </ac:spMkLst>
        </pc:spChg>
      </pc:sldChg>
    </pc:docChg>
  </pc:docChgLst>
  <pc:docChgLst>
    <pc:chgData name="Cesar Augusto Lopez Gallego" userId="0dfa9112-9251-4882-b472-cf2dfcee09d1" providerId="ADAL" clId="{91C4CCC1-093A-4853-8B18-F7FC126EE470}"/>
    <pc:docChg chg="undo custSel addSld delSld modSld sldOrd">
      <pc:chgData name="Cesar Augusto Lopez Gallego" userId="0dfa9112-9251-4882-b472-cf2dfcee09d1" providerId="ADAL" clId="{91C4CCC1-093A-4853-8B18-F7FC126EE470}" dt="2025-07-28T21:33:59.063" v="1376"/>
      <pc:docMkLst>
        <pc:docMk/>
      </pc:docMkLst>
      <pc:sldChg chg="del">
        <pc:chgData name="Cesar Augusto Lopez Gallego" userId="0dfa9112-9251-4882-b472-cf2dfcee09d1" providerId="ADAL" clId="{91C4CCC1-093A-4853-8B18-F7FC126EE470}" dt="2025-07-25T21:15:39.048" v="327" actId="2696"/>
        <pc:sldMkLst>
          <pc:docMk/>
          <pc:sldMk cId="0" sldId="263"/>
        </pc:sldMkLst>
      </pc:sldChg>
      <pc:sldChg chg="modSp mod">
        <pc:chgData name="Cesar Augusto Lopez Gallego" userId="0dfa9112-9251-4882-b472-cf2dfcee09d1" providerId="ADAL" clId="{91C4CCC1-093A-4853-8B18-F7FC126EE470}" dt="2025-07-25T21:09:37.629" v="183" actId="20577"/>
        <pc:sldMkLst>
          <pc:docMk/>
          <pc:sldMk cId="0" sldId="264"/>
        </pc:sldMkLst>
        <pc:spChg chg="mod">
          <ac:chgData name="Cesar Augusto Lopez Gallego" userId="0dfa9112-9251-4882-b472-cf2dfcee09d1" providerId="ADAL" clId="{91C4CCC1-093A-4853-8B18-F7FC126EE470}" dt="2025-07-25T21:09:37.629" v="183" actId="20577"/>
          <ac:spMkLst>
            <pc:docMk/>
            <pc:sldMk cId="0" sldId="264"/>
            <ac:spMk id="179" creationId="{00000000-0000-0000-0000-000000000000}"/>
          </ac:spMkLst>
        </pc:spChg>
      </pc:sldChg>
      <pc:sldChg chg="ord">
        <pc:chgData name="Cesar Augusto Lopez Gallego" userId="0dfa9112-9251-4882-b472-cf2dfcee09d1" providerId="ADAL" clId="{91C4CCC1-093A-4853-8B18-F7FC126EE470}" dt="2025-07-28T21:33:59.063" v="1376"/>
        <pc:sldMkLst>
          <pc:docMk/>
          <pc:sldMk cId="0" sldId="265"/>
        </pc:sldMkLst>
      </pc:sldChg>
      <pc:sldChg chg="addSp delSp modSp del mod ord">
        <pc:chgData name="Cesar Augusto Lopez Gallego" userId="0dfa9112-9251-4882-b472-cf2dfcee09d1" providerId="ADAL" clId="{91C4CCC1-093A-4853-8B18-F7FC126EE470}" dt="2025-07-25T21:34:53.957" v="1075" actId="2696"/>
        <pc:sldMkLst>
          <pc:docMk/>
          <pc:sldMk cId="0" sldId="273"/>
        </pc:sldMkLst>
        <pc:spChg chg="add del mod">
          <ac:chgData name="Cesar Augusto Lopez Gallego" userId="0dfa9112-9251-4882-b472-cf2dfcee09d1" providerId="ADAL" clId="{91C4CCC1-093A-4853-8B18-F7FC126EE470}" dt="2025-07-25T21:05:26.156" v="83" actId="478"/>
          <ac:spMkLst>
            <pc:docMk/>
            <pc:sldMk cId="0" sldId="273"/>
            <ac:spMk id="3" creationId="{397631BC-16E4-4B68-B10E-C0188C45632F}"/>
          </ac:spMkLst>
        </pc:spChg>
        <pc:spChg chg="add mod">
          <ac:chgData name="Cesar Augusto Lopez Gallego" userId="0dfa9112-9251-4882-b472-cf2dfcee09d1" providerId="ADAL" clId="{91C4CCC1-093A-4853-8B18-F7FC126EE470}" dt="2025-07-25T21:07:26.020" v="129" actId="1076"/>
          <ac:spMkLst>
            <pc:docMk/>
            <pc:sldMk cId="0" sldId="273"/>
            <ac:spMk id="8" creationId="{F9D9C76B-F186-4774-996A-217B6E7001AD}"/>
          </ac:spMkLst>
        </pc:spChg>
        <pc:spChg chg="add mod">
          <ac:chgData name="Cesar Augusto Lopez Gallego" userId="0dfa9112-9251-4882-b472-cf2dfcee09d1" providerId="ADAL" clId="{91C4CCC1-093A-4853-8B18-F7FC126EE470}" dt="2025-07-25T21:07:23.612" v="128" actId="1076"/>
          <ac:spMkLst>
            <pc:docMk/>
            <pc:sldMk cId="0" sldId="273"/>
            <ac:spMk id="15" creationId="{A2D56BC8-0430-4CF6-9536-502F4B3197E7}"/>
          </ac:spMkLst>
        </pc:spChg>
        <pc:spChg chg="add mod">
          <ac:chgData name="Cesar Augusto Lopez Gallego" userId="0dfa9112-9251-4882-b472-cf2dfcee09d1" providerId="ADAL" clId="{91C4CCC1-093A-4853-8B18-F7FC126EE470}" dt="2025-07-25T21:08:13.988" v="169" actId="20577"/>
          <ac:spMkLst>
            <pc:docMk/>
            <pc:sldMk cId="0" sldId="273"/>
            <ac:spMk id="18" creationId="{68FB1CA9-9DB8-45A0-8174-C4ED7A3810E1}"/>
          </ac:spMkLst>
        </pc:spChg>
        <pc:spChg chg="mod">
          <ac:chgData name="Cesar Augusto Lopez Gallego" userId="0dfa9112-9251-4882-b472-cf2dfcee09d1" providerId="ADAL" clId="{91C4CCC1-093A-4853-8B18-F7FC126EE470}" dt="2025-07-25T21:04:02.660" v="30" actId="20577"/>
          <ac:spMkLst>
            <pc:docMk/>
            <pc:sldMk cId="0" sldId="273"/>
            <ac:spMk id="254" creationId="{00000000-0000-0000-0000-000000000000}"/>
          </ac:spMkLst>
        </pc:spChg>
        <pc:spChg chg="del mod">
          <ac:chgData name="Cesar Augusto Lopez Gallego" userId="0dfa9112-9251-4882-b472-cf2dfcee09d1" providerId="ADAL" clId="{91C4CCC1-093A-4853-8B18-F7FC126EE470}" dt="2025-07-25T21:05:23.900" v="82" actId="478"/>
          <ac:spMkLst>
            <pc:docMk/>
            <pc:sldMk cId="0" sldId="273"/>
            <ac:spMk id="255" creationId="{00000000-0000-0000-0000-000000000000}"/>
          </ac:spMkLst>
        </pc:spChg>
        <pc:spChg chg="mod">
          <ac:chgData name="Cesar Augusto Lopez Gallego" userId="0dfa9112-9251-4882-b472-cf2dfcee09d1" providerId="ADAL" clId="{91C4CCC1-093A-4853-8B18-F7FC126EE470}" dt="2025-07-25T21:12:08.404" v="306" actId="1076"/>
          <ac:spMkLst>
            <pc:docMk/>
            <pc:sldMk cId="0" sldId="273"/>
            <ac:spMk id="257" creationId="{00000000-0000-0000-0000-000000000000}"/>
          </ac:spMkLst>
        </pc:spChg>
        <pc:picChg chg="add del mod">
          <ac:chgData name="Cesar Augusto Lopez Gallego" userId="0dfa9112-9251-4882-b472-cf2dfcee09d1" providerId="ADAL" clId="{91C4CCC1-093A-4853-8B18-F7FC126EE470}" dt="2025-07-25T21:05:43.757" v="86" actId="478"/>
          <ac:picMkLst>
            <pc:docMk/>
            <pc:sldMk cId="0" sldId="273"/>
            <ac:picMk id="5" creationId="{13EEB438-8A0F-4A93-BC53-400EAF8BF547}"/>
          </ac:picMkLst>
        </pc:picChg>
        <pc:picChg chg="add mod">
          <ac:chgData name="Cesar Augusto Lopez Gallego" userId="0dfa9112-9251-4882-b472-cf2dfcee09d1" providerId="ADAL" clId="{91C4CCC1-093A-4853-8B18-F7FC126EE470}" dt="2025-07-25T21:06:43.085" v="100" actId="1076"/>
          <ac:picMkLst>
            <pc:docMk/>
            <pc:sldMk cId="0" sldId="273"/>
            <ac:picMk id="7" creationId="{A942AC6B-C8FC-469E-B4FD-E4B1062986F3}"/>
          </ac:picMkLst>
        </pc:picChg>
        <pc:picChg chg="add mod">
          <ac:chgData name="Cesar Augusto Lopez Gallego" userId="0dfa9112-9251-4882-b472-cf2dfcee09d1" providerId="ADAL" clId="{91C4CCC1-093A-4853-8B18-F7FC126EE470}" dt="2025-07-25T21:07:55.924" v="132" actId="1076"/>
          <ac:picMkLst>
            <pc:docMk/>
            <pc:sldMk cId="0" sldId="273"/>
            <ac:picMk id="10" creationId="{D281CE25-9E81-4962-8621-A69C8EC5DDA0}"/>
          </ac:picMkLst>
        </pc:picChg>
        <pc:picChg chg="add mod">
          <ac:chgData name="Cesar Augusto Lopez Gallego" userId="0dfa9112-9251-4882-b472-cf2dfcee09d1" providerId="ADAL" clId="{91C4CCC1-093A-4853-8B18-F7FC126EE470}" dt="2025-07-25T21:07:53.700" v="131" actId="1076"/>
          <ac:picMkLst>
            <pc:docMk/>
            <pc:sldMk cId="0" sldId="273"/>
            <ac:picMk id="12" creationId="{0DB38FEA-E83C-4B1B-9533-2A73EB238A63}"/>
          </ac:picMkLst>
        </pc:picChg>
        <pc:cxnChg chg="mod ord">
          <ac:chgData name="Cesar Augusto Lopez Gallego" userId="0dfa9112-9251-4882-b472-cf2dfcee09d1" providerId="ADAL" clId="{91C4CCC1-093A-4853-8B18-F7FC126EE470}" dt="2025-07-25T21:12:05.284" v="305" actId="1076"/>
          <ac:cxnSpMkLst>
            <pc:docMk/>
            <pc:sldMk cId="0" sldId="273"/>
            <ac:cxnSpMk id="256" creationId="{00000000-0000-0000-0000-000000000000}"/>
          </ac:cxnSpMkLst>
        </pc:cxnChg>
      </pc:sldChg>
      <pc:sldChg chg="ord">
        <pc:chgData name="Cesar Augusto Lopez Gallego" userId="0dfa9112-9251-4882-b472-cf2dfcee09d1" providerId="ADAL" clId="{91C4CCC1-093A-4853-8B18-F7FC126EE470}" dt="2025-07-25T21:34:47.660" v="1074"/>
        <pc:sldMkLst>
          <pc:docMk/>
          <pc:sldMk cId="0" sldId="274"/>
        </pc:sldMkLst>
      </pc:sldChg>
      <pc:sldChg chg="del">
        <pc:chgData name="Cesar Augusto Lopez Gallego" userId="0dfa9112-9251-4882-b472-cf2dfcee09d1" providerId="ADAL" clId="{91C4CCC1-093A-4853-8B18-F7FC126EE470}" dt="2025-07-25T21:15:39.048" v="327" actId="2696"/>
        <pc:sldMkLst>
          <pc:docMk/>
          <pc:sldMk cId="3813811" sldId="277"/>
        </pc:sldMkLst>
      </pc:sldChg>
      <pc:sldChg chg="del">
        <pc:chgData name="Cesar Augusto Lopez Gallego" userId="0dfa9112-9251-4882-b472-cf2dfcee09d1" providerId="ADAL" clId="{91C4CCC1-093A-4853-8B18-F7FC126EE470}" dt="2025-07-25T21:15:39.048" v="327" actId="2696"/>
        <pc:sldMkLst>
          <pc:docMk/>
          <pc:sldMk cId="4076061355" sldId="278"/>
        </pc:sldMkLst>
      </pc:sldChg>
      <pc:sldChg chg="del">
        <pc:chgData name="Cesar Augusto Lopez Gallego" userId="0dfa9112-9251-4882-b472-cf2dfcee09d1" providerId="ADAL" clId="{91C4CCC1-093A-4853-8B18-F7FC126EE470}" dt="2025-07-25T21:15:39.048" v="327" actId="2696"/>
        <pc:sldMkLst>
          <pc:docMk/>
          <pc:sldMk cId="2449622646" sldId="279"/>
        </pc:sldMkLst>
      </pc:sldChg>
      <pc:sldChg chg="del">
        <pc:chgData name="Cesar Augusto Lopez Gallego" userId="0dfa9112-9251-4882-b472-cf2dfcee09d1" providerId="ADAL" clId="{91C4CCC1-093A-4853-8B18-F7FC126EE470}" dt="2025-07-25T21:15:39.048" v="327" actId="2696"/>
        <pc:sldMkLst>
          <pc:docMk/>
          <pc:sldMk cId="159113821" sldId="280"/>
        </pc:sldMkLst>
      </pc:sldChg>
      <pc:sldChg chg="del">
        <pc:chgData name="Cesar Augusto Lopez Gallego" userId="0dfa9112-9251-4882-b472-cf2dfcee09d1" providerId="ADAL" clId="{91C4CCC1-093A-4853-8B18-F7FC126EE470}" dt="2025-07-25T21:15:39.048" v="327" actId="2696"/>
        <pc:sldMkLst>
          <pc:docMk/>
          <pc:sldMk cId="3728870457" sldId="281"/>
        </pc:sldMkLst>
      </pc:sldChg>
      <pc:sldChg chg="del">
        <pc:chgData name="Cesar Augusto Lopez Gallego" userId="0dfa9112-9251-4882-b472-cf2dfcee09d1" providerId="ADAL" clId="{91C4CCC1-093A-4853-8B18-F7FC126EE470}" dt="2025-07-25T21:15:39.048" v="327" actId="2696"/>
        <pc:sldMkLst>
          <pc:docMk/>
          <pc:sldMk cId="1423714719" sldId="282"/>
        </pc:sldMkLst>
      </pc:sldChg>
      <pc:sldChg chg="del">
        <pc:chgData name="Cesar Augusto Lopez Gallego" userId="0dfa9112-9251-4882-b472-cf2dfcee09d1" providerId="ADAL" clId="{91C4CCC1-093A-4853-8B18-F7FC126EE470}" dt="2025-07-25T21:15:39.048" v="327" actId="2696"/>
        <pc:sldMkLst>
          <pc:docMk/>
          <pc:sldMk cId="4067023776" sldId="283"/>
        </pc:sldMkLst>
      </pc:sldChg>
      <pc:sldChg chg="del">
        <pc:chgData name="Cesar Augusto Lopez Gallego" userId="0dfa9112-9251-4882-b472-cf2dfcee09d1" providerId="ADAL" clId="{91C4CCC1-093A-4853-8B18-F7FC126EE470}" dt="2025-07-25T21:15:39.048" v="327" actId="2696"/>
        <pc:sldMkLst>
          <pc:docMk/>
          <pc:sldMk cId="0" sldId="284"/>
        </pc:sldMkLst>
      </pc:sldChg>
      <pc:sldChg chg="del">
        <pc:chgData name="Cesar Augusto Lopez Gallego" userId="0dfa9112-9251-4882-b472-cf2dfcee09d1" providerId="ADAL" clId="{91C4CCC1-093A-4853-8B18-F7FC126EE470}" dt="2025-07-25T21:15:39.048" v="327" actId="2696"/>
        <pc:sldMkLst>
          <pc:docMk/>
          <pc:sldMk cId="0" sldId="285"/>
        </pc:sldMkLst>
      </pc:sldChg>
      <pc:sldChg chg="del">
        <pc:chgData name="Cesar Augusto Lopez Gallego" userId="0dfa9112-9251-4882-b472-cf2dfcee09d1" providerId="ADAL" clId="{91C4CCC1-093A-4853-8B18-F7FC126EE470}" dt="2025-07-25T21:15:39.048" v="327" actId="2696"/>
        <pc:sldMkLst>
          <pc:docMk/>
          <pc:sldMk cId="0" sldId="286"/>
        </pc:sldMkLst>
      </pc:sldChg>
      <pc:sldChg chg="del">
        <pc:chgData name="Cesar Augusto Lopez Gallego" userId="0dfa9112-9251-4882-b472-cf2dfcee09d1" providerId="ADAL" clId="{91C4CCC1-093A-4853-8B18-F7FC126EE470}" dt="2025-07-25T21:15:39.048" v="327" actId="2696"/>
        <pc:sldMkLst>
          <pc:docMk/>
          <pc:sldMk cId="0" sldId="287"/>
        </pc:sldMkLst>
      </pc:sldChg>
      <pc:sldChg chg="del">
        <pc:chgData name="Cesar Augusto Lopez Gallego" userId="0dfa9112-9251-4882-b472-cf2dfcee09d1" providerId="ADAL" clId="{91C4CCC1-093A-4853-8B18-F7FC126EE470}" dt="2025-07-25T21:15:39.048" v="327" actId="2696"/>
        <pc:sldMkLst>
          <pc:docMk/>
          <pc:sldMk cId="0" sldId="288"/>
        </pc:sldMkLst>
      </pc:sldChg>
      <pc:sldChg chg="del">
        <pc:chgData name="Cesar Augusto Lopez Gallego" userId="0dfa9112-9251-4882-b472-cf2dfcee09d1" providerId="ADAL" clId="{91C4CCC1-093A-4853-8B18-F7FC126EE470}" dt="2025-07-25T21:15:39.048" v="327" actId="2696"/>
        <pc:sldMkLst>
          <pc:docMk/>
          <pc:sldMk cId="3996080107" sldId="291"/>
        </pc:sldMkLst>
      </pc:sldChg>
      <pc:sldChg chg="del">
        <pc:chgData name="Cesar Augusto Lopez Gallego" userId="0dfa9112-9251-4882-b472-cf2dfcee09d1" providerId="ADAL" clId="{91C4CCC1-093A-4853-8B18-F7FC126EE470}" dt="2025-07-25T21:15:39.048" v="327" actId="2696"/>
        <pc:sldMkLst>
          <pc:docMk/>
          <pc:sldMk cId="537184395" sldId="293"/>
        </pc:sldMkLst>
      </pc:sldChg>
      <pc:sldChg chg="del">
        <pc:chgData name="Cesar Augusto Lopez Gallego" userId="0dfa9112-9251-4882-b472-cf2dfcee09d1" providerId="ADAL" clId="{91C4CCC1-093A-4853-8B18-F7FC126EE470}" dt="2025-07-25T21:15:39.048" v="327" actId="2696"/>
        <pc:sldMkLst>
          <pc:docMk/>
          <pc:sldMk cId="2525926453" sldId="294"/>
        </pc:sldMkLst>
      </pc:sldChg>
      <pc:sldChg chg="addSp delSp modSp del mod">
        <pc:chgData name="Cesar Augusto Lopez Gallego" userId="0dfa9112-9251-4882-b472-cf2dfcee09d1" providerId="ADAL" clId="{91C4CCC1-093A-4853-8B18-F7FC126EE470}" dt="2025-07-25T21:15:39.048" v="327" actId="2696"/>
        <pc:sldMkLst>
          <pc:docMk/>
          <pc:sldMk cId="0" sldId="295"/>
        </pc:sldMkLst>
        <pc:picChg chg="del">
          <ac:chgData name="Cesar Augusto Lopez Gallego" userId="0dfa9112-9251-4882-b472-cf2dfcee09d1" providerId="ADAL" clId="{91C4CCC1-093A-4853-8B18-F7FC126EE470}" dt="2025-07-25T21:14:23.132" v="322" actId="478"/>
          <ac:picMkLst>
            <pc:docMk/>
            <pc:sldMk cId="0" sldId="295"/>
            <ac:picMk id="3" creationId="{B7CA12D5-773A-4790-B967-4FB37BFC85AF}"/>
          </ac:picMkLst>
        </pc:picChg>
        <pc:picChg chg="add mod">
          <ac:chgData name="Cesar Augusto Lopez Gallego" userId="0dfa9112-9251-4882-b472-cf2dfcee09d1" providerId="ADAL" clId="{91C4CCC1-093A-4853-8B18-F7FC126EE470}" dt="2025-07-25T21:14:53.822" v="326" actId="1076"/>
          <ac:picMkLst>
            <pc:docMk/>
            <pc:sldMk cId="0" sldId="295"/>
            <ac:picMk id="4" creationId="{4C9E0BC0-FCA2-4FE0-AE49-A2B4001463DA}"/>
          </ac:picMkLst>
        </pc:picChg>
      </pc:sldChg>
      <pc:sldChg chg="addSp delSp modSp del mod">
        <pc:chgData name="Cesar Augusto Lopez Gallego" userId="0dfa9112-9251-4882-b472-cf2dfcee09d1" providerId="ADAL" clId="{91C4CCC1-093A-4853-8B18-F7FC126EE470}" dt="2025-07-25T21:15:39.048" v="327" actId="2696"/>
        <pc:sldMkLst>
          <pc:docMk/>
          <pc:sldMk cId="0" sldId="296"/>
        </pc:sldMkLst>
        <pc:spChg chg="add del mod">
          <ac:chgData name="Cesar Augusto Lopez Gallego" userId="0dfa9112-9251-4882-b472-cf2dfcee09d1" providerId="ADAL" clId="{91C4CCC1-093A-4853-8B18-F7FC126EE470}" dt="2025-07-25T21:13:07.956" v="308" actId="478"/>
          <ac:spMkLst>
            <pc:docMk/>
            <pc:sldMk cId="0" sldId="296"/>
            <ac:spMk id="3" creationId="{FB977C33-D67B-4944-9FB8-480E1CD9860B}"/>
          </ac:spMkLst>
        </pc:spChg>
        <pc:spChg chg="add del mod">
          <ac:chgData name="Cesar Augusto Lopez Gallego" userId="0dfa9112-9251-4882-b472-cf2dfcee09d1" providerId="ADAL" clId="{91C4CCC1-093A-4853-8B18-F7FC126EE470}" dt="2025-07-25T21:13:07.956" v="308" actId="478"/>
          <ac:spMkLst>
            <pc:docMk/>
            <pc:sldMk cId="0" sldId="296"/>
            <ac:spMk id="5" creationId="{C8B5DEF8-07E4-433F-8E5B-9A8453CAFBC2}"/>
          </ac:spMkLst>
        </pc:spChg>
        <pc:spChg chg="add del">
          <ac:chgData name="Cesar Augusto Lopez Gallego" userId="0dfa9112-9251-4882-b472-cf2dfcee09d1" providerId="ADAL" clId="{91C4CCC1-093A-4853-8B18-F7FC126EE470}" dt="2025-07-25T21:13:15.279" v="313" actId="22"/>
          <ac:spMkLst>
            <pc:docMk/>
            <pc:sldMk cId="0" sldId="296"/>
            <ac:spMk id="11" creationId="{00965FAD-DCF7-4150-A281-C749B18A2892}"/>
          </ac:spMkLst>
        </pc:spChg>
        <pc:spChg chg="del">
          <ac:chgData name="Cesar Augusto Lopez Gallego" userId="0dfa9112-9251-4882-b472-cf2dfcee09d1" providerId="ADAL" clId="{91C4CCC1-093A-4853-8B18-F7FC126EE470}" dt="2025-07-25T21:13:04.215" v="307" actId="478"/>
          <ac:spMkLst>
            <pc:docMk/>
            <pc:sldMk cId="0" sldId="296"/>
            <ac:spMk id="174" creationId="{00000000-0000-0000-0000-000000000000}"/>
          </ac:spMkLst>
        </pc:spChg>
        <pc:spChg chg="del">
          <ac:chgData name="Cesar Augusto Lopez Gallego" userId="0dfa9112-9251-4882-b472-cf2dfcee09d1" providerId="ADAL" clId="{91C4CCC1-093A-4853-8B18-F7FC126EE470}" dt="2025-07-25T21:13:04.215" v="307" actId="478"/>
          <ac:spMkLst>
            <pc:docMk/>
            <pc:sldMk cId="0" sldId="296"/>
            <ac:spMk id="175" creationId="{00000000-0000-0000-0000-000000000000}"/>
          </ac:spMkLst>
        </pc:spChg>
        <pc:graphicFrameChg chg="add del mod">
          <ac:chgData name="Cesar Augusto Lopez Gallego" userId="0dfa9112-9251-4882-b472-cf2dfcee09d1" providerId="ADAL" clId="{91C4CCC1-093A-4853-8B18-F7FC126EE470}" dt="2025-07-25T21:13:12.066" v="310"/>
          <ac:graphicFrameMkLst>
            <pc:docMk/>
            <pc:sldMk cId="0" sldId="296"/>
            <ac:graphicFrameMk id="6" creationId="{84475C29-4BD7-41EF-8413-D7F39CACF432}"/>
          </ac:graphicFrameMkLst>
        </pc:graphicFrameChg>
        <pc:graphicFrameChg chg="add del mod modGraphic">
          <ac:chgData name="Cesar Augusto Lopez Gallego" userId="0dfa9112-9251-4882-b472-cf2dfcee09d1" providerId="ADAL" clId="{91C4CCC1-093A-4853-8B18-F7FC126EE470}" dt="2025-07-25T21:13:23.174" v="317"/>
          <ac:graphicFrameMkLst>
            <pc:docMk/>
            <pc:sldMk cId="0" sldId="296"/>
            <ac:graphicFrameMk id="8" creationId="{3C4EC246-F5CB-4644-B2CA-0B4B724F7A57}"/>
          </ac:graphicFrameMkLst>
        </pc:graphicFrameChg>
        <pc:graphicFrameChg chg="add mod modGraphic">
          <ac:chgData name="Cesar Augusto Lopez Gallego" userId="0dfa9112-9251-4882-b472-cf2dfcee09d1" providerId="ADAL" clId="{91C4CCC1-093A-4853-8B18-F7FC126EE470}" dt="2025-07-25T21:14:12.629" v="321" actId="6549"/>
          <ac:graphicFrameMkLst>
            <pc:docMk/>
            <pc:sldMk cId="0" sldId="296"/>
            <ac:graphicFrameMk id="9" creationId="{B5BE59D9-0EB7-49DE-8DD0-59F126E8AC8C}"/>
          </ac:graphicFrameMkLst>
        </pc:graphicFrameChg>
      </pc:sldChg>
      <pc:sldChg chg="del">
        <pc:chgData name="Cesar Augusto Lopez Gallego" userId="0dfa9112-9251-4882-b472-cf2dfcee09d1" providerId="ADAL" clId="{91C4CCC1-093A-4853-8B18-F7FC126EE470}" dt="2025-07-25T21:15:39.048" v="327" actId="2696"/>
        <pc:sldMkLst>
          <pc:docMk/>
          <pc:sldMk cId="0" sldId="297"/>
        </pc:sldMkLst>
      </pc:sldChg>
      <pc:sldChg chg="del">
        <pc:chgData name="Cesar Augusto Lopez Gallego" userId="0dfa9112-9251-4882-b472-cf2dfcee09d1" providerId="ADAL" clId="{91C4CCC1-093A-4853-8B18-F7FC126EE470}" dt="2025-07-25T21:15:39.048" v="327" actId="2696"/>
        <pc:sldMkLst>
          <pc:docMk/>
          <pc:sldMk cId="0" sldId="298"/>
        </pc:sldMkLst>
      </pc:sldChg>
      <pc:sldChg chg="del">
        <pc:chgData name="Cesar Augusto Lopez Gallego" userId="0dfa9112-9251-4882-b472-cf2dfcee09d1" providerId="ADAL" clId="{91C4CCC1-093A-4853-8B18-F7FC126EE470}" dt="2025-07-25T21:15:39.048" v="327" actId="2696"/>
        <pc:sldMkLst>
          <pc:docMk/>
          <pc:sldMk cId="0" sldId="299"/>
        </pc:sldMkLst>
      </pc:sldChg>
      <pc:sldChg chg="del">
        <pc:chgData name="Cesar Augusto Lopez Gallego" userId="0dfa9112-9251-4882-b472-cf2dfcee09d1" providerId="ADAL" clId="{91C4CCC1-093A-4853-8B18-F7FC126EE470}" dt="2025-07-25T21:15:39.048" v="327" actId="2696"/>
        <pc:sldMkLst>
          <pc:docMk/>
          <pc:sldMk cId="0" sldId="300"/>
        </pc:sldMkLst>
      </pc:sldChg>
      <pc:sldChg chg="del">
        <pc:chgData name="Cesar Augusto Lopez Gallego" userId="0dfa9112-9251-4882-b472-cf2dfcee09d1" providerId="ADAL" clId="{91C4CCC1-093A-4853-8B18-F7FC126EE470}" dt="2025-07-25T21:15:39.048" v="327" actId="2696"/>
        <pc:sldMkLst>
          <pc:docMk/>
          <pc:sldMk cId="1538246087" sldId="301"/>
        </pc:sldMkLst>
      </pc:sldChg>
      <pc:sldChg chg="del">
        <pc:chgData name="Cesar Augusto Lopez Gallego" userId="0dfa9112-9251-4882-b472-cf2dfcee09d1" providerId="ADAL" clId="{91C4CCC1-093A-4853-8B18-F7FC126EE470}" dt="2025-07-25T21:15:39.048" v="327" actId="2696"/>
        <pc:sldMkLst>
          <pc:docMk/>
          <pc:sldMk cId="1322442114" sldId="302"/>
        </pc:sldMkLst>
      </pc:sldChg>
      <pc:sldChg chg="del">
        <pc:chgData name="Cesar Augusto Lopez Gallego" userId="0dfa9112-9251-4882-b472-cf2dfcee09d1" providerId="ADAL" clId="{91C4CCC1-093A-4853-8B18-F7FC126EE470}" dt="2025-07-25T21:15:39.048" v="327" actId="2696"/>
        <pc:sldMkLst>
          <pc:docMk/>
          <pc:sldMk cId="4011274236" sldId="303"/>
        </pc:sldMkLst>
      </pc:sldChg>
      <pc:sldChg chg="del">
        <pc:chgData name="Cesar Augusto Lopez Gallego" userId="0dfa9112-9251-4882-b472-cf2dfcee09d1" providerId="ADAL" clId="{91C4CCC1-093A-4853-8B18-F7FC126EE470}" dt="2025-07-25T21:15:39.048" v="327" actId="2696"/>
        <pc:sldMkLst>
          <pc:docMk/>
          <pc:sldMk cId="3612149067" sldId="304"/>
        </pc:sldMkLst>
      </pc:sldChg>
      <pc:sldChg chg="del">
        <pc:chgData name="Cesar Augusto Lopez Gallego" userId="0dfa9112-9251-4882-b472-cf2dfcee09d1" providerId="ADAL" clId="{91C4CCC1-093A-4853-8B18-F7FC126EE470}" dt="2025-07-25T21:15:39.048" v="327" actId="2696"/>
        <pc:sldMkLst>
          <pc:docMk/>
          <pc:sldMk cId="0" sldId="305"/>
        </pc:sldMkLst>
      </pc:sldChg>
      <pc:sldChg chg="del">
        <pc:chgData name="Cesar Augusto Lopez Gallego" userId="0dfa9112-9251-4882-b472-cf2dfcee09d1" providerId="ADAL" clId="{91C4CCC1-093A-4853-8B18-F7FC126EE470}" dt="2025-07-25T21:15:39.048" v="327" actId="2696"/>
        <pc:sldMkLst>
          <pc:docMk/>
          <pc:sldMk cId="0" sldId="306"/>
        </pc:sldMkLst>
      </pc:sldChg>
      <pc:sldChg chg="del">
        <pc:chgData name="Cesar Augusto Lopez Gallego" userId="0dfa9112-9251-4882-b472-cf2dfcee09d1" providerId="ADAL" clId="{91C4CCC1-093A-4853-8B18-F7FC126EE470}" dt="2025-07-25T21:15:39.048" v="327" actId="2696"/>
        <pc:sldMkLst>
          <pc:docMk/>
          <pc:sldMk cId="0" sldId="307"/>
        </pc:sldMkLst>
      </pc:sldChg>
      <pc:sldChg chg="del">
        <pc:chgData name="Cesar Augusto Lopez Gallego" userId="0dfa9112-9251-4882-b472-cf2dfcee09d1" providerId="ADAL" clId="{91C4CCC1-093A-4853-8B18-F7FC126EE470}" dt="2025-07-25T21:15:39.048" v="327" actId="2696"/>
        <pc:sldMkLst>
          <pc:docMk/>
          <pc:sldMk cId="1731931936" sldId="308"/>
        </pc:sldMkLst>
      </pc:sldChg>
      <pc:sldChg chg="del">
        <pc:chgData name="Cesar Augusto Lopez Gallego" userId="0dfa9112-9251-4882-b472-cf2dfcee09d1" providerId="ADAL" clId="{91C4CCC1-093A-4853-8B18-F7FC126EE470}" dt="2025-07-25T21:15:39.048" v="327" actId="2696"/>
        <pc:sldMkLst>
          <pc:docMk/>
          <pc:sldMk cId="2829170246" sldId="309"/>
        </pc:sldMkLst>
      </pc:sldChg>
      <pc:sldChg chg="del">
        <pc:chgData name="Cesar Augusto Lopez Gallego" userId="0dfa9112-9251-4882-b472-cf2dfcee09d1" providerId="ADAL" clId="{91C4CCC1-093A-4853-8B18-F7FC126EE470}" dt="2025-07-25T21:15:39.048" v="327" actId="2696"/>
        <pc:sldMkLst>
          <pc:docMk/>
          <pc:sldMk cId="3439950805" sldId="310"/>
        </pc:sldMkLst>
      </pc:sldChg>
      <pc:sldChg chg="add del">
        <pc:chgData name="Cesar Augusto Lopez Gallego" userId="0dfa9112-9251-4882-b472-cf2dfcee09d1" providerId="ADAL" clId="{91C4CCC1-093A-4853-8B18-F7FC126EE470}" dt="2025-07-25T21:34:53.957" v="1075" actId="2696"/>
        <pc:sldMkLst>
          <pc:docMk/>
          <pc:sldMk cId="3382699008" sldId="311"/>
        </pc:sldMkLst>
      </pc:sldChg>
      <pc:sldChg chg="addSp delSp modSp del mod">
        <pc:chgData name="Cesar Augusto Lopez Gallego" userId="0dfa9112-9251-4882-b472-cf2dfcee09d1" providerId="ADAL" clId="{91C4CCC1-093A-4853-8B18-F7FC126EE470}" dt="2025-07-25T21:18:44.288" v="332" actId="2696"/>
        <pc:sldMkLst>
          <pc:docMk/>
          <pc:sldMk cId="3971240890" sldId="311"/>
        </pc:sldMkLst>
        <pc:spChg chg="mod">
          <ac:chgData name="Cesar Augusto Lopez Gallego" userId="0dfa9112-9251-4882-b472-cf2dfcee09d1" providerId="ADAL" clId="{91C4CCC1-093A-4853-8B18-F7FC126EE470}" dt="2025-07-25T21:02:52.390" v="6" actId="20577"/>
          <ac:spMkLst>
            <pc:docMk/>
            <pc:sldMk cId="3971240890" sldId="311"/>
            <ac:spMk id="210" creationId="{00000000-0000-0000-0000-000000000000}"/>
          </ac:spMkLst>
        </pc:spChg>
        <pc:picChg chg="add mod">
          <ac:chgData name="Cesar Augusto Lopez Gallego" userId="0dfa9112-9251-4882-b472-cf2dfcee09d1" providerId="ADAL" clId="{91C4CCC1-093A-4853-8B18-F7FC126EE470}" dt="2025-07-25T21:02:49.636" v="5" actId="1076"/>
          <ac:picMkLst>
            <pc:docMk/>
            <pc:sldMk cId="3971240890" sldId="311"/>
            <ac:picMk id="3" creationId="{04DC93A5-5787-49A4-8B65-73B9FDA770B6}"/>
          </ac:picMkLst>
        </pc:picChg>
        <pc:picChg chg="del">
          <ac:chgData name="Cesar Augusto Lopez Gallego" userId="0dfa9112-9251-4882-b472-cf2dfcee09d1" providerId="ADAL" clId="{91C4CCC1-093A-4853-8B18-F7FC126EE470}" dt="2025-07-25T21:02:29.360" v="0" actId="478"/>
          <ac:picMkLst>
            <pc:docMk/>
            <pc:sldMk cId="3971240890" sldId="311"/>
            <ac:picMk id="211" creationId="{00000000-0000-0000-0000-000000000000}"/>
          </ac:picMkLst>
        </pc:picChg>
      </pc:sldChg>
      <pc:sldChg chg="add del">
        <pc:chgData name="Cesar Augusto Lopez Gallego" userId="0dfa9112-9251-4882-b472-cf2dfcee09d1" providerId="ADAL" clId="{91C4CCC1-093A-4853-8B18-F7FC126EE470}" dt="2025-07-25T21:34:53.957" v="1075" actId="2696"/>
        <pc:sldMkLst>
          <pc:docMk/>
          <pc:sldMk cId="1546707984" sldId="312"/>
        </pc:sldMkLst>
      </pc:sldChg>
      <pc:sldChg chg="addSp modSp new del mod">
        <pc:chgData name="Cesar Augusto Lopez Gallego" userId="0dfa9112-9251-4882-b472-cf2dfcee09d1" providerId="ADAL" clId="{91C4CCC1-093A-4853-8B18-F7FC126EE470}" dt="2025-07-25T21:18:28.002" v="328" actId="2696"/>
        <pc:sldMkLst>
          <pc:docMk/>
          <pc:sldMk cId="1981945216" sldId="312"/>
        </pc:sldMkLst>
        <pc:spChg chg="mod">
          <ac:chgData name="Cesar Augusto Lopez Gallego" userId="0dfa9112-9251-4882-b472-cf2dfcee09d1" providerId="ADAL" clId="{91C4CCC1-093A-4853-8B18-F7FC126EE470}" dt="2025-07-25T21:09:44.643" v="203" actId="20577"/>
          <ac:spMkLst>
            <pc:docMk/>
            <pc:sldMk cId="1981945216" sldId="312"/>
            <ac:spMk id="2" creationId="{D6A11144-63E2-4AC6-9D96-9EEBE4B2EE2D}"/>
          </ac:spMkLst>
        </pc:spChg>
        <pc:spChg chg="add mod">
          <ac:chgData name="Cesar Augusto Lopez Gallego" userId="0dfa9112-9251-4882-b472-cf2dfcee09d1" providerId="ADAL" clId="{91C4CCC1-093A-4853-8B18-F7FC126EE470}" dt="2025-07-25T21:11:41.364" v="300" actId="1076"/>
          <ac:spMkLst>
            <pc:docMk/>
            <pc:sldMk cId="1981945216" sldId="312"/>
            <ac:spMk id="5" creationId="{B6D580BE-E58A-4320-B9D2-EEA6D6E533CB}"/>
          </ac:spMkLst>
        </pc:spChg>
        <pc:picChg chg="add mod">
          <ac:chgData name="Cesar Augusto Lopez Gallego" userId="0dfa9112-9251-4882-b472-cf2dfcee09d1" providerId="ADAL" clId="{91C4CCC1-093A-4853-8B18-F7FC126EE470}" dt="2025-07-25T21:11:13.868" v="212" actId="1076"/>
          <ac:picMkLst>
            <pc:docMk/>
            <pc:sldMk cId="1981945216" sldId="312"/>
            <ac:picMk id="4" creationId="{8E91AE47-A51E-4338-8B5D-D5507D8C3D15}"/>
          </ac:picMkLst>
        </pc:picChg>
      </pc:sldChg>
      <pc:sldChg chg="addSp modSp new mod ord">
        <pc:chgData name="Cesar Augusto Lopez Gallego" userId="0dfa9112-9251-4882-b472-cf2dfcee09d1" providerId="ADAL" clId="{91C4CCC1-093A-4853-8B18-F7FC126EE470}" dt="2025-07-25T21:33:49.668" v="1072"/>
        <pc:sldMkLst>
          <pc:docMk/>
          <pc:sldMk cId="200447552" sldId="313"/>
        </pc:sldMkLst>
        <pc:spChg chg="mod">
          <ac:chgData name="Cesar Augusto Lopez Gallego" userId="0dfa9112-9251-4882-b472-cf2dfcee09d1" providerId="ADAL" clId="{91C4CCC1-093A-4853-8B18-F7FC126EE470}" dt="2025-07-25T21:23:36.844" v="476" actId="20577"/>
          <ac:spMkLst>
            <pc:docMk/>
            <pc:sldMk cId="200447552" sldId="313"/>
            <ac:spMk id="2" creationId="{1452F773-BE89-4D69-A45E-B81CF3F61A87}"/>
          </ac:spMkLst>
        </pc:spChg>
        <pc:spChg chg="add mod">
          <ac:chgData name="Cesar Augusto Lopez Gallego" userId="0dfa9112-9251-4882-b472-cf2dfcee09d1" providerId="ADAL" clId="{91C4CCC1-093A-4853-8B18-F7FC126EE470}" dt="2025-07-25T21:24:12.036" v="479" actId="20577"/>
          <ac:spMkLst>
            <pc:docMk/>
            <pc:sldMk cId="200447552" sldId="313"/>
            <ac:spMk id="4" creationId="{828DB1D3-3745-42ED-8EAF-857FA74E7B3D}"/>
          </ac:spMkLst>
        </pc:spChg>
        <pc:spChg chg="add mod">
          <ac:chgData name="Cesar Augusto Lopez Gallego" userId="0dfa9112-9251-4882-b472-cf2dfcee09d1" providerId="ADAL" clId="{91C4CCC1-093A-4853-8B18-F7FC126EE470}" dt="2025-07-25T21:25:06.179" v="522" actId="1076"/>
          <ac:spMkLst>
            <pc:docMk/>
            <pc:sldMk cId="200447552" sldId="313"/>
            <ac:spMk id="8" creationId="{E70EC018-3820-4045-A61C-00FE90D1BD34}"/>
          </ac:spMkLst>
        </pc:spChg>
        <pc:picChg chg="add mod">
          <ac:chgData name="Cesar Augusto Lopez Gallego" userId="0dfa9112-9251-4882-b472-cf2dfcee09d1" providerId="ADAL" clId="{91C4CCC1-093A-4853-8B18-F7FC126EE470}" dt="2025-07-25T21:23:41.100" v="477" actId="1076"/>
          <ac:picMkLst>
            <pc:docMk/>
            <pc:sldMk cId="200447552" sldId="313"/>
            <ac:picMk id="6" creationId="{70444524-4A83-456D-990A-A98587F5086D}"/>
          </ac:picMkLst>
        </pc:picChg>
      </pc:sldChg>
      <pc:sldChg chg="addSp delSp modSp new mod">
        <pc:chgData name="Cesar Augusto Lopez Gallego" userId="0dfa9112-9251-4882-b472-cf2dfcee09d1" providerId="ADAL" clId="{91C4CCC1-093A-4853-8B18-F7FC126EE470}" dt="2025-07-25T21:33:39.091" v="1070" actId="1076"/>
        <pc:sldMkLst>
          <pc:docMk/>
          <pc:sldMk cId="3251861519" sldId="314"/>
        </pc:sldMkLst>
        <pc:spChg chg="del">
          <ac:chgData name="Cesar Augusto Lopez Gallego" userId="0dfa9112-9251-4882-b472-cf2dfcee09d1" providerId="ADAL" clId="{91C4CCC1-093A-4853-8B18-F7FC126EE470}" dt="2025-07-25T21:25:12.627" v="524" actId="478"/>
          <ac:spMkLst>
            <pc:docMk/>
            <pc:sldMk cId="3251861519" sldId="314"/>
            <ac:spMk id="2" creationId="{316637D5-809C-4B86-926C-C627DBE23CB0}"/>
          </ac:spMkLst>
        </pc:spChg>
        <pc:spChg chg="add mod">
          <ac:chgData name="Cesar Augusto Lopez Gallego" userId="0dfa9112-9251-4882-b472-cf2dfcee09d1" providerId="ADAL" clId="{91C4CCC1-093A-4853-8B18-F7FC126EE470}" dt="2025-07-25T21:30:17.540" v="927" actId="1076"/>
          <ac:spMkLst>
            <pc:docMk/>
            <pc:sldMk cId="3251861519" sldId="314"/>
            <ac:spMk id="5" creationId="{0D746DD9-E95A-4C53-851B-BE97F9F97900}"/>
          </ac:spMkLst>
        </pc:spChg>
        <pc:spChg chg="add mod">
          <ac:chgData name="Cesar Augusto Lopez Gallego" userId="0dfa9112-9251-4882-b472-cf2dfcee09d1" providerId="ADAL" clId="{91C4CCC1-093A-4853-8B18-F7FC126EE470}" dt="2025-07-25T21:26:41.380" v="658" actId="1076"/>
          <ac:spMkLst>
            <pc:docMk/>
            <pc:sldMk cId="3251861519" sldId="314"/>
            <ac:spMk id="7" creationId="{9BDF5530-E26A-4E6C-B93B-DE1917EB812D}"/>
          </ac:spMkLst>
        </pc:spChg>
        <pc:spChg chg="add mod">
          <ac:chgData name="Cesar Augusto Lopez Gallego" userId="0dfa9112-9251-4882-b472-cf2dfcee09d1" providerId="ADAL" clId="{91C4CCC1-093A-4853-8B18-F7FC126EE470}" dt="2025-07-25T21:32:58.777" v="1014" actId="207"/>
          <ac:spMkLst>
            <pc:docMk/>
            <pc:sldMk cId="3251861519" sldId="314"/>
            <ac:spMk id="8" creationId="{44D9BBC6-F075-43A2-B824-87294E9C38E1}"/>
          </ac:spMkLst>
        </pc:spChg>
        <pc:spChg chg="add mod">
          <ac:chgData name="Cesar Augusto Lopez Gallego" userId="0dfa9112-9251-4882-b472-cf2dfcee09d1" providerId="ADAL" clId="{91C4CCC1-093A-4853-8B18-F7FC126EE470}" dt="2025-07-25T21:33:39.091" v="1070" actId="1076"/>
          <ac:spMkLst>
            <pc:docMk/>
            <pc:sldMk cId="3251861519" sldId="314"/>
            <ac:spMk id="9" creationId="{B31D79AB-0B2B-4541-93DE-6294B425355D}"/>
          </ac:spMkLst>
        </pc:spChg>
        <pc:picChg chg="add mod">
          <ac:chgData name="Cesar Augusto Lopez Gallego" userId="0dfa9112-9251-4882-b472-cf2dfcee09d1" providerId="ADAL" clId="{91C4CCC1-093A-4853-8B18-F7FC126EE470}" dt="2025-07-25T21:25:47.419" v="530" actId="1076"/>
          <ac:picMkLst>
            <pc:docMk/>
            <pc:sldMk cId="3251861519" sldId="314"/>
            <ac:picMk id="4" creationId="{31FCF360-BF0D-424C-9B6F-1E63267D688D}"/>
          </ac:picMkLst>
        </pc:picChg>
      </pc:sldChg>
      <pc:sldChg chg="addSp delSp modSp mod modAnim">
        <pc:chgData name="Cesar Augusto Lopez Gallego" userId="0dfa9112-9251-4882-b472-cf2dfcee09d1" providerId="ADAL" clId="{91C4CCC1-093A-4853-8B18-F7FC126EE470}" dt="2025-07-28T21:27:28.137" v="1365" actId="20577"/>
        <pc:sldMkLst>
          <pc:docMk/>
          <pc:sldMk cId="3756148071" sldId="315"/>
        </pc:sldMkLst>
        <pc:spChg chg="mod">
          <ac:chgData name="Cesar Augusto Lopez Gallego" userId="0dfa9112-9251-4882-b472-cf2dfcee09d1" providerId="ADAL" clId="{91C4CCC1-093A-4853-8B18-F7FC126EE470}" dt="2025-07-28T21:27:28.137" v="1365" actId="20577"/>
          <ac:spMkLst>
            <pc:docMk/>
            <pc:sldMk cId="3756148071" sldId="315"/>
            <ac:spMk id="2" creationId="{74099506-846B-046D-9A91-DC0C3206EB70}"/>
          </ac:spMkLst>
        </pc:spChg>
        <pc:spChg chg="add del">
          <ac:chgData name="Cesar Augusto Lopez Gallego" userId="0dfa9112-9251-4882-b472-cf2dfcee09d1" providerId="ADAL" clId="{91C4CCC1-093A-4853-8B18-F7FC126EE470}" dt="2025-07-28T20:56:09.622" v="1077"/>
          <ac:spMkLst>
            <pc:docMk/>
            <pc:sldMk cId="3756148071" sldId="315"/>
            <ac:spMk id="3" creationId="{4AD965FB-5AD5-498F-9D12-90F2645BA943}"/>
          </ac:spMkLst>
        </pc:spChg>
        <pc:spChg chg="add mod">
          <ac:chgData name="Cesar Augusto Lopez Gallego" userId="0dfa9112-9251-4882-b472-cf2dfcee09d1" providerId="ADAL" clId="{91C4CCC1-093A-4853-8B18-F7FC126EE470}" dt="2025-07-28T21:10:34.184" v="1242" actId="1076"/>
          <ac:spMkLst>
            <pc:docMk/>
            <pc:sldMk cId="3756148071" sldId="315"/>
            <ac:spMk id="5" creationId="{345B6862-D701-4A4F-96A9-047C6230BC5F}"/>
          </ac:spMkLst>
        </pc:spChg>
        <pc:spChg chg="add mod">
          <ac:chgData name="Cesar Augusto Lopez Gallego" userId="0dfa9112-9251-4882-b472-cf2dfcee09d1" providerId="ADAL" clId="{91C4CCC1-093A-4853-8B18-F7FC126EE470}" dt="2025-07-28T21:18:41.428" v="1286" actId="164"/>
          <ac:spMkLst>
            <pc:docMk/>
            <pc:sldMk cId="3756148071" sldId="315"/>
            <ac:spMk id="7" creationId="{CA24B05D-A56A-4F44-990D-AA0D4042D650}"/>
          </ac:spMkLst>
        </pc:spChg>
        <pc:spChg chg="add mod">
          <ac:chgData name="Cesar Augusto Lopez Gallego" userId="0dfa9112-9251-4882-b472-cf2dfcee09d1" providerId="ADAL" clId="{91C4CCC1-093A-4853-8B18-F7FC126EE470}" dt="2025-07-28T21:18:49.103" v="1287" actId="164"/>
          <ac:spMkLst>
            <pc:docMk/>
            <pc:sldMk cId="3756148071" sldId="315"/>
            <ac:spMk id="9" creationId="{151770B6-1D19-4CF8-8865-F2EA32FB3587}"/>
          </ac:spMkLst>
        </pc:spChg>
        <pc:spChg chg="add mod">
          <ac:chgData name="Cesar Augusto Lopez Gallego" userId="0dfa9112-9251-4882-b472-cf2dfcee09d1" providerId="ADAL" clId="{91C4CCC1-093A-4853-8B18-F7FC126EE470}" dt="2025-07-28T21:18:55.546" v="1288" actId="164"/>
          <ac:spMkLst>
            <pc:docMk/>
            <pc:sldMk cId="3756148071" sldId="315"/>
            <ac:spMk id="11" creationId="{8A8A3BA1-FF11-42CF-A1FC-C9FD2807AC3D}"/>
          </ac:spMkLst>
        </pc:spChg>
        <pc:spChg chg="add mod topLvl">
          <ac:chgData name="Cesar Augusto Lopez Gallego" userId="0dfa9112-9251-4882-b472-cf2dfcee09d1" providerId="ADAL" clId="{91C4CCC1-093A-4853-8B18-F7FC126EE470}" dt="2025-07-28T21:27:17.294" v="1363" actId="164"/>
          <ac:spMkLst>
            <pc:docMk/>
            <pc:sldMk cId="3756148071" sldId="315"/>
            <ac:spMk id="13" creationId="{6BA2B95B-EAB7-400A-80D2-470A1F03FAA9}"/>
          </ac:spMkLst>
        </pc:spChg>
        <pc:spChg chg="add del mod">
          <ac:chgData name="Cesar Augusto Lopez Gallego" userId="0dfa9112-9251-4882-b472-cf2dfcee09d1" providerId="ADAL" clId="{91C4CCC1-093A-4853-8B18-F7FC126EE470}" dt="2025-07-28T21:04:56.678" v="1166" actId="478"/>
          <ac:spMkLst>
            <pc:docMk/>
            <pc:sldMk cId="3756148071" sldId="315"/>
            <ac:spMk id="15" creationId="{B1FE73F4-C6FF-42F3-8866-F73D994801C8}"/>
          </ac:spMkLst>
        </pc:spChg>
        <pc:grpChg chg="add mod">
          <ac:chgData name="Cesar Augusto Lopez Gallego" userId="0dfa9112-9251-4882-b472-cf2dfcee09d1" providerId="ADAL" clId="{91C4CCC1-093A-4853-8B18-F7FC126EE470}" dt="2025-07-28T21:18:41.428" v="1286" actId="164"/>
          <ac:grpSpMkLst>
            <pc:docMk/>
            <pc:sldMk cId="3756148071" sldId="315"/>
            <ac:grpSpMk id="26" creationId="{7E5FD765-CEC3-4029-A2E2-C718CACC99E9}"/>
          </ac:grpSpMkLst>
        </pc:grpChg>
        <pc:grpChg chg="add mod">
          <ac:chgData name="Cesar Augusto Lopez Gallego" userId="0dfa9112-9251-4882-b472-cf2dfcee09d1" providerId="ADAL" clId="{91C4CCC1-093A-4853-8B18-F7FC126EE470}" dt="2025-07-28T21:18:49.103" v="1287" actId="164"/>
          <ac:grpSpMkLst>
            <pc:docMk/>
            <pc:sldMk cId="3756148071" sldId="315"/>
            <ac:grpSpMk id="27" creationId="{B4A53836-4059-401C-A241-93D5DE97F311}"/>
          </ac:grpSpMkLst>
        </pc:grpChg>
        <pc:grpChg chg="add mod">
          <ac:chgData name="Cesar Augusto Lopez Gallego" userId="0dfa9112-9251-4882-b472-cf2dfcee09d1" providerId="ADAL" clId="{91C4CCC1-093A-4853-8B18-F7FC126EE470}" dt="2025-07-28T21:18:55.546" v="1288" actId="164"/>
          <ac:grpSpMkLst>
            <pc:docMk/>
            <pc:sldMk cId="3756148071" sldId="315"/>
            <ac:grpSpMk id="28" creationId="{745AE7D2-0643-479A-8628-DCC025AE357C}"/>
          </ac:grpSpMkLst>
        </pc:grpChg>
        <pc:grpChg chg="add del mod">
          <ac:chgData name="Cesar Augusto Lopez Gallego" userId="0dfa9112-9251-4882-b472-cf2dfcee09d1" providerId="ADAL" clId="{91C4CCC1-093A-4853-8B18-F7FC126EE470}" dt="2025-07-28T21:26:27.306" v="1358" actId="165"/>
          <ac:grpSpMkLst>
            <pc:docMk/>
            <pc:sldMk cId="3756148071" sldId="315"/>
            <ac:grpSpMk id="29" creationId="{DF7F9868-29D0-4188-806E-F7A334CB9152}"/>
          </ac:grpSpMkLst>
        </pc:grpChg>
        <pc:grpChg chg="add mod">
          <ac:chgData name="Cesar Augusto Lopez Gallego" userId="0dfa9112-9251-4882-b472-cf2dfcee09d1" providerId="ADAL" clId="{91C4CCC1-093A-4853-8B18-F7FC126EE470}" dt="2025-07-28T21:27:17.294" v="1363" actId="164"/>
          <ac:grpSpMkLst>
            <pc:docMk/>
            <pc:sldMk cId="3756148071" sldId="315"/>
            <ac:grpSpMk id="30" creationId="{34F4A62F-74C0-4ED4-9DA0-F114B3DB1D0A}"/>
          </ac:grpSpMkLst>
        </pc:grpChg>
        <pc:picChg chg="add del mod">
          <ac:chgData name="Cesar Augusto Lopez Gallego" userId="0dfa9112-9251-4882-b472-cf2dfcee09d1" providerId="ADAL" clId="{91C4CCC1-093A-4853-8B18-F7FC126EE470}" dt="2025-07-28T21:17:50.313" v="1279" actId="478"/>
          <ac:picMkLst>
            <pc:docMk/>
            <pc:sldMk cId="3756148071" sldId="315"/>
            <ac:picMk id="17" creationId="{4F5E3AE9-AD47-4EB5-A757-BB050DE5E8B6}"/>
          </ac:picMkLst>
        </pc:picChg>
        <pc:picChg chg="add mod">
          <ac:chgData name="Cesar Augusto Lopez Gallego" userId="0dfa9112-9251-4882-b472-cf2dfcee09d1" providerId="ADAL" clId="{91C4CCC1-093A-4853-8B18-F7FC126EE470}" dt="2025-07-28T21:18:49.103" v="1287" actId="164"/>
          <ac:picMkLst>
            <pc:docMk/>
            <pc:sldMk cId="3756148071" sldId="315"/>
            <ac:picMk id="19" creationId="{64EF72FD-DD85-4A14-87C8-5C1EAFFB4023}"/>
          </ac:picMkLst>
        </pc:picChg>
        <pc:picChg chg="add mod">
          <ac:chgData name="Cesar Augusto Lopez Gallego" userId="0dfa9112-9251-4882-b472-cf2dfcee09d1" providerId="ADAL" clId="{91C4CCC1-093A-4853-8B18-F7FC126EE470}" dt="2025-07-28T21:18:41.428" v="1286" actId="164"/>
          <ac:picMkLst>
            <pc:docMk/>
            <pc:sldMk cId="3756148071" sldId="315"/>
            <ac:picMk id="21" creationId="{6ADE8A4A-0918-4E9C-A80F-F26F398CE682}"/>
          </ac:picMkLst>
        </pc:picChg>
        <pc:picChg chg="add mod topLvl">
          <ac:chgData name="Cesar Augusto Lopez Gallego" userId="0dfa9112-9251-4882-b472-cf2dfcee09d1" providerId="ADAL" clId="{91C4CCC1-093A-4853-8B18-F7FC126EE470}" dt="2025-07-28T21:27:17.294" v="1363" actId="164"/>
          <ac:picMkLst>
            <pc:docMk/>
            <pc:sldMk cId="3756148071" sldId="315"/>
            <ac:picMk id="23" creationId="{E62F7AA3-5598-4E1D-AFA4-4015592D87A5}"/>
          </ac:picMkLst>
        </pc:picChg>
        <pc:picChg chg="add mod">
          <ac:chgData name="Cesar Augusto Lopez Gallego" userId="0dfa9112-9251-4882-b472-cf2dfcee09d1" providerId="ADAL" clId="{91C4CCC1-093A-4853-8B18-F7FC126EE470}" dt="2025-07-28T21:18:55.546" v="1288" actId="164"/>
          <ac:picMkLst>
            <pc:docMk/>
            <pc:sldMk cId="3756148071" sldId="315"/>
            <ac:picMk id="25" creationId="{3B08D3A1-11F5-445D-A39E-D879393E8275}"/>
          </ac:picMkLst>
        </pc:picChg>
      </pc:sldChg>
      <pc:sldChg chg="del">
        <pc:chgData name="Cesar Augusto Lopez Gallego" userId="0dfa9112-9251-4882-b472-cf2dfcee09d1" providerId="ADAL" clId="{91C4CCC1-093A-4853-8B18-F7FC126EE470}" dt="2025-07-28T21:22:05.108" v="1295" actId="47"/>
        <pc:sldMkLst>
          <pc:docMk/>
          <pc:sldMk cId="237841854" sldId="316"/>
        </pc:sldMkLst>
      </pc:sldChg>
      <pc:sldChg chg="addSp delSp modSp add mod ord modAnim">
        <pc:chgData name="Cesar Augusto Lopez Gallego" userId="0dfa9112-9251-4882-b472-cf2dfcee09d1" providerId="ADAL" clId="{91C4CCC1-093A-4853-8B18-F7FC126EE470}" dt="2025-07-28T21:33:39.907" v="1374"/>
        <pc:sldMkLst>
          <pc:docMk/>
          <pc:sldMk cId="2840980943" sldId="316"/>
        </pc:sldMkLst>
        <pc:spChg chg="mod">
          <ac:chgData name="Cesar Augusto Lopez Gallego" userId="0dfa9112-9251-4882-b472-cf2dfcee09d1" providerId="ADAL" clId="{91C4CCC1-093A-4853-8B18-F7FC126EE470}" dt="2025-07-28T21:25:41.733" v="1317" actId="20577"/>
          <ac:spMkLst>
            <pc:docMk/>
            <pc:sldMk cId="2840980943" sldId="316"/>
            <ac:spMk id="2" creationId="{74099506-846B-046D-9A91-DC0C3206EB70}"/>
          </ac:spMkLst>
        </pc:spChg>
        <pc:spChg chg="add del">
          <ac:chgData name="Cesar Augusto Lopez Gallego" userId="0dfa9112-9251-4882-b472-cf2dfcee09d1" providerId="ADAL" clId="{91C4CCC1-093A-4853-8B18-F7FC126EE470}" dt="2025-07-28T21:25:11.002" v="1309"/>
          <ac:spMkLst>
            <pc:docMk/>
            <pc:sldMk cId="2840980943" sldId="316"/>
            <ac:spMk id="3" creationId="{C468DC48-03EA-4E80-A5CE-09A3334E672D}"/>
          </ac:spMkLst>
        </pc:spChg>
        <pc:spChg chg="mod">
          <ac:chgData name="Cesar Augusto Lopez Gallego" userId="0dfa9112-9251-4882-b472-cf2dfcee09d1" providerId="ADAL" clId="{91C4CCC1-093A-4853-8B18-F7FC126EE470}" dt="2025-07-28T21:22:31.438" v="1298"/>
          <ac:spMkLst>
            <pc:docMk/>
            <pc:sldMk cId="2840980943" sldId="316"/>
            <ac:spMk id="5" creationId="{345B6862-D701-4A4F-96A9-047C6230BC5F}"/>
          </ac:spMkLst>
        </pc:spChg>
        <pc:spChg chg="mod topLvl">
          <ac:chgData name="Cesar Augusto Lopez Gallego" userId="0dfa9112-9251-4882-b472-cf2dfcee09d1" providerId="ADAL" clId="{91C4CCC1-093A-4853-8B18-F7FC126EE470}" dt="2025-07-28T21:33:10.435" v="1368" actId="164"/>
          <ac:spMkLst>
            <pc:docMk/>
            <pc:sldMk cId="2840980943" sldId="316"/>
            <ac:spMk id="7" creationId="{CA24B05D-A56A-4F44-990D-AA0D4042D650}"/>
          </ac:spMkLst>
        </pc:spChg>
        <pc:spChg chg="mod topLvl">
          <ac:chgData name="Cesar Augusto Lopez Gallego" userId="0dfa9112-9251-4882-b472-cf2dfcee09d1" providerId="ADAL" clId="{91C4CCC1-093A-4853-8B18-F7FC126EE470}" dt="2025-07-28T21:33:20.313" v="1370" actId="164"/>
          <ac:spMkLst>
            <pc:docMk/>
            <pc:sldMk cId="2840980943" sldId="316"/>
            <ac:spMk id="9" creationId="{151770B6-1D19-4CF8-8865-F2EA32FB3587}"/>
          </ac:spMkLst>
        </pc:spChg>
        <pc:spChg chg="mod topLvl">
          <ac:chgData name="Cesar Augusto Lopez Gallego" userId="0dfa9112-9251-4882-b472-cf2dfcee09d1" providerId="ADAL" clId="{91C4CCC1-093A-4853-8B18-F7FC126EE470}" dt="2025-07-28T21:33:14.127" v="1369" actId="164"/>
          <ac:spMkLst>
            <pc:docMk/>
            <pc:sldMk cId="2840980943" sldId="316"/>
            <ac:spMk id="11" creationId="{8A8A3BA1-FF11-42CF-A1FC-C9FD2807AC3D}"/>
          </ac:spMkLst>
        </pc:spChg>
        <pc:spChg chg="mod">
          <ac:chgData name="Cesar Augusto Lopez Gallego" userId="0dfa9112-9251-4882-b472-cf2dfcee09d1" providerId="ADAL" clId="{91C4CCC1-093A-4853-8B18-F7FC126EE470}" dt="2025-07-28T21:25:51.929" v="1330" actId="20577"/>
          <ac:spMkLst>
            <pc:docMk/>
            <pc:sldMk cId="2840980943" sldId="316"/>
            <ac:spMk id="13" creationId="{6BA2B95B-EAB7-400A-80D2-470A1F03FAA9}"/>
          </ac:spMkLst>
        </pc:spChg>
        <pc:grpChg chg="add mod">
          <ac:chgData name="Cesar Augusto Lopez Gallego" userId="0dfa9112-9251-4882-b472-cf2dfcee09d1" providerId="ADAL" clId="{91C4CCC1-093A-4853-8B18-F7FC126EE470}" dt="2025-07-28T21:33:10.435" v="1368" actId="164"/>
          <ac:grpSpMkLst>
            <pc:docMk/>
            <pc:sldMk cId="2840980943" sldId="316"/>
            <ac:grpSpMk id="4" creationId="{467C63E5-A505-4A2F-8746-F80743E84F97}"/>
          </ac:grpSpMkLst>
        </pc:grpChg>
        <pc:grpChg chg="add mod">
          <ac:chgData name="Cesar Augusto Lopez Gallego" userId="0dfa9112-9251-4882-b472-cf2dfcee09d1" providerId="ADAL" clId="{91C4CCC1-093A-4853-8B18-F7FC126EE470}" dt="2025-07-28T21:33:14.127" v="1369" actId="164"/>
          <ac:grpSpMkLst>
            <pc:docMk/>
            <pc:sldMk cId="2840980943" sldId="316"/>
            <ac:grpSpMk id="6" creationId="{95EF4F24-7D91-4764-BD95-80A4AF90817F}"/>
          </ac:grpSpMkLst>
        </pc:grpChg>
        <pc:grpChg chg="add mod">
          <ac:chgData name="Cesar Augusto Lopez Gallego" userId="0dfa9112-9251-4882-b472-cf2dfcee09d1" providerId="ADAL" clId="{91C4CCC1-093A-4853-8B18-F7FC126EE470}" dt="2025-07-28T21:33:20.313" v="1370" actId="164"/>
          <ac:grpSpMkLst>
            <pc:docMk/>
            <pc:sldMk cId="2840980943" sldId="316"/>
            <ac:grpSpMk id="8" creationId="{12A0B60C-6CA9-422E-A494-0FD40DC16260}"/>
          </ac:grpSpMkLst>
        </pc:grpChg>
        <pc:grpChg chg="del">
          <ac:chgData name="Cesar Augusto Lopez Gallego" userId="0dfa9112-9251-4882-b472-cf2dfcee09d1" providerId="ADAL" clId="{91C4CCC1-093A-4853-8B18-F7FC126EE470}" dt="2025-07-28T21:22:16.337" v="1297" actId="165"/>
          <ac:grpSpMkLst>
            <pc:docMk/>
            <pc:sldMk cId="2840980943" sldId="316"/>
            <ac:grpSpMk id="26" creationId="{7E5FD765-CEC3-4029-A2E2-C718CACC99E9}"/>
          </ac:grpSpMkLst>
        </pc:grpChg>
        <pc:grpChg chg="del">
          <ac:chgData name="Cesar Augusto Lopez Gallego" userId="0dfa9112-9251-4882-b472-cf2dfcee09d1" providerId="ADAL" clId="{91C4CCC1-093A-4853-8B18-F7FC126EE470}" dt="2025-07-28T21:22:16.337" v="1297" actId="165"/>
          <ac:grpSpMkLst>
            <pc:docMk/>
            <pc:sldMk cId="2840980943" sldId="316"/>
            <ac:grpSpMk id="27" creationId="{B4A53836-4059-401C-A241-93D5DE97F311}"/>
          </ac:grpSpMkLst>
        </pc:grpChg>
        <pc:grpChg chg="del">
          <ac:chgData name="Cesar Augusto Lopez Gallego" userId="0dfa9112-9251-4882-b472-cf2dfcee09d1" providerId="ADAL" clId="{91C4CCC1-093A-4853-8B18-F7FC126EE470}" dt="2025-07-28T21:22:16.337" v="1297" actId="165"/>
          <ac:grpSpMkLst>
            <pc:docMk/>
            <pc:sldMk cId="2840980943" sldId="316"/>
            <ac:grpSpMk id="28" creationId="{745AE7D2-0643-479A-8628-DCC025AE357C}"/>
          </ac:grpSpMkLst>
        </pc:grpChg>
        <pc:grpChg chg="mod">
          <ac:chgData name="Cesar Augusto Lopez Gallego" userId="0dfa9112-9251-4882-b472-cf2dfcee09d1" providerId="ADAL" clId="{91C4CCC1-093A-4853-8B18-F7FC126EE470}" dt="2025-07-28T21:25:22.692" v="1314"/>
          <ac:grpSpMkLst>
            <pc:docMk/>
            <pc:sldMk cId="2840980943" sldId="316"/>
            <ac:grpSpMk id="29" creationId="{DF7F9868-29D0-4188-806E-F7A334CB9152}"/>
          </ac:grpSpMkLst>
        </pc:grpChg>
        <pc:picChg chg="mod topLvl">
          <ac:chgData name="Cesar Augusto Lopez Gallego" userId="0dfa9112-9251-4882-b472-cf2dfcee09d1" providerId="ADAL" clId="{91C4CCC1-093A-4853-8B18-F7FC126EE470}" dt="2025-07-28T21:33:20.313" v="1370" actId="164"/>
          <ac:picMkLst>
            <pc:docMk/>
            <pc:sldMk cId="2840980943" sldId="316"/>
            <ac:picMk id="19" creationId="{64EF72FD-DD85-4A14-87C8-5C1EAFFB4023}"/>
          </ac:picMkLst>
        </pc:picChg>
        <pc:picChg chg="mod topLvl">
          <ac:chgData name="Cesar Augusto Lopez Gallego" userId="0dfa9112-9251-4882-b472-cf2dfcee09d1" providerId="ADAL" clId="{91C4CCC1-093A-4853-8B18-F7FC126EE470}" dt="2025-07-28T21:33:10.435" v="1368" actId="164"/>
          <ac:picMkLst>
            <pc:docMk/>
            <pc:sldMk cId="2840980943" sldId="316"/>
            <ac:picMk id="21" creationId="{6ADE8A4A-0918-4E9C-A80F-F26F398CE682}"/>
          </ac:picMkLst>
        </pc:picChg>
        <pc:picChg chg="mod">
          <ac:chgData name="Cesar Augusto Lopez Gallego" userId="0dfa9112-9251-4882-b472-cf2dfcee09d1" providerId="ADAL" clId="{91C4CCC1-093A-4853-8B18-F7FC126EE470}" dt="2025-07-28T21:25:22.692" v="1314"/>
          <ac:picMkLst>
            <pc:docMk/>
            <pc:sldMk cId="2840980943" sldId="316"/>
            <ac:picMk id="23" creationId="{E62F7AA3-5598-4E1D-AFA4-4015592D87A5}"/>
          </ac:picMkLst>
        </pc:picChg>
        <pc:picChg chg="mod topLvl">
          <ac:chgData name="Cesar Augusto Lopez Gallego" userId="0dfa9112-9251-4882-b472-cf2dfcee09d1" providerId="ADAL" clId="{91C4CCC1-093A-4853-8B18-F7FC126EE470}" dt="2025-07-28T21:33:14.127" v="1369" actId="164"/>
          <ac:picMkLst>
            <pc:docMk/>
            <pc:sldMk cId="2840980943" sldId="316"/>
            <ac:picMk id="25" creationId="{3B08D3A1-11F5-445D-A39E-D879393E8275}"/>
          </ac:picMkLst>
        </pc:picChg>
      </pc:sldChg>
      <pc:sldMasterChg chg="delSldLayout">
        <pc:chgData name="Cesar Augusto Lopez Gallego" userId="0dfa9112-9251-4882-b472-cf2dfcee09d1" providerId="ADAL" clId="{91C4CCC1-093A-4853-8B18-F7FC126EE470}" dt="2025-07-25T21:15:39.048" v="327" actId="2696"/>
        <pc:sldMasterMkLst>
          <pc:docMk/>
          <pc:sldMasterMk cId="0" sldId="2147483659"/>
        </pc:sldMasterMkLst>
        <pc:sldLayoutChg chg="del">
          <pc:chgData name="Cesar Augusto Lopez Gallego" userId="0dfa9112-9251-4882-b472-cf2dfcee09d1" providerId="ADAL" clId="{91C4CCC1-093A-4853-8B18-F7FC126EE470}" dt="2025-07-25T21:15:39.048" v="327" actId="2696"/>
          <pc:sldLayoutMkLst>
            <pc:docMk/>
            <pc:sldMasterMk cId="0" sldId="2147483659"/>
            <pc:sldLayoutMk cId="0" sldId="214748365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75b7ecb97_1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75b7ecb97_1_20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g375b7ecb97_1_20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CO"/>
              <a:t>14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75b7ecb97_1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75b7ecb97_1_2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g375b7ecb97_1_2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CO"/>
              <a:t>15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75b7ecb97_1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75b7ecb97_1_18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g375b7ecb97_1_18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CO"/>
              <a:t>16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75b7ecb97_1_9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g375b7ecb97_1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75b7ecb97_1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75b7ecb97_1_2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g375b7ecb97_1_2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CO"/>
              <a:t>18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75b7ecb97_1_8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g375b7ecb97_1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75b7ecb97_1_9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g375b7ecb97_1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75b7ecb97_1_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g375b7ecb97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75b7ecb97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g375b7ecb9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75b7ecb97_1_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g375b7ecb97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75b7ecb97_1_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g375b7ecb97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75b7ecb97_1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75b7ecb97_1_5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g375b7ecb97_1_5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CO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75b7ecb97_1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75b7ecb97_1_19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g375b7ecb97_1_19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CO"/>
              <a:t>12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75b7ecb97_1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75b7ecb97_1_18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g375b7ecb97_1_18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CO"/>
              <a:t>13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8084555" y="2217473"/>
            <a:ext cx="6586750" cy="2979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  <a:defRPr sz="49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2039355" y="-675587"/>
            <a:ext cx="6586750" cy="8765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0085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131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1917680" cy="150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  <a:defRPr sz="49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dt" idx="10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ftr" idx="11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ldNum" idx="12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1917680" cy="150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  <a:defRPr sz="49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949960" y="2069042"/>
            <a:ext cx="11917680" cy="4931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0085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131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dt" idx="10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ftr" idx="11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ctrTitle"/>
          </p:nvPr>
        </p:nvSpPr>
        <p:spPr>
          <a:xfrm>
            <a:off x="1727200" y="1272011"/>
            <a:ext cx="10363200" cy="2705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Calibri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ubTitle" idx="1"/>
          </p:nvPr>
        </p:nvSpPr>
        <p:spPr>
          <a:xfrm>
            <a:off x="1727200" y="4082310"/>
            <a:ext cx="10363200" cy="18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None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None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dt" idx="10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ftr" idx="11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sldNum" idx="12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>
            <a:spLocks noGrp="1"/>
          </p:cNvSpPr>
          <p:nvPr>
            <p:ph type="title"/>
          </p:nvPr>
        </p:nvSpPr>
        <p:spPr>
          <a:xfrm>
            <a:off x="942763" y="1937704"/>
            <a:ext cx="11917680" cy="3233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Calibri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1"/>
          </p:nvPr>
        </p:nvSpPr>
        <p:spPr>
          <a:xfrm>
            <a:off x="942763" y="5201392"/>
            <a:ext cx="11917680" cy="170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rgbClr val="888888"/>
              </a:buClr>
              <a:buSzPts val="2720"/>
              <a:buFont typeface="Arial"/>
              <a:buNone/>
              <a:defRPr sz="27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267"/>
              <a:buFont typeface="Arial"/>
              <a:buNone/>
              <a:defRPr sz="226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040"/>
              <a:buFont typeface="Arial"/>
              <a:buNone/>
              <a:defRPr sz="20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1813"/>
              <a:buFont typeface="Arial"/>
              <a:buNone/>
              <a:defRPr sz="181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1813"/>
              <a:buFont typeface="Arial"/>
              <a:buNone/>
              <a:defRPr sz="181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1813"/>
              <a:buFont typeface="Arial"/>
              <a:buNone/>
              <a:defRPr sz="181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1813"/>
              <a:buFont typeface="Arial"/>
              <a:buNone/>
              <a:defRPr sz="181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1813"/>
              <a:buFont typeface="Arial"/>
              <a:buNone/>
              <a:defRPr sz="181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1813"/>
              <a:buFont typeface="Arial"/>
              <a:buNone/>
              <a:defRPr sz="181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951760" y="413809"/>
            <a:ext cx="11917680" cy="150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  <a:defRPr sz="49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body" idx="1"/>
          </p:nvPr>
        </p:nvSpPr>
        <p:spPr>
          <a:xfrm>
            <a:off x="951760" y="1905318"/>
            <a:ext cx="5845492" cy="933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None/>
              <a:defRPr sz="272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267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None/>
              <a:defRPr sz="204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body" idx="2"/>
          </p:nvPr>
        </p:nvSpPr>
        <p:spPr>
          <a:xfrm>
            <a:off x="951760" y="2839085"/>
            <a:ext cx="5845492" cy="4175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0085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131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3"/>
          </p:nvPr>
        </p:nvSpPr>
        <p:spPr>
          <a:xfrm>
            <a:off x="6995160" y="1905318"/>
            <a:ext cx="5874280" cy="933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None/>
              <a:defRPr sz="272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267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None/>
              <a:defRPr sz="204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body" idx="4"/>
          </p:nvPr>
        </p:nvSpPr>
        <p:spPr>
          <a:xfrm>
            <a:off x="6995160" y="2839085"/>
            <a:ext cx="5874280" cy="4175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0085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131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951760" y="518160"/>
            <a:ext cx="4456535" cy="181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27"/>
              <a:buFont typeface="Calibri"/>
              <a:buNone/>
              <a:defRPr sz="362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874280" y="1119082"/>
            <a:ext cx="6995160" cy="5523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58914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627"/>
              <a:buFont typeface="Arial"/>
              <a:buChar char="•"/>
              <a:defRPr sz="362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30085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0131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951760" y="2331720"/>
            <a:ext cx="4456535" cy="4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587"/>
              <a:buFont typeface="Arial"/>
              <a:buNone/>
              <a:defRPr sz="15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360"/>
              <a:buFont typeface="Arial"/>
              <a:buNone/>
              <a:defRPr sz="13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951760" y="518160"/>
            <a:ext cx="4456535" cy="181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27"/>
              <a:buFont typeface="Calibri"/>
              <a:buNone/>
              <a:defRPr sz="362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874280" y="1119082"/>
            <a:ext cx="6995160" cy="5523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627"/>
              <a:buFont typeface="Arial"/>
              <a:buNone/>
              <a:defRPr sz="362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None/>
              <a:defRPr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None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951760" y="2331720"/>
            <a:ext cx="4456535" cy="4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587"/>
              <a:buFont typeface="Arial"/>
              <a:buNone/>
              <a:defRPr sz="15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360"/>
              <a:buFont typeface="Arial"/>
              <a:buNone/>
              <a:defRPr sz="13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1917680" cy="150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  <a:defRPr sz="49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4443042" y="-1424040"/>
            <a:ext cx="4931516" cy="11917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0085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131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1917680" cy="150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  <a:defRPr sz="49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949960" y="2069042"/>
            <a:ext cx="11917680" cy="4931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0085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131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99506-846B-046D-9A91-DC0C3206E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960" y="413809"/>
            <a:ext cx="2865742" cy="1502305"/>
          </a:xfrm>
        </p:spPr>
        <p:txBody>
          <a:bodyPr/>
          <a:lstStyle/>
          <a:p>
            <a:r>
              <a:rPr lang="en-US" sz="4950" dirty="0" err="1"/>
              <a:t>Ejemplo</a:t>
            </a:r>
            <a:r>
              <a:rPr lang="en-US" sz="4950" dirty="0"/>
              <a:t> 2</a:t>
            </a:r>
            <a:endParaRPr lang="en-U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45B6862-D701-4A4F-96A9-047C6230BC5F}"/>
              </a:ext>
            </a:extLst>
          </p:cNvPr>
          <p:cNvSpPr txBox="1"/>
          <p:nvPr/>
        </p:nvSpPr>
        <p:spPr>
          <a:xfrm>
            <a:off x="4152132" y="715785"/>
            <a:ext cx="733825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dirty="0"/>
              <a:t>Diseñe un algoritmo que lea por teclado una velocidad en Km/</a:t>
            </a:r>
            <a:r>
              <a:rPr lang="es-ES" sz="2400" dirty="0" err="1"/>
              <a:t>seg</a:t>
            </a:r>
            <a:r>
              <a:rPr lang="es-ES" sz="2400" dirty="0"/>
              <a:t> y la convierta a metros/</a:t>
            </a:r>
            <a:r>
              <a:rPr lang="es-ES" sz="2400" dirty="0" err="1"/>
              <a:t>seg</a:t>
            </a:r>
            <a:r>
              <a:rPr lang="es-ES" sz="2400" dirty="0"/>
              <a:t> y a metros/hora </a:t>
            </a:r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B4A53836-4059-401C-A241-93D5DE97F311}"/>
              </a:ext>
            </a:extLst>
          </p:cNvPr>
          <p:cNvGrpSpPr/>
          <p:nvPr/>
        </p:nvGrpSpPr>
        <p:grpSpPr>
          <a:xfrm>
            <a:off x="8062797" y="3145366"/>
            <a:ext cx="5340101" cy="1077218"/>
            <a:chOff x="8062797" y="3145366"/>
            <a:chExt cx="5340101" cy="1077218"/>
          </a:xfrm>
        </p:grpSpPr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151770B6-1D19-4CF8-8865-F2EA32FB3587}"/>
                </a:ext>
              </a:extLst>
            </p:cNvPr>
            <p:cNvSpPr txBox="1"/>
            <p:nvPr/>
          </p:nvSpPr>
          <p:spPr>
            <a:xfrm>
              <a:off x="8062797" y="3145366"/>
              <a:ext cx="3817191" cy="10772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1600" dirty="0"/>
                <a:t>¿Qué resultado(s) me están pidiendo?</a:t>
              </a:r>
            </a:p>
            <a:p>
              <a:r>
                <a:rPr lang="es-ES" sz="1600" dirty="0"/>
                <a:t>La misma velocidad convertida a:</a:t>
              </a:r>
            </a:p>
            <a:p>
              <a:r>
                <a:rPr lang="es-ES" sz="1600" dirty="0"/>
                <a:t>metros por segundo (m/</a:t>
              </a:r>
              <a:r>
                <a:rPr lang="es-ES" sz="1600" dirty="0" err="1"/>
                <a:t>seg</a:t>
              </a:r>
              <a:r>
                <a:rPr lang="es-ES" sz="1600" dirty="0"/>
                <a:t>)</a:t>
              </a:r>
            </a:p>
            <a:p>
              <a:r>
                <a:rPr lang="es-ES" sz="1600" dirty="0"/>
                <a:t>metros por hora (m/h) </a:t>
              </a:r>
            </a:p>
          </p:txBody>
        </p:sp>
        <p:pic>
          <p:nvPicPr>
            <p:cNvPr id="19" name="Imagen 18">
              <a:extLst>
                <a:ext uri="{FF2B5EF4-FFF2-40B4-BE49-F238E27FC236}">
                  <a16:creationId xmlns:a16="http://schemas.microsoft.com/office/drawing/2014/main" id="{64EF72FD-DD85-4A14-87C8-5C1EAFFB40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786232" y="3259725"/>
              <a:ext cx="1616666" cy="848499"/>
            </a:xfrm>
            <a:prstGeom prst="rect">
              <a:avLst/>
            </a:prstGeom>
          </p:spPr>
        </p:pic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7E5FD765-CEC3-4029-A2E2-C718CACC99E9}"/>
              </a:ext>
            </a:extLst>
          </p:cNvPr>
          <p:cNvGrpSpPr/>
          <p:nvPr/>
        </p:nvGrpSpPr>
        <p:grpSpPr>
          <a:xfrm>
            <a:off x="794553" y="2402302"/>
            <a:ext cx="6573319" cy="1200212"/>
            <a:chOff x="794553" y="2402302"/>
            <a:chExt cx="6573319" cy="1200212"/>
          </a:xfrm>
        </p:grpSpPr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CA24B05D-A56A-4F44-990D-AA0D4042D650}"/>
                </a:ext>
              </a:extLst>
            </p:cNvPr>
            <p:cNvSpPr txBox="1"/>
            <p:nvPr/>
          </p:nvSpPr>
          <p:spPr>
            <a:xfrm>
              <a:off x="2173882" y="2465016"/>
              <a:ext cx="5193990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1600" dirty="0"/>
                <a:t>¿Cuáles son los datos de entrada al algoritmo?</a:t>
              </a:r>
            </a:p>
            <a:p>
              <a:r>
                <a:rPr lang="es-ES" sz="1600" dirty="0"/>
                <a:t>La velocidad ingresada por el usuario en kilómetros por segundo (km/</a:t>
              </a:r>
              <a:r>
                <a:rPr lang="es-ES" sz="1600" dirty="0" err="1"/>
                <a:t>seg</a:t>
              </a:r>
              <a:r>
                <a:rPr lang="es-ES" sz="1600" dirty="0"/>
                <a:t>).</a:t>
              </a:r>
            </a:p>
          </p:txBody>
        </p:sp>
        <p:pic>
          <p:nvPicPr>
            <p:cNvPr id="21" name="Imagen 20">
              <a:extLst>
                <a:ext uri="{FF2B5EF4-FFF2-40B4-BE49-F238E27FC236}">
                  <a16:creationId xmlns:a16="http://schemas.microsoft.com/office/drawing/2014/main" id="{6ADE8A4A-0918-4E9C-A80F-F26F398CE6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4553" y="2402302"/>
              <a:ext cx="1143059" cy="1200212"/>
            </a:xfrm>
            <a:prstGeom prst="rect">
              <a:avLst/>
            </a:prstGeom>
          </p:spPr>
        </p:pic>
      </p:grpSp>
      <p:grpSp>
        <p:nvGrpSpPr>
          <p:cNvPr id="30" name="Grupo 29">
            <a:extLst>
              <a:ext uri="{FF2B5EF4-FFF2-40B4-BE49-F238E27FC236}">
                <a16:creationId xmlns:a16="http://schemas.microsoft.com/office/drawing/2014/main" id="{34F4A62F-74C0-4ED4-9DA0-F114B3DB1D0A}"/>
              </a:ext>
            </a:extLst>
          </p:cNvPr>
          <p:cNvGrpSpPr/>
          <p:nvPr/>
        </p:nvGrpSpPr>
        <p:grpSpPr>
          <a:xfrm>
            <a:off x="7143881" y="5039487"/>
            <a:ext cx="6673719" cy="1815882"/>
            <a:chOff x="7143881" y="5039487"/>
            <a:chExt cx="6673719" cy="1815882"/>
          </a:xfrm>
        </p:grpSpPr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6BA2B95B-EAB7-400A-80D2-470A1F03FAA9}"/>
                </a:ext>
              </a:extLst>
            </p:cNvPr>
            <p:cNvSpPr txBox="1"/>
            <p:nvPr/>
          </p:nvSpPr>
          <p:spPr>
            <a:xfrm>
              <a:off x="8162425" y="5039487"/>
              <a:ext cx="5655175" cy="181588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1600" dirty="0"/>
                <a:t>¿Qué elementos necesito definir para las operaciones?</a:t>
              </a:r>
            </a:p>
            <a:p>
              <a:r>
                <a:rPr lang="es-ES" sz="1600" dirty="0"/>
                <a:t>Una variable para almacenar la velocidad en km/</a:t>
              </a:r>
              <a:r>
                <a:rPr lang="es-ES" sz="1600" dirty="0" err="1"/>
                <a:t>seg</a:t>
              </a:r>
              <a:r>
                <a:rPr lang="es-ES" sz="1600" dirty="0"/>
                <a:t> (</a:t>
              </a:r>
              <a:r>
                <a:rPr lang="es-ES" sz="1600" dirty="0" err="1"/>
                <a:t>vel_kms</a:t>
              </a:r>
              <a:r>
                <a:rPr lang="es-ES" sz="1600" dirty="0"/>
                <a:t>) (entrada)</a:t>
              </a:r>
            </a:p>
            <a:p>
              <a:r>
                <a:rPr lang="es-ES" sz="1600" dirty="0"/>
                <a:t>Y dos Variables para guardar los resultados de la conversión (salidas)</a:t>
              </a:r>
            </a:p>
            <a:p>
              <a:r>
                <a:rPr lang="es-ES" sz="1600" dirty="0" err="1"/>
                <a:t>vel_ms</a:t>
              </a:r>
              <a:r>
                <a:rPr lang="es-ES" sz="1600" dirty="0"/>
                <a:t> = </a:t>
              </a:r>
              <a:r>
                <a:rPr lang="es-ES" sz="1600" dirty="0" err="1"/>
                <a:t>vel_kms</a:t>
              </a:r>
              <a:r>
                <a:rPr lang="es-ES" sz="1600" dirty="0"/>
                <a:t> * 1000</a:t>
              </a:r>
            </a:p>
            <a:p>
              <a:r>
                <a:rPr lang="es-ES" sz="1600" dirty="0" err="1"/>
                <a:t>vel_mh</a:t>
              </a:r>
              <a:r>
                <a:rPr lang="es-ES" sz="1600" dirty="0"/>
                <a:t> = </a:t>
              </a:r>
              <a:r>
                <a:rPr lang="es-ES" sz="1600" dirty="0" err="1"/>
                <a:t>vel_kms</a:t>
              </a:r>
              <a:r>
                <a:rPr lang="es-ES" sz="1600" dirty="0"/>
                <a:t> * 1000 * 3600</a:t>
              </a:r>
            </a:p>
          </p:txBody>
        </p:sp>
        <p:pic>
          <p:nvPicPr>
            <p:cNvPr id="23" name="Imagen 22">
              <a:extLst>
                <a:ext uri="{FF2B5EF4-FFF2-40B4-BE49-F238E27FC236}">
                  <a16:creationId xmlns:a16="http://schemas.microsoft.com/office/drawing/2014/main" id="{E62F7AA3-5598-4E1D-AFA4-4015592D8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43881" y="5039487"/>
              <a:ext cx="918916" cy="1200212"/>
            </a:xfrm>
            <a:prstGeom prst="rect">
              <a:avLst/>
            </a:prstGeom>
          </p:spPr>
        </p:pic>
      </p:grpSp>
      <p:grpSp>
        <p:nvGrpSpPr>
          <p:cNvPr id="28" name="Grupo 27">
            <a:extLst>
              <a:ext uri="{FF2B5EF4-FFF2-40B4-BE49-F238E27FC236}">
                <a16:creationId xmlns:a16="http://schemas.microsoft.com/office/drawing/2014/main" id="{745AE7D2-0643-479A-8628-DCC025AE357C}"/>
              </a:ext>
            </a:extLst>
          </p:cNvPr>
          <p:cNvGrpSpPr/>
          <p:nvPr/>
        </p:nvGrpSpPr>
        <p:grpSpPr>
          <a:xfrm>
            <a:off x="794553" y="4620366"/>
            <a:ext cx="5193990" cy="1934455"/>
            <a:chOff x="794553" y="4620366"/>
            <a:chExt cx="5193990" cy="1934455"/>
          </a:xfrm>
        </p:grpSpPr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8A8A3BA1-FF11-42CF-A1FC-C9FD2807AC3D}"/>
                </a:ext>
              </a:extLst>
            </p:cNvPr>
            <p:cNvSpPr txBox="1"/>
            <p:nvPr/>
          </p:nvSpPr>
          <p:spPr>
            <a:xfrm>
              <a:off x="794553" y="5477603"/>
              <a:ext cx="5193990" cy="10772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1600" dirty="0"/>
                <a:t>¿Qué operaciones necesito para alcanzar el resultado?</a:t>
              </a:r>
            </a:p>
            <a:p>
              <a:r>
                <a:rPr lang="es-ES" sz="1600" dirty="0"/>
                <a:t>Convertir de km a metros: 1 km = 1000 m</a:t>
              </a:r>
            </a:p>
            <a:p>
              <a:r>
                <a:rPr lang="es-ES" sz="1600" dirty="0"/>
                <a:t>Convertir de segundos a horas: 1 hora = 3600 segundos</a:t>
              </a:r>
            </a:p>
          </p:txBody>
        </p:sp>
        <p:pic>
          <p:nvPicPr>
            <p:cNvPr id="25" name="Imagen 24">
              <a:extLst>
                <a:ext uri="{FF2B5EF4-FFF2-40B4-BE49-F238E27FC236}">
                  <a16:creationId xmlns:a16="http://schemas.microsoft.com/office/drawing/2014/main" id="{3B08D3A1-11F5-445D-A39E-D879393E827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558337" y="4620366"/>
              <a:ext cx="1257365" cy="8382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56148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52F773-BE89-4D69-A45E-B81CF3F61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Construcción de algoritmos </a:t>
            </a:r>
            <a:br>
              <a:rPr lang="es-ES" dirty="0"/>
            </a:br>
            <a:r>
              <a:rPr lang="es-ES" dirty="0"/>
              <a:t>Diagrama de Flujo</a:t>
            </a:r>
            <a:endParaRPr lang="es-419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28DB1D3-3745-42ED-8EAF-857FA74E7B3D}"/>
              </a:ext>
            </a:extLst>
          </p:cNvPr>
          <p:cNvSpPr txBox="1"/>
          <p:nvPr/>
        </p:nvSpPr>
        <p:spPr>
          <a:xfrm>
            <a:off x="949960" y="3147536"/>
            <a:ext cx="422237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dirty="0"/>
              <a:t>Un diagrama de flujo es una representación gráfica de un algoritmo. </a:t>
            </a:r>
          </a:p>
          <a:p>
            <a:endParaRPr lang="es-ES" sz="1800" dirty="0"/>
          </a:p>
          <a:p>
            <a:r>
              <a:rPr lang="es-ES" sz="1800" dirty="0"/>
              <a:t>Usa símbolos estandarizados para mostrar el flujo de control del proceso desde el inicio hasta el final.</a:t>
            </a:r>
          </a:p>
          <a:p>
            <a:endParaRPr lang="es-ES" sz="1800" dirty="0"/>
          </a:p>
          <a:p>
            <a:endParaRPr lang="es-419" sz="18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0444524-4A83-456D-990A-A98587F50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1560" y="1677190"/>
            <a:ext cx="5201886" cy="4865557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E70EC018-3820-4045-A61C-00FE90D1BD34}"/>
              </a:ext>
            </a:extLst>
          </p:cNvPr>
          <p:cNvSpPr txBox="1"/>
          <p:nvPr/>
        </p:nvSpPr>
        <p:spPr>
          <a:xfrm>
            <a:off x="7302111" y="6542747"/>
            <a:ext cx="41213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dirty="0"/>
              <a:t>Símbolos básicos de un diagrama de flujo</a:t>
            </a:r>
          </a:p>
          <a:p>
            <a:r>
              <a:rPr lang="es-419" dirty="0"/>
              <a:t>Fuente: https://www.smartdraw.com/</a:t>
            </a:r>
          </a:p>
        </p:txBody>
      </p:sp>
    </p:spTree>
    <p:extLst>
      <p:ext uri="{BB962C8B-B14F-4D97-AF65-F5344CB8AC3E}">
        <p14:creationId xmlns:p14="http://schemas.microsoft.com/office/powerpoint/2010/main" val="200447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1917800" cy="150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Constante - Variable</a:t>
            </a:r>
            <a:endParaRPr/>
          </a:p>
        </p:txBody>
      </p:sp>
      <p:sp>
        <p:nvSpPr>
          <p:cNvPr id="188" name="Google Shape;188;p22"/>
          <p:cNvSpPr txBox="1">
            <a:spLocks noGrp="1"/>
          </p:cNvSpPr>
          <p:nvPr>
            <p:ph type="body" idx="4294967295"/>
          </p:nvPr>
        </p:nvSpPr>
        <p:spPr>
          <a:xfrm>
            <a:off x="1028435" y="1916192"/>
            <a:ext cx="11917800" cy="49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59072" marR="0" lvl="0" indent="-209986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s-CO" sz="2400" dirty="0"/>
              <a:t>Constante: No cambia el valor durante la ejecución del programa</a:t>
            </a:r>
            <a:endParaRPr sz="2400" dirty="0"/>
          </a:p>
          <a:p>
            <a:pPr marL="777217" marR="0" lvl="1" indent="-238752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SzPts val="2400"/>
              <a:buChar char="•"/>
            </a:pPr>
            <a:r>
              <a:rPr lang="es-CO" sz="2400" dirty="0"/>
              <a:t>Si la constante es real la parte entera se separa de la parte decimal con punto</a:t>
            </a:r>
            <a:endParaRPr sz="2400" dirty="0"/>
          </a:p>
          <a:p>
            <a:pPr marL="777217" marR="0" lvl="1" indent="-238752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SzPts val="2400"/>
              <a:buChar char="•"/>
            </a:pPr>
            <a:r>
              <a:rPr lang="es-CO" sz="2400" dirty="0"/>
              <a:t>PI 3.141592</a:t>
            </a:r>
            <a:endParaRPr sz="2400" dirty="0"/>
          </a:p>
          <a:p>
            <a:pPr marL="777217" marR="0" lvl="1" indent="-238752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SzPts val="2400"/>
              <a:buChar char="•"/>
            </a:pPr>
            <a:r>
              <a:rPr lang="es-CO" sz="2400" dirty="0"/>
              <a:t>Son permitidas constantes en notación científica 3.3E</a:t>
            </a:r>
            <a:endParaRPr sz="2400" dirty="0"/>
          </a:p>
          <a:p>
            <a:pPr marL="259072" marR="0" lvl="0" indent="-209986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s-CO" sz="2400" dirty="0"/>
              <a:t>Variable: Cambia el valor durante la ejecución del programa</a:t>
            </a:r>
            <a:endParaRPr sz="2400" dirty="0"/>
          </a:p>
          <a:p>
            <a:pPr marL="777217" marR="0" lvl="1" indent="-238752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SzPts val="2400"/>
              <a:buChar char="•"/>
            </a:pPr>
            <a:r>
              <a:rPr lang="es-CO" sz="2400" dirty="0" err="1"/>
              <a:t>ContadorAutos</a:t>
            </a:r>
            <a:endParaRPr sz="2400" dirty="0"/>
          </a:p>
          <a:p>
            <a:pPr marL="0" marR="0" lvl="0" indent="0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None/>
            </a:pPr>
            <a:r>
              <a:rPr lang="es-CO" sz="2400" dirty="0"/>
              <a:t>Nombres(identificadores):</a:t>
            </a:r>
            <a:endParaRPr sz="2400" dirty="0"/>
          </a:p>
          <a:p>
            <a:pPr marL="0" marR="0" lvl="0" indent="0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None/>
            </a:pPr>
            <a:r>
              <a:rPr lang="es-CO" sz="2400" dirty="0"/>
              <a:t>	Cadena de caracteres alfanuméricos, el primero debe ser una </a:t>
            </a:r>
            <a:r>
              <a:rPr lang="es-CO" sz="2400" u="sng" dirty="0"/>
              <a:t>letra</a:t>
            </a:r>
            <a:endParaRPr sz="2400" u="sng" dirty="0"/>
          </a:p>
          <a:p>
            <a:pPr marL="0" marR="0" lvl="0" indent="0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None/>
            </a:pPr>
            <a:r>
              <a:rPr lang="es-CO" sz="2400" dirty="0"/>
              <a:t>	Pueden llevar _</a:t>
            </a:r>
            <a:endParaRPr sz="2400" dirty="0"/>
          </a:p>
          <a:p>
            <a:pPr marL="0" marR="0" lvl="0" indent="0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None/>
            </a:pPr>
            <a:r>
              <a:rPr lang="es-CO" sz="2400" dirty="0"/>
              <a:t>	No pueden llevar palabras reservadas de cada lenguaje</a:t>
            </a:r>
            <a:endParaRPr sz="2400" dirty="0"/>
          </a:p>
          <a:p>
            <a:pPr marL="0" marR="0" lvl="0" indent="0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None/>
            </a:pPr>
            <a:endParaRPr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1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1917800" cy="150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Tipos de datos</a:t>
            </a:r>
            <a:endParaRPr dirty="0"/>
          </a:p>
        </p:txBody>
      </p:sp>
      <p:sp>
        <p:nvSpPr>
          <p:cNvPr id="180" name="Google Shape;180;p21"/>
          <p:cNvSpPr txBox="1">
            <a:spLocks noGrp="1"/>
          </p:cNvSpPr>
          <p:nvPr>
            <p:ph type="body" idx="4294967295"/>
          </p:nvPr>
        </p:nvSpPr>
        <p:spPr>
          <a:xfrm>
            <a:off x="1028430" y="1916200"/>
            <a:ext cx="6115800" cy="49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59072" marR="0" lvl="0" indent="-259072" algn="l" rtl="0">
              <a:lnSpc>
                <a:spcPct val="10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</a:pPr>
            <a:r>
              <a:rPr lang="es-CO"/>
              <a:t>Numéricos</a:t>
            </a:r>
            <a:endParaRPr/>
          </a:p>
          <a:p>
            <a:pPr marL="777217" marR="0" lvl="1" indent="-259072" algn="l" rtl="0">
              <a:lnSpc>
                <a:spcPct val="100000"/>
              </a:lnSpc>
              <a:spcBef>
                <a:spcPts val="1133"/>
              </a:spcBef>
              <a:spcAft>
                <a:spcPts val="0"/>
              </a:spcAft>
              <a:buSzPts val="2720"/>
              <a:buChar char="•"/>
            </a:pPr>
            <a:r>
              <a:rPr lang="es-CO"/>
              <a:t>Entero, Entero largo, Entero corto. Signados y sin signo</a:t>
            </a:r>
            <a:endParaRPr/>
          </a:p>
          <a:p>
            <a:pPr marL="777217" marR="0" lvl="1" indent="-259072" algn="l" rtl="0">
              <a:lnSpc>
                <a:spcPct val="100000"/>
              </a:lnSpc>
              <a:spcBef>
                <a:spcPts val="1133"/>
              </a:spcBef>
              <a:spcAft>
                <a:spcPts val="0"/>
              </a:spcAft>
              <a:buSzPts val="2720"/>
              <a:buChar char="•"/>
            </a:pPr>
            <a:r>
              <a:rPr lang="es-CO"/>
              <a:t> Real</a:t>
            </a:r>
            <a:endParaRPr/>
          </a:p>
          <a:p>
            <a:pPr marL="914400" marR="0" lvl="0" indent="0" algn="l" rtl="0">
              <a:lnSpc>
                <a:spcPct val="100000"/>
              </a:lnSpc>
              <a:spcBef>
                <a:spcPts val="1133"/>
              </a:spcBef>
              <a:spcAft>
                <a:spcPts val="0"/>
              </a:spcAft>
              <a:buNone/>
            </a:pPr>
            <a:r>
              <a:rPr lang="es-CO" sz="2400"/>
              <a:t>15.10</a:t>
            </a:r>
            <a:endParaRPr sz="2400"/>
          </a:p>
          <a:p>
            <a:pPr marL="914400" marR="0" lvl="0" indent="0" algn="l" rtl="0">
              <a:lnSpc>
                <a:spcPct val="100000"/>
              </a:lnSpc>
              <a:spcBef>
                <a:spcPts val="1133"/>
              </a:spcBef>
              <a:spcAft>
                <a:spcPts val="0"/>
              </a:spcAft>
              <a:buNone/>
            </a:pPr>
            <a:r>
              <a:rPr lang="es-CO" sz="2400"/>
              <a:t>3.1416</a:t>
            </a:r>
            <a:endParaRPr sz="2400"/>
          </a:p>
          <a:p>
            <a:pPr marL="259072" marR="0" lvl="0" indent="-259072" algn="l" rtl="0">
              <a:lnSpc>
                <a:spcPct val="10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</a:pPr>
            <a:r>
              <a:rPr lang="es-CO"/>
              <a:t>Lógico ó booleano</a:t>
            </a:r>
            <a:endParaRPr/>
          </a:p>
          <a:p>
            <a:pPr marL="457200" marR="0" lvl="0" indent="0" algn="l" rtl="0">
              <a:lnSpc>
                <a:spcPct val="100000"/>
              </a:lnSpc>
              <a:spcBef>
                <a:spcPts val="1133"/>
              </a:spcBef>
              <a:spcAft>
                <a:spcPts val="0"/>
              </a:spcAft>
              <a:buNone/>
            </a:pPr>
            <a:r>
              <a:rPr lang="es-CO" sz="2400"/>
              <a:t>true - false</a:t>
            </a:r>
            <a:endParaRPr sz="2400"/>
          </a:p>
        </p:txBody>
      </p:sp>
      <p:sp>
        <p:nvSpPr>
          <p:cNvPr id="181" name="Google Shape;181;p21"/>
          <p:cNvSpPr txBox="1">
            <a:spLocks noGrp="1"/>
          </p:cNvSpPr>
          <p:nvPr>
            <p:ph type="body" idx="4294967295"/>
          </p:nvPr>
        </p:nvSpPr>
        <p:spPr>
          <a:xfrm>
            <a:off x="7383055" y="2021475"/>
            <a:ext cx="6115800" cy="49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59072" marR="0" lvl="0" indent="-259072" algn="l" rtl="0">
              <a:lnSpc>
                <a:spcPct val="10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</a:pPr>
            <a:r>
              <a:rPr lang="es-CO"/>
              <a:t>Caracter → Alfabético, Numéricos, Especiales</a:t>
            </a:r>
            <a:endParaRPr/>
          </a:p>
          <a:p>
            <a:pPr marL="457200" marR="0" lvl="0" indent="0" algn="l" rtl="0">
              <a:lnSpc>
                <a:spcPct val="100000"/>
              </a:lnSpc>
              <a:spcBef>
                <a:spcPts val="1133"/>
              </a:spcBef>
              <a:spcAft>
                <a:spcPts val="0"/>
              </a:spcAft>
              <a:buNone/>
            </a:pPr>
            <a:r>
              <a:rPr lang="es-CO" sz="2400"/>
              <a:t>‘a´  ´1’ ‘#´</a:t>
            </a:r>
            <a:endParaRPr sz="2400"/>
          </a:p>
          <a:p>
            <a:pPr marL="259072" marR="0" lvl="0" indent="-259072" algn="l" rtl="0">
              <a:lnSpc>
                <a:spcPct val="10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</a:pPr>
            <a:r>
              <a:rPr lang="es-CO"/>
              <a:t>Cadena</a:t>
            </a:r>
            <a:endParaRPr/>
          </a:p>
          <a:p>
            <a:pPr marL="457200" marR="0" lvl="0" indent="0" algn="l" rtl="0">
              <a:lnSpc>
                <a:spcPct val="100000"/>
              </a:lnSpc>
              <a:spcBef>
                <a:spcPts val="1133"/>
              </a:spcBef>
              <a:spcAft>
                <a:spcPts val="0"/>
              </a:spcAft>
              <a:buNone/>
            </a:pPr>
            <a:r>
              <a:rPr lang="es-CO" sz="2400"/>
              <a:t>“a1#”</a:t>
            </a:r>
            <a:endParaRPr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1917800" cy="150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Declaración constantes y variables</a:t>
            </a:r>
            <a:endParaRPr/>
          </a:p>
        </p:txBody>
      </p:sp>
      <p:sp>
        <p:nvSpPr>
          <p:cNvPr id="195" name="Google Shape;195;p23"/>
          <p:cNvSpPr txBox="1">
            <a:spLocks noGrp="1"/>
          </p:cNvSpPr>
          <p:nvPr>
            <p:ph type="body" idx="4294967295"/>
          </p:nvPr>
        </p:nvSpPr>
        <p:spPr>
          <a:xfrm>
            <a:off x="1028435" y="1916192"/>
            <a:ext cx="11917800" cy="49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None/>
            </a:pPr>
            <a:r>
              <a:rPr lang="es-CO" sz="3150" dirty="0"/>
              <a:t>&lt;</a:t>
            </a:r>
            <a:r>
              <a:rPr lang="es-CO" sz="3150" dirty="0" err="1"/>
              <a:t>tipo_de_dato</a:t>
            </a:r>
            <a:r>
              <a:rPr lang="es-CO" sz="3150" dirty="0"/>
              <a:t>&gt; &lt;</a:t>
            </a:r>
            <a:r>
              <a:rPr lang="es-CO" sz="3150" dirty="0" err="1"/>
              <a:t>nombre_variable</a:t>
            </a:r>
            <a:r>
              <a:rPr lang="es-CO" sz="3150" dirty="0"/>
              <a:t>&gt; [=&lt;expresión&gt;]</a:t>
            </a:r>
            <a:endParaRPr sz="3150" dirty="0"/>
          </a:p>
          <a:p>
            <a:pPr marL="0" marR="0" lvl="0" indent="457200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None/>
            </a:pPr>
            <a:r>
              <a:rPr lang="es-CO" sz="3150" dirty="0"/>
              <a:t>entero </a:t>
            </a:r>
            <a:r>
              <a:rPr lang="es-CO" sz="3150" dirty="0" err="1"/>
              <a:t>ContadorCarros</a:t>
            </a:r>
            <a:endParaRPr sz="3150" dirty="0" err="1"/>
          </a:p>
          <a:p>
            <a:pPr marL="0" marR="0" lvl="0" indent="0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None/>
            </a:pPr>
            <a:r>
              <a:rPr lang="es-CO" sz="3150" dirty="0"/>
              <a:t>	entero </a:t>
            </a:r>
            <a:r>
              <a:rPr lang="es-CO" sz="3150" dirty="0" err="1"/>
              <a:t>ContadorCarros</a:t>
            </a:r>
            <a:r>
              <a:rPr lang="es-CO" sz="3150" dirty="0"/>
              <a:t> = 0</a:t>
            </a:r>
            <a:endParaRPr sz="3150" dirty="0"/>
          </a:p>
          <a:p>
            <a:pPr marL="0" marR="0" lvl="0" indent="0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None/>
            </a:pPr>
            <a:r>
              <a:rPr lang="es-CO" sz="3150" dirty="0"/>
              <a:t>	cadena Nombre = “Juan </a:t>
            </a:r>
            <a:r>
              <a:rPr lang="es-CO" sz="3150" dirty="0" err="1"/>
              <a:t>Perez</a:t>
            </a:r>
            <a:r>
              <a:rPr lang="es-CO" sz="3150" dirty="0"/>
              <a:t>”</a:t>
            </a:r>
            <a:endParaRPr sz="3150" dirty="0"/>
          </a:p>
          <a:p>
            <a:pPr marL="0" lvl="0" indent="0" algn="l" rtl="0">
              <a:spcBef>
                <a:spcPts val="1133"/>
              </a:spcBef>
              <a:spcAft>
                <a:spcPts val="0"/>
              </a:spcAft>
              <a:buNone/>
            </a:pPr>
            <a:r>
              <a:rPr lang="es-CO" sz="3150" dirty="0"/>
              <a:t>final &lt;</a:t>
            </a:r>
            <a:r>
              <a:rPr lang="es-CO" sz="3150" dirty="0" err="1"/>
              <a:t>tipo_de_dato</a:t>
            </a:r>
            <a:r>
              <a:rPr lang="es-CO" sz="3150" dirty="0"/>
              <a:t>&gt; &lt;</a:t>
            </a:r>
            <a:r>
              <a:rPr lang="es-CO" sz="3150" dirty="0" err="1"/>
              <a:t>nombre_constante</a:t>
            </a:r>
            <a:r>
              <a:rPr lang="es-CO" sz="3150" dirty="0"/>
              <a:t>&gt; =&lt;expresión&gt;</a:t>
            </a:r>
            <a:endParaRPr sz="3150" dirty="0"/>
          </a:p>
          <a:p>
            <a:pPr marL="0" lvl="0" indent="0" algn="l" rtl="0"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3150" dirty="0"/>
              <a:t>	final real PI=3.141592</a:t>
            </a:r>
            <a:endParaRPr sz="315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1917800" cy="150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Expresión</a:t>
            </a:r>
            <a:endParaRPr dirty="0"/>
          </a:p>
        </p:txBody>
      </p:sp>
      <p:sp>
        <p:nvSpPr>
          <p:cNvPr id="202" name="Google Shape;202;p24"/>
          <p:cNvSpPr txBox="1">
            <a:spLocks noGrp="1"/>
          </p:cNvSpPr>
          <p:nvPr>
            <p:ph type="body" idx="4294967295"/>
          </p:nvPr>
        </p:nvSpPr>
        <p:spPr>
          <a:xfrm>
            <a:off x="1028435" y="1899898"/>
            <a:ext cx="10174306" cy="1428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30085" algn="l" rtl="0">
              <a:spcBef>
                <a:spcPts val="1133"/>
              </a:spcBef>
              <a:spcAft>
                <a:spcPts val="0"/>
              </a:spcAft>
              <a:buSzPts val="3173"/>
              <a:buChar char="•"/>
            </a:pPr>
            <a:r>
              <a:rPr lang="es-CO" dirty="0"/>
              <a:t>Combinación de constantes, variables, símbolos de operación, datos, etc..</a:t>
            </a:r>
            <a:endParaRPr dirty="0"/>
          </a:p>
          <a:p>
            <a:pPr marL="0" lvl="0" indent="0" algn="l" rtl="0">
              <a:spcBef>
                <a:spcPts val="1133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133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1917800" cy="150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Expresiones aritméticas</a:t>
            </a:r>
            <a:endParaRPr/>
          </a:p>
        </p:txBody>
      </p:sp>
      <p:pic>
        <p:nvPicPr>
          <p:cNvPr id="209" name="Google Shape;20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9150" y="2810824"/>
            <a:ext cx="8775576" cy="3093325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5"/>
          <p:cNvSpPr txBox="1"/>
          <p:nvPr/>
        </p:nvSpPr>
        <p:spPr>
          <a:xfrm>
            <a:off x="2495500" y="2198513"/>
            <a:ext cx="3697800" cy="6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/>
              <a:t>Operadores aritméticos</a:t>
            </a:r>
            <a:endParaRPr sz="2000"/>
          </a:p>
        </p:txBody>
      </p:sp>
      <p:sp>
        <p:nvSpPr>
          <p:cNvPr id="211" name="Google Shape;211;p25"/>
          <p:cNvSpPr txBox="1"/>
          <p:nvPr/>
        </p:nvSpPr>
        <p:spPr>
          <a:xfrm>
            <a:off x="1674650" y="5042577"/>
            <a:ext cx="540300" cy="3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,%</a:t>
            </a:r>
            <a:endParaRPr/>
          </a:p>
        </p:txBody>
      </p:sp>
      <p:sp>
        <p:nvSpPr>
          <p:cNvPr id="212" name="Google Shape;212;p25"/>
          <p:cNvSpPr txBox="1"/>
          <p:nvPr/>
        </p:nvSpPr>
        <p:spPr>
          <a:xfrm>
            <a:off x="10117600" y="2810825"/>
            <a:ext cx="2114100" cy="3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Entero o Real</a:t>
            </a:r>
            <a:endParaRPr/>
          </a:p>
        </p:txBody>
      </p:sp>
      <p:sp>
        <p:nvSpPr>
          <p:cNvPr id="213" name="Google Shape;213;p25"/>
          <p:cNvSpPr txBox="1"/>
          <p:nvPr/>
        </p:nvSpPr>
        <p:spPr>
          <a:xfrm>
            <a:off x="10117600" y="3268025"/>
            <a:ext cx="2114100" cy="3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Entero o Real</a:t>
            </a:r>
            <a:endParaRPr/>
          </a:p>
        </p:txBody>
      </p:sp>
      <p:sp>
        <p:nvSpPr>
          <p:cNvPr id="214" name="Google Shape;214;p25"/>
          <p:cNvSpPr txBox="1"/>
          <p:nvPr/>
        </p:nvSpPr>
        <p:spPr>
          <a:xfrm>
            <a:off x="10117600" y="3725225"/>
            <a:ext cx="2114100" cy="3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Entero o Real</a:t>
            </a:r>
            <a:endParaRPr/>
          </a:p>
        </p:txBody>
      </p:sp>
      <p:sp>
        <p:nvSpPr>
          <p:cNvPr id="215" name="Google Shape;215;p25"/>
          <p:cNvSpPr txBox="1"/>
          <p:nvPr/>
        </p:nvSpPr>
        <p:spPr>
          <a:xfrm>
            <a:off x="10117600" y="4106225"/>
            <a:ext cx="2114100" cy="3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Real</a:t>
            </a:r>
            <a:endParaRPr/>
          </a:p>
        </p:txBody>
      </p:sp>
      <p:sp>
        <p:nvSpPr>
          <p:cNvPr id="216" name="Google Shape;216;p25"/>
          <p:cNvSpPr txBox="1"/>
          <p:nvPr/>
        </p:nvSpPr>
        <p:spPr>
          <a:xfrm>
            <a:off x="10117600" y="4639625"/>
            <a:ext cx="2114100" cy="3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Entero</a:t>
            </a:r>
            <a:endParaRPr/>
          </a:p>
        </p:txBody>
      </p:sp>
      <p:sp>
        <p:nvSpPr>
          <p:cNvPr id="217" name="Google Shape;217;p25"/>
          <p:cNvSpPr txBox="1"/>
          <p:nvPr/>
        </p:nvSpPr>
        <p:spPr>
          <a:xfrm>
            <a:off x="10117600" y="5094925"/>
            <a:ext cx="2114100" cy="3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Entero</a:t>
            </a:r>
            <a:endParaRPr/>
          </a:p>
        </p:txBody>
      </p:sp>
      <p:sp>
        <p:nvSpPr>
          <p:cNvPr id="218" name="Google Shape;218;p25"/>
          <p:cNvSpPr txBox="1"/>
          <p:nvPr/>
        </p:nvSpPr>
        <p:spPr>
          <a:xfrm>
            <a:off x="10117600" y="5550225"/>
            <a:ext cx="2114100" cy="3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Real</a:t>
            </a:r>
            <a:endParaRPr/>
          </a:p>
        </p:txBody>
      </p:sp>
      <p:sp>
        <p:nvSpPr>
          <p:cNvPr id="219" name="Google Shape;219;p25"/>
          <p:cNvSpPr txBox="1"/>
          <p:nvPr/>
        </p:nvSpPr>
        <p:spPr>
          <a:xfrm>
            <a:off x="4004050" y="6056475"/>
            <a:ext cx="4710300" cy="7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/>
              <a:t>++ Incremento unitario → Entero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/>
              <a:t>--   Decremento unitario → Entero</a:t>
            </a:r>
            <a:endParaRPr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6"/>
          <p:cNvSpPr txBox="1"/>
          <p:nvPr/>
        </p:nvSpPr>
        <p:spPr>
          <a:xfrm>
            <a:off x="949960" y="413809"/>
            <a:ext cx="10661700" cy="15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</a:pPr>
            <a:r>
              <a:rPr lang="es-CO" sz="498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Precedencia Operadores</a:t>
            </a:r>
            <a:endParaRPr/>
          </a:p>
        </p:txBody>
      </p:sp>
      <p:pic>
        <p:nvPicPr>
          <p:cNvPr id="225" name="Google Shape;225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07497" y="1549399"/>
            <a:ext cx="6235004" cy="5039273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6"/>
          <p:cNvSpPr/>
          <p:nvPr/>
        </p:nvSpPr>
        <p:spPr>
          <a:xfrm>
            <a:off x="8931058" y="3858016"/>
            <a:ext cx="275700" cy="43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26"/>
          <p:cNvSpPr txBox="1"/>
          <p:nvPr/>
        </p:nvSpPr>
        <p:spPr>
          <a:xfrm>
            <a:off x="8718115" y="6588672"/>
            <a:ext cx="31290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Fuente: https://www.aprenderaprogramar.com</a:t>
            </a:r>
            <a:endParaRPr/>
          </a:p>
        </p:txBody>
      </p:sp>
      <p:sp>
        <p:nvSpPr>
          <p:cNvPr id="228" name="Google Shape;228;p26"/>
          <p:cNvSpPr txBox="1"/>
          <p:nvPr/>
        </p:nvSpPr>
        <p:spPr>
          <a:xfrm>
            <a:off x="841675" y="3366725"/>
            <a:ext cx="3670800" cy="16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/>
              <a:t>Si se tienen varios operadores con la misma precedencia se resuelve siempre por la izquierda</a:t>
            </a:r>
            <a:endParaRPr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7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1917800" cy="150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Ejemplos</a:t>
            </a:r>
            <a:endParaRPr/>
          </a:p>
        </p:txBody>
      </p:sp>
      <p:sp>
        <p:nvSpPr>
          <p:cNvPr id="235" name="Google Shape;235;p27"/>
          <p:cNvSpPr txBox="1">
            <a:spLocks noGrp="1"/>
          </p:cNvSpPr>
          <p:nvPr>
            <p:ph type="body" idx="4294967295"/>
          </p:nvPr>
        </p:nvSpPr>
        <p:spPr>
          <a:xfrm>
            <a:off x="1028435" y="1916192"/>
            <a:ext cx="11917800" cy="49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1133"/>
              </a:spcBef>
              <a:spcAft>
                <a:spcPts val="0"/>
              </a:spcAft>
              <a:buNone/>
            </a:pPr>
            <a:r>
              <a:rPr lang="es-CO"/>
              <a:t>3*a+4/5</a:t>
            </a:r>
            <a:endParaRPr/>
          </a:p>
          <a:p>
            <a:pPr marL="0" lvl="0" indent="0" algn="ctr" rtl="0">
              <a:spcBef>
                <a:spcPts val="1133"/>
              </a:spcBef>
              <a:spcAft>
                <a:spcPts val="0"/>
              </a:spcAft>
              <a:buNone/>
            </a:pPr>
            <a:r>
              <a:rPr lang="es-CO"/>
              <a:t>2*PI*4</a:t>
            </a:r>
            <a:endParaRPr/>
          </a:p>
          <a:p>
            <a:pPr marL="0" lvl="0" indent="0" algn="ctr" rtl="0">
              <a:spcBef>
                <a:spcPts val="1133"/>
              </a:spcBef>
              <a:spcAft>
                <a:spcPts val="0"/>
              </a:spcAft>
              <a:buNone/>
            </a:pPr>
            <a:r>
              <a:rPr lang="es-CO"/>
              <a:t>5*(x+y)</a:t>
            </a:r>
            <a:endParaRPr/>
          </a:p>
          <a:p>
            <a:pPr marL="0" lvl="0" indent="0" algn="ctr" rtl="0">
              <a:spcBef>
                <a:spcPts val="1133"/>
              </a:spcBef>
              <a:spcAft>
                <a:spcPts val="0"/>
              </a:spcAft>
              <a:buNone/>
            </a:pPr>
            <a:r>
              <a:rPr lang="es-CO"/>
              <a:t>3-(10+2)</a:t>
            </a:r>
            <a:endParaRPr/>
          </a:p>
          <a:p>
            <a:pPr marL="0" lvl="0" indent="0" algn="ctr" rtl="0">
              <a:spcBef>
                <a:spcPts val="1133"/>
              </a:spcBef>
              <a:spcAft>
                <a:spcPts val="0"/>
              </a:spcAft>
              <a:buNone/>
            </a:pPr>
            <a:r>
              <a:rPr lang="es-CO"/>
              <a:t>12+3*7+5*4</a:t>
            </a:r>
            <a:endParaRPr/>
          </a:p>
          <a:p>
            <a:pPr marL="0" lvl="0" indent="0" algn="l" rtl="0">
              <a:spcBef>
                <a:spcPts val="1133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8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0661700" cy="15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</a:pPr>
            <a:r>
              <a:rPr lang="es-CO"/>
              <a:t>Expresiones Lógicas (booleanas)</a:t>
            </a:r>
            <a:endParaRPr/>
          </a:p>
        </p:txBody>
      </p:sp>
      <p:graphicFrame>
        <p:nvGraphicFramePr>
          <p:cNvPr id="241" name="Google Shape;241;p28"/>
          <p:cNvGraphicFramePr/>
          <p:nvPr/>
        </p:nvGraphicFramePr>
        <p:xfrm>
          <a:off x="949954" y="2727910"/>
          <a:ext cx="9211750" cy="2816422"/>
        </p:xfrm>
        <a:graphic>
          <a:graphicData uri="http://schemas.openxmlformats.org/drawingml/2006/table">
            <a:tbl>
              <a:tblPr firstRow="1" bandRow="1">
                <a:noFill/>
                <a:tableStyleId>{2D36AA78-72CE-4C61-BC78-23A0A05DC28D}</a:tableStyleId>
              </a:tblPr>
              <a:tblGrid>
                <a:gridCol w="1317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2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49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2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2040" u="none" strike="noStrike" cap="none"/>
                        <a:t>Operador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2040"/>
                        <a:t>Uso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40"/>
                        <a:buFont typeface="Calibri"/>
                        <a:buNone/>
                      </a:pPr>
                      <a:r>
                        <a:rPr lang="es-CO" sz="2040"/>
                        <a:t>Resultado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40"/>
                        <a:buFont typeface="Calibri"/>
                        <a:buNone/>
                      </a:pPr>
                      <a:r>
                        <a:rPr lang="es-CO" sz="2040"/>
                        <a:t>Java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204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=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40"/>
                        <a:buFont typeface="Calibri"/>
                        <a:buNone/>
                      </a:pPr>
                      <a:r>
                        <a:rPr lang="es-CO" sz="2040"/>
                        <a:t>O</a:t>
                      </a:r>
                      <a:r>
                        <a:rPr lang="es-CO" sz="2040" baseline="-25000"/>
                        <a:t>1 </a:t>
                      </a:r>
                      <a:r>
                        <a:rPr lang="es-CO" sz="2040"/>
                        <a:t>= O</a:t>
                      </a:r>
                      <a:r>
                        <a:rPr lang="es-CO" sz="2040" baseline="-25000"/>
                        <a:t>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40"/>
                        <a:buFont typeface="Calibri"/>
                        <a:buNone/>
                      </a:pPr>
                      <a:r>
                        <a:rPr lang="es-CO" sz="2040"/>
                        <a:t>Es verdadero cuando O</a:t>
                      </a:r>
                      <a:r>
                        <a:rPr lang="es-CO" sz="2040" baseline="-25000"/>
                        <a:t>1</a:t>
                      </a:r>
                      <a:r>
                        <a:rPr lang="es-CO" sz="2040"/>
                        <a:t> es igual a O</a:t>
                      </a:r>
                      <a:r>
                        <a:rPr lang="es-CO" sz="2040" baseline="-25000"/>
                        <a:t>2</a:t>
                      </a:r>
                      <a:r>
                        <a:rPr lang="es-CO" sz="2040"/>
                        <a:t> 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40"/>
                        <a:buFont typeface="Calibri"/>
                        <a:buNone/>
                      </a:pPr>
                      <a:r>
                        <a:rPr lang="es-CO" sz="2040"/>
                        <a:t>==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2040"/>
                        <a:t>&lt;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40"/>
                        <a:buFont typeface="Calibri"/>
                        <a:buNone/>
                      </a:pPr>
                      <a:r>
                        <a:rPr lang="es-CO" sz="2040"/>
                        <a:t>O</a:t>
                      </a:r>
                      <a:r>
                        <a:rPr lang="es-CO" sz="2040" baseline="-25000"/>
                        <a:t>1 </a:t>
                      </a:r>
                      <a:r>
                        <a:rPr lang="es-CO" sz="2040"/>
                        <a:t>&lt; O</a:t>
                      </a:r>
                      <a:r>
                        <a:rPr lang="es-CO" sz="2040" baseline="-25000"/>
                        <a:t>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40"/>
                        <a:buFont typeface="Calibri"/>
                        <a:buNone/>
                      </a:pPr>
                      <a:r>
                        <a:rPr lang="es-CO" sz="2040"/>
                        <a:t>Es verdadero cuando O</a:t>
                      </a:r>
                      <a:r>
                        <a:rPr lang="es-CO" sz="2040" baseline="-25000"/>
                        <a:t>1</a:t>
                      </a:r>
                      <a:r>
                        <a:rPr lang="es-CO" sz="2040"/>
                        <a:t> es menor que O</a:t>
                      </a:r>
                      <a:r>
                        <a:rPr lang="es-CO" sz="2040" baseline="-25000"/>
                        <a:t>2</a:t>
                      </a:r>
                      <a:r>
                        <a:rPr lang="es-CO" sz="2040"/>
                        <a:t> 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2040"/>
                        <a:t>&lt;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2040"/>
                        <a:t>&gt;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40"/>
                        <a:buFont typeface="Calibri"/>
                        <a:buNone/>
                      </a:pPr>
                      <a:r>
                        <a:rPr lang="es-CO" sz="2040"/>
                        <a:t>O</a:t>
                      </a:r>
                      <a:r>
                        <a:rPr lang="es-CO" sz="2040" baseline="-25000"/>
                        <a:t>1</a:t>
                      </a:r>
                      <a:r>
                        <a:rPr lang="es-CO" sz="2040"/>
                        <a:t>&gt;O</a:t>
                      </a:r>
                      <a:r>
                        <a:rPr lang="es-CO" sz="2040" baseline="-25000"/>
                        <a:t>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2040"/>
                        <a:t>Es verdadero cuando O</a:t>
                      </a:r>
                      <a:r>
                        <a:rPr lang="es-CO" sz="2040" baseline="-25000"/>
                        <a:t>1</a:t>
                      </a:r>
                      <a:r>
                        <a:rPr lang="es-CO" sz="2040"/>
                        <a:t> es mayor que O</a:t>
                      </a:r>
                      <a:r>
                        <a:rPr lang="es-CO" sz="2040" baseline="-25000"/>
                        <a:t>2</a:t>
                      </a:r>
                      <a:r>
                        <a:rPr lang="es-CO" sz="2040"/>
                        <a:t> </a:t>
                      </a:r>
                      <a:endParaRPr sz="204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2040"/>
                        <a:t>&gt;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2040"/>
                        <a:t>&lt;=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40"/>
                        <a:buFont typeface="Calibri"/>
                        <a:buNone/>
                      </a:pPr>
                      <a:r>
                        <a:rPr lang="es-CO" sz="2040"/>
                        <a:t>O</a:t>
                      </a:r>
                      <a:r>
                        <a:rPr lang="es-CO" sz="2040" baseline="-25000"/>
                        <a:t>1</a:t>
                      </a:r>
                      <a:r>
                        <a:rPr lang="es-CO" sz="2040"/>
                        <a:t>&lt;=O</a:t>
                      </a:r>
                      <a:r>
                        <a:rPr lang="es-CO" sz="2040" baseline="-25000"/>
                        <a:t>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40"/>
                        <a:buFont typeface="Calibri"/>
                        <a:buNone/>
                      </a:pPr>
                      <a:r>
                        <a:rPr lang="es-CO" sz="2040"/>
                        <a:t>Es verdadero cuando O</a:t>
                      </a:r>
                      <a:r>
                        <a:rPr lang="es-CO" sz="2040" baseline="-25000"/>
                        <a:t>1</a:t>
                      </a:r>
                      <a:r>
                        <a:rPr lang="es-CO" sz="2040"/>
                        <a:t> es menor o igual que O</a:t>
                      </a:r>
                      <a:r>
                        <a:rPr lang="es-CO" sz="2040" baseline="-25000"/>
                        <a:t>2</a:t>
                      </a:r>
                      <a:r>
                        <a:rPr lang="es-CO" sz="2040"/>
                        <a:t> 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2040"/>
                        <a:t>&lt;=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2040"/>
                        <a:t>&gt;=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40"/>
                        <a:buFont typeface="Calibri"/>
                        <a:buNone/>
                      </a:pPr>
                      <a:r>
                        <a:rPr lang="es-CO" sz="2040"/>
                        <a:t>O</a:t>
                      </a:r>
                      <a:r>
                        <a:rPr lang="es-CO" sz="2040" baseline="-25000"/>
                        <a:t>1</a:t>
                      </a:r>
                      <a:r>
                        <a:rPr lang="es-CO" sz="2040"/>
                        <a:t>&gt;=O</a:t>
                      </a:r>
                      <a:r>
                        <a:rPr lang="es-CO" sz="2040" baseline="-25000"/>
                        <a:t>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40"/>
                        <a:buFont typeface="Calibri"/>
                        <a:buNone/>
                      </a:pPr>
                      <a:r>
                        <a:rPr lang="es-CO" sz="2040"/>
                        <a:t>Es verdadero cuando O</a:t>
                      </a:r>
                      <a:r>
                        <a:rPr lang="es-CO" sz="2040" baseline="-25000"/>
                        <a:t>1</a:t>
                      </a:r>
                      <a:r>
                        <a:rPr lang="es-CO" sz="2040"/>
                        <a:t> es mayor o igual que O</a:t>
                      </a:r>
                      <a:r>
                        <a:rPr lang="es-CO" sz="2040" baseline="-25000"/>
                        <a:t>2</a:t>
                      </a:r>
                      <a:r>
                        <a:rPr lang="es-CO" sz="2040"/>
                        <a:t> 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2040"/>
                        <a:t>&gt;=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2040"/>
                        <a:t>&lt;&gt;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40"/>
                        <a:buFont typeface="Calibri"/>
                        <a:buNone/>
                      </a:pPr>
                      <a:r>
                        <a:rPr lang="es-CO" sz="2040"/>
                        <a:t>O</a:t>
                      </a:r>
                      <a:r>
                        <a:rPr lang="es-CO" sz="2040" baseline="-25000"/>
                        <a:t>1</a:t>
                      </a:r>
                      <a:r>
                        <a:rPr lang="es-CO" sz="2040"/>
                        <a:t>&lt;&gt;O</a:t>
                      </a:r>
                      <a:r>
                        <a:rPr lang="es-CO" sz="2040" baseline="-25000"/>
                        <a:t>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2040"/>
                        <a:t>Es verdadero cuando O</a:t>
                      </a:r>
                      <a:r>
                        <a:rPr lang="es-CO" sz="2040" baseline="-25000"/>
                        <a:t>1</a:t>
                      </a:r>
                      <a:r>
                        <a:rPr lang="es-CO" sz="2040"/>
                        <a:t> es diferente a O</a:t>
                      </a:r>
                      <a:r>
                        <a:rPr lang="es-CO" sz="2040" baseline="-25000"/>
                        <a:t>2</a:t>
                      </a:r>
                      <a:endParaRPr sz="204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2040"/>
                        <a:t>!=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42" name="Google Shape;242;p28"/>
          <p:cNvSpPr txBox="1"/>
          <p:nvPr/>
        </p:nvSpPr>
        <p:spPr>
          <a:xfrm>
            <a:off x="949950" y="2015888"/>
            <a:ext cx="3697800" cy="6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/>
              <a:t>Operadoresde relación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/>
        </p:nvSpPr>
        <p:spPr>
          <a:xfrm>
            <a:off x="4331368" y="4434664"/>
            <a:ext cx="7283670" cy="150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90"/>
              <a:buFont typeface="Calibri"/>
              <a:buNone/>
            </a:pPr>
            <a:r>
              <a:rPr lang="es-CO" sz="34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Introducción a la </a:t>
            </a:r>
            <a:r>
              <a:rPr lang="es-CO" sz="349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lógica de programación</a:t>
            </a:r>
            <a:endParaRPr sz="266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60"/>
              <a:buFont typeface="Calibri"/>
              <a:buNone/>
            </a:pPr>
            <a:endParaRPr/>
          </a:p>
        </p:txBody>
      </p:sp>
      <p:sp>
        <p:nvSpPr>
          <p:cNvPr id="93" name="Google Shape;93;p14"/>
          <p:cNvSpPr txBox="1"/>
          <p:nvPr/>
        </p:nvSpPr>
        <p:spPr>
          <a:xfrm>
            <a:off x="8729961" y="6283127"/>
            <a:ext cx="28851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César Augusto López Gallego</a:t>
            </a:r>
            <a:endParaRPr dirty="0"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94" name="Google Shape;9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66325" y="1040895"/>
            <a:ext cx="5895277" cy="31429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9"/>
          <p:cNvSpPr txBox="1"/>
          <p:nvPr/>
        </p:nvSpPr>
        <p:spPr>
          <a:xfrm>
            <a:off x="949960" y="413809"/>
            <a:ext cx="10661700" cy="15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</a:pPr>
            <a:r>
              <a:rPr lang="es-CO" sz="498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Expresiones Lógicas (booleanas)</a:t>
            </a:r>
            <a:endParaRPr/>
          </a:p>
        </p:txBody>
      </p:sp>
      <p:graphicFrame>
        <p:nvGraphicFramePr>
          <p:cNvPr id="248" name="Google Shape;248;p29"/>
          <p:cNvGraphicFramePr/>
          <p:nvPr/>
        </p:nvGraphicFramePr>
        <p:xfrm>
          <a:off x="1538844" y="2619370"/>
          <a:ext cx="10273175" cy="1920280"/>
        </p:xfrm>
        <a:graphic>
          <a:graphicData uri="http://schemas.openxmlformats.org/drawingml/2006/table">
            <a:tbl>
              <a:tblPr firstRow="1" bandRow="1">
                <a:noFill/>
                <a:tableStyleId>{2D36AA78-72CE-4C61-BC78-23A0A05DC28D}</a:tableStyleId>
              </a:tblPr>
              <a:tblGrid>
                <a:gridCol w="1468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5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4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4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2040"/>
                        <a:t>Operador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2040"/>
                        <a:t>Uso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40"/>
                        <a:buFont typeface="Calibri"/>
                        <a:buNone/>
                      </a:pPr>
                      <a:r>
                        <a:rPr lang="es-CO" sz="2040"/>
                        <a:t>Resultado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40"/>
                        <a:buFont typeface="Calibri"/>
                        <a:buNone/>
                      </a:pPr>
                      <a:r>
                        <a:rPr lang="es-CO" sz="2040"/>
                        <a:t>Java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204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 (AND)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40"/>
                        <a:buFont typeface="Calibri"/>
                        <a:buNone/>
                      </a:pPr>
                      <a:r>
                        <a:rPr lang="es-CO" sz="2040"/>
                        <a:t>P</a:t>
                      </a:r>
                      <a:r>
                        <a:rPr lang="es-CO" sz="2040" baseline="-25000"/>
                        <a:t>1 </a:t>
                      </a:r>
                      <a:r>
                        <a:rPr lang="es-CO" sz="2040"/>
                        <a:t>Y P</a:t>
                      </a:r>
                      <a:r>
                        <a:rPr lang="es-CO" sz="2040" baseline="-25000"/>
                        <a:t>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40"/>
                        <a:buFont typeface="Calibri"/>
                        <a:buNone/>
                      </a:pPr>
                      <a:r>
                        <a:rPr lang="es-CO" sz="2040"/>
                        <a:t>Verdadero cuando P</a:t>
                      </a:r>
                      <a:r>
                        <a:rPr lang="es-CO" sz="2040" baseline="-25000"/>
                        <a:t>1</a:t>
                      </a:r>
                      <a:r>
                        <a:rPr lang="es-CO" sz="2040"/>
                        <a:t> es verdadera y P</a:t>
                      </a:r>
                      <a:r>
                        <a:rPr lang="es-CO" sz="2040" baseline="-25000"/>
                        <a:t>2 </a:t>
                      </a:r>
                      <a:r>
                        <a:rPr lang="es-CO" sz="2040"/>
                        <a:t>es verdadera 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40"/>
                        <a:buFont typeface="Calibri"/>
                        <a:buNone/>
                      </a:pPr>
                      <a:r>
                        <a:rPr lang="es-CO" sz="2040"/>
                        <a:t>&amp;&amp;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41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2040"/>
                        <a:t>O (OR)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40"/>
                        <a:buFont typeface="Calibri"/>
                        <a:buNone/>
                      </a:pPr>
                      <a:r>
                        <a:rPr lang="es-CO" sz="2040"/>
                        <a:t>P</a:t>
                      </a:r>
                      <a:r>
                        <a:rPr lang="es-CO" sz="2040" baseline="-25000"/>
                        <a:t>1 </a:t>
                      </a:r>
                      <a:r>
                        <a:rPr lang="es-CO" sz="2040"/>
                        <a:t>O P</a:t>
                      </a:r>
                      <a:r>
                        <a:rPr lang="es-CO" sz="2040" baseline="-25000"/>
                        <a:t>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40"/>
                        <a:buFont typeface="Calibri"/>
                        <a:buNone/>
                      </a:pPr>
                      <a:r>
                        <a:rPr lang="es-CO" sz="2040"/>
                        <a:t>Verdadero cuando cualquiera P</a:t>
                      </a:r>
                      <a:r>
                        <a:rPr lang="es-CO" sz="2040" baseline="-25000"/>
                        <a:t>1 </a:t>
                      </a:r>
                      <a:r>
                        <a:rPr lang="es-CO" sz="2040"/>
                        <a:t>o P</a:t>
                      </a:r>
                      <a:r>
                        <a:rPr lang="es-CO" sz="2040" baseline="-25000"/>
                        <a:t>2</a:t>
                      </a:r>
                      <a:r>
                        <a:rPr lang="es-CO" sz="2040"/>
                        <a:t> es verdadera o ambas son verdaderas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40"/>
                        <a:buFont typeface="Calibri"/>
                        <a:buNone/>
                      </a:pPr>
                      <a:r>
                        <a:rPr lang="es-CO" sz="2040"/>
                        <a:t>||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2040"/>
                        <a:t>NO (NOT)</a:t>
                      </a:r>
                      <a:endParaRPr sz="204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40"/>
                        <a:buFont typeface="Calibri"/>
                        <a:buNone/>
                      </a:pPr>
                      <a:r>
                        <a:rPr lang="es-CO" sz="2040"/>
                        <a:t>NO P</a:t>
                      </a:r>
                      <a:r>
                        <a:rPr lang="es-CO" sz="2040" baseline="-25000"/>
                        <a:t>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2040"/>
                        <a:t>Verdadero si P</a:t>
                      </a:r>
                      <a:r>
                        <a:rPr lang="es-CO" sz="2040" baseline="-25000"/>
                        <a:t>2</a:t>
                      </a:r>
                      <a:r>
                        <a:rPr lang="es-CO" sz="2040"/>
                        <a:t> antes de la operación era falso</a:t>
                      </a:r>
                      <a:endParaRPr sz="204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2040"/>
                        <a:t>!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49" name="Google Shape;249;p29"/>
          <p:cNvSpPr txBox="1"/>
          <p:nvPr/>
        </p:nvSpPr>
        <p:spPr>
          <a:xfrm>
            <a:off x="949950" y="2015888"/>
            <a:ext cx="3697800" cy="6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/>
              <a:t>Operadores lógicos</a:t>
            </a:r>
            <a:endParaRPr sz="2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1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0599000" cy="15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</a:pPr>
            <a:r>
              <a:rPr lang="es-CO"/>
              <a:t>Operaciones de asignación</a:t>
            </a:r>
            <a:endParaRPr/>
          </a:p>
        </p:txBody>
      </p:sp>
      <p:sp>
        <p:nvSpPr>
          <p:cNvPr id="263" name="Google Shape;263;p31"/>
          <p:cNvSpPr txBox="1"/>
          <p:nvPr/>
        </p:nvSpPr>
        <p:spPr>
          <a:xfrm>
            <a:off x="1118750" y="1982350"/>
            <a:ext cx="6143400" cy="3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/>
              <a:t>Sirven para asignar valores a una variable</a:t>
            </a:r>
            <a:endParaRPr sz="1800"/>
          </a:p>
        </p:txBody>
      </p:sp>
      <p:graphicFrame>
        <p:nvGraphicFramePr>
          <p:cNvPr id="264" name="Google Shape;264;p31"/>
          <p:cNvGraphicFramePr/>
          <p:nvPr/>
        </p:nvGraphicFramePr>
        <p:xfrm>
          <a:off x="1717975" y="3071075"/>
          <a:ext cx="10127175" cy="2834490"/>
        </p:xfrm>
        <a:graphic>
          <a:graphicData uri="http://schemas.openxmlformats.org/drawingml/2006/table">
            <a:tbl>
              <a:tblPr>
                <a:noFill/>
                <a:tableStyleId>{4449FCAB-5807-47C7-8C58-0558058D4B64}</a:tableStyleId>
              </a:tblPr>
              <a:tblGrid>
                <a:gridCol w="2159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2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70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94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Aritmética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Var1 = 5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Var2 = 3.5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Var3 = Var1 - Var2</a:t>
                      </a: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Lógica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Luz1on=true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Luz2on=true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todason = Luz1on Y Luz2on</a:t>
                      </a: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Cadenas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ciudad = ”Medellin”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ciudad = “medellin”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Caracteres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car = ‘a’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CO" sz="1800">
                          <a:solidFill>
                            <a:schemeClr val="dk1"/>
                          </a:solidFill>
                        </a:rPr>
                        <a:t>car = ‘b’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car = ‘c’</a:t>
                      </a: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Especiales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Var1 += 5</a:t>
                      </a:r>
                      <a:endParaRPr sz="1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Var1 = Var 1 + 5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Var2 -= 1</a:t>
                      </a:r>
                      <a:endParaRPr sz="1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Var2 = Var2 - 1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*=</a:t>
                      </a:r>
                      <a:endParaRPr sz="1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/=</a:t>
                      </a:r>
                      <a:endParaRPr sz="1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%=</a:t>
                      </a: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6"/>
          <p:cNvSpPr txBox="1">
            <a:spLocks noGrp="1"/>
          </p:cNvSpPr>
          <p:nvPr>
            <p:ph type="title"/>
          </p:nvPr>
        </p:nvSpPr>
        <p:spPr>
          <a:xfrm>
            <a:off x="4182534" y="820737"/>
            <a:ext cx="5181600" cy="212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Calibri"/>
              <a:buNone/>
            </a:pPr>
            <a:r>
              <a:rPr lang="es-CO" sz="6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Preguntas</a:t>
            </a:r>
            <a:endParaRPr/>
          </a:p>
        </p:txBody>
      </p:sp>
      <p:pic>
        <p:nvPicPr>
          <p:cNvPr id="375" name="Google Shape;375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24935" y="2946400"/>
            <a:ext cx="2896797" cy="25795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7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0498829" cy="150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</a:pPr>
            <a:r>
              <a:rPr lang="es-CO" sz="49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Bibliografía</a:t>
            </a:r>
            <a:endParaRPr/>
          </a:p>
        </p:txBody>
      </p:sp>
      <p:sp>
        <p:nvSpPr>
          <p:cNvPr id="381" name="Google Shape;381;p47"/>
          <p:cNvSpPr txBox="1">
            <a:spLocks noGrp="1"/>
          </p:cNvSpPr>
          <p:nvPr>
            <p:ph type="body" idx="1"/>
          </p:nvPr>
        </p:nvSpPr>
        <p:spPr>
          <a:xfrm>
            <a:off x="949960" y="2069042"/>
            <a:ext cx="11917680" cy="4931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59072" marR="0" lvl="0" indent="-25907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</a:pPr>
            <a:r>
              <a:rPr lang="es-CO"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Lógica de programación orientada a objetos. Efraín Oviedo Regino 2015. </a:t>
            </a:r>
            <a:endParaRPr/>
          </a:p>
          <a:p>
            <a:pPr marL="259072" marR="0" lvl="0" indent="-259072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</a:pPr>
            <a:r>
              <a:rPr lang="es-CO"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Introducción a la computación. Peter Norton 2006.</a:t>
            </a:r>
            <a:endParaRPr/>
          </a:p>
          <a:p>
            <a:pPr marL="259072" marR="0" lvl="0" indent="-259072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</a:pPr>
            <a:r>
              <a:rPr lang="es-CO"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Fundamentos de programación. Luis Joyanes Aguilar. 4ª Edición. 2008</a:t>
            </a:r>
            <a:endParaRPr sz="3173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0599037" cy="150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</a:pPr>
            <a:r>
              <a:rPr lang="es-CO"/>
              <a:t>Algoritmo → Al-Khowarizmi</a:t>
            </a:r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body" idx="4294967295"/>
          </p:nvPr>
        </p:nvSpPr>
        <p:spPr>
          <a:xfrm>
            <a:off x="1028435" y="2122817"/>
            <a:ext cx="11917800" cy="49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59072" marR="0" lvl="0" indent="-259072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</a:pPr>
            <a:r>
              <a:rPr lang="es-CO"/>
              <a:t>Conjunto de instrucciones finito para: </a:t>
            </a:r>
            <a:endParaRPr/>
          </a:p>
          <a:p>
            <a:pPr marL="777217" marR="0" lvl="1" indent="-287837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</a:pPr>
            <a:r>
              <a:rPr lang="es-CO"/>
              <a:t>Resolver un problema </a:t>
            </a:r>
            <a:endParaRPr/>
          </a:p>
          <a:p>
            <a:pPr marL="777217" marR="0" lvl="1" indent="-287837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</a:pPr>
            <a:r>
              <a:rPr lang="es-CO"/>
              <a:t>Obtener un resultado</a:t>
            </a:r>
            <a:endParaRPr/>
          </a:p>
          <a:p>
            <a:pPr marL="777217" marR="0" lvl="1" indent="-259072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SzPts val="2720"/>
              <a:buChar char="•"/>
            </a:pPr>
            <a:r>
              <a:rPr lang="es-CO"/>
              <a:t>Preciso: siempre hace lo mismo</a:t>
            </a:r>
            <a:endParaRPr/>
          </a:p>
          <a:p>
            <a:pPr marL="259072" marR="0" lvl="0" indent="-259072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</a:pPr>
            <a:r>
              <a:rPr lang="es-CO"/>
              <a:t>Las instrucciones NO se contradicen entre ellas</a:t>
            </a:r>
            <a:br>
              <a:rPr lang="es-CO"/>
            </a:br>
            <a:endParaRPr sz="3173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0599000" cy="15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</a:pPr>
            <a:r>
              <a:rPr lang="es-CO"/>
              <a:t>Tipos de algoritmos</a:t>
            </a:r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body" idx="4294967295"/>
          </p:nvPr>
        </p:nvSpPr>
        <p:spPr>
          <a:xfrm>
            <a:off x="1028431" y="2122825"/>
            <a:ext cx="5048100" cy="49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59072" marR="0" lvl="0" indent="-259072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</a:pPr>
            <a:r>
              <a:rPr lang="es-CO"/>
              <a:t>Cualitativos</a:t>
            </a:r>
            <a:endParaRPr/>
          </a:p>
          <a:p>
            <a:pPr marL="777217" marR="0" lvl="1" indent="-259072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SzPts val="2720"/>
              <a:buChar char="•"/>
            </a:pPr>
            <a:r>
              <a:rPr lang="es-CO"/>
              <a:t>Pasos descritos mediante palabras de un lenguaje</a:t>
            </a:r>
            <a:endParaRPr/>
          </a:p>
          <a:p>
            <a:pPr marL="777217" marR="0" lvl="1" indent="-259072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SzPts val="2720"/>
              <a:buChar char="•"/>
            </a:pPr>
            <a:r>
              <a:rPr lang="es-CO"/>
              <a:t>No involucra operaciones matemáticas</a:t>
            </a:r>
            <a:endParaRPr/>
          </a:p>
          <a:p>
            <a:pPr marL="777217" marR="0" lvl="1" indent="-259072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SzPts val="2720"/>
              <a:buChar char="•"/>
            </a:pPr>
            <a:r>
              <a:rPr lang="es-CO"/>
              <a:t>Ordenado y entendible</a:t>
            </a:r>
            <a:endParaRPr/>
          </a:p>
          <a:p>
            <a:pPr marL="777217" marR="0" lvl="1" indent="-259072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SzPts val="2720"/>
              <a:buChar char="•"/>
            </a:pPr>
            <a:r>
              <a:rPr lang="es-CO"/>
              <a:t>Elaboración y Refinamiento</a:t>
            </a:r>
            <a:endParaRPr/>
          </a:p>
          <a:p>
            <a:pPr marL="777217" marR="0" lvl="1" indent="-259072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SzPts val="2720"/>
              <a:buChar char="•"/>
            </a:pPr>
            <a:r>
              <a:rPr lang="es-CO"/>
              <a:t>Ejm: diseñar un algoritmo para hacer aviones de papel</a:t>
            </a:r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body" idx="4294967295"/>
          </p:nvPr>
        </p:nvSpPr>
        <p:spPr>
          <a:xfrm>
            <a:off x="7042231" y="2122825"/>
            <a:ext cx="5189400" cy="49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59072" marR="0" lvl="0" indent="-259072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</a:pPr>
            <a:r>
              <a:rPr lang="es-CO"/>
              <a:t>Cuantitativos</a:t>
            </a:r>
            <a:endParaRPr/>
          </a:p>
          <a:p>
            <a:pPr marL="777217" marR="0" lvl="1" indent="-259072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SzPts val="2720"/>
              <a:buChar char="•"/>
            </a:pPr>
            <a:r>
              <a:rPr lang="es-CO"/>
              <a:t>Conjunto de pasos ordenados</a:t>
            </a:r>
            <a:endParaRPr/>
          </a:p>
          <a:p>
            <a:pPr marL="777217" marR="0" lvl="1" indent="-259072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SzPts val="2720"/>
              <a:buChar char="•"/>
            </a:pPr>
            <a:r>
              <a:rPr lang="es-CO"/>
              <a:t>Involucra operaciones matemáticas</a:t>
            </a:r>
            <a:endParaRPr/>
          </a:p>
          <a:p>
            <a:pPr marL="777217" marR="0" lvl="1" indent="-259072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SzPts val="2720"/>
              <a:buChar char="•"/>
            </a:pPr>
            <a:r>
              <a:rPr lang="es-CO"/>
              <a:t>Soluciona un problema</a:t>
            </a:r>
            <a:endParaRPr/>
          </a:p>
          <a:p>
            <a:pPr marL="457200" marR="0" lvl="0" indent="0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0599000" cy="15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</a:pPr>
            <a:r>
              <a:rPr lang="es-CO"/>
              <a:t>Componentes básicos del algoritmo</a:t>
            </a:r>
            <a:endParaRPr/>
          </a:p>
        </p:txBody>
      </p:sp>
      <p:sp>
        <p:nvSpPr>
          <p:cNvPr id="113" name="Google Shape;113;p17"/>
          <p:cNvSpPr/>
          <p:nvPr/>
        </p:nvSpPr>
        <p:spPr>
          <a:xfrm>
            <a:off x="3321850" y="4286600"/>
            <a:ext cx="2447400" cy="1256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000"/>
              <a:t>Entrada</a:t>
            </a:r>
            <a:endParaRPr sz="3000"/>
          </a:p>
        </p:txBody>
      </p:sp>
      <p:sp>
        <p:nvSpPr>
          <p:cNvPr id="114" name="Google Shape;114;p17"/>
          <p:cNvSpPr/>
          <p:nvPr/>
        </p:nvSpPr>
        <p:spPr>
          <a:xfrm>
            <a:off x="6997316" y="4286600"/>
            <a:ext cx="2447400" cy="1256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000"/>
              <a:t>Proceso</a:t>
            </a:r>
            <a:endParaRPr sz="3000"/>
          </a:p>
        </p:txBody>
      </p:sp>
      <p:sp>
        <p:nvSpPr>
          <p:cNvPr id="115" name="Google Shape;115;p17"/>
          <p:cNvSpPr/>
          <p:nvPr/>
        </p:nvSpPr>
        <p:spPr>
          <a:xfrm>
            <a:off x="10264579" y="4286600"/>
            <a:ext cx="2447400" cy="1256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000"/>
              <a:t>Salida</a:t>
            </a:r>
            <a:endParaRPr sz="3000"/>
          </a:p>
        </p:txBody>
      </p:sp>
      <p:pic>
        <p:nvPicPr>
          <p:cNvPr id="116" name="Google Shape;11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750" y="4305050"/>
            <a:ext cx="1228725" cy="1219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7" name="Google Shape;117;p17"/>
          <p:cNvCxnSpPr>
            <a:stCxn id="116" idx="3"/>
            <a:endCxn id="113" idx="1"/>
          </p:cNvCxnSpPr>
          <p:nvPr/>
        </p:nvCxnSpPr>
        <p:spPr>
          <a:xfrm>
            <a:off x="1836475" y="4914650"/>
            <a:ext cx="1485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8" name="Google Shape;118;p17"/>
          <p:cNvSpPr txBox="1"/>
          <p:nvPr/>
        </p:nvSpPr>
        <p:spPr>
          <a:xfrm>
            <a:off x="2135450" y="4427925"/>
            <a:ext cx="914700" cy="3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/>
              <a:t>Datos</a:t>
            </a:r>
            <a:endParaRPr sz="1800"/>
          </a:p>
        </p:txBody>
      </p:sp>
      <p:sp>
        <p:nvSpPr>
          <p:cNvPr id="119" name="Google Shape;119;p17"/>
          <p:cNvSpPr txBox="1"/>
          <p:nvPr/>
        </p:nvSpPr>
        <p:spPr>
          <a:xfrm>
            <a:off x="3862600" y="5872500"/>
            <a:ext cx="1365900" cy="3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/>
              <a:t>Variables</a:t>
            </a:r>
            <a:endParaRPr sz="1800"/>
          </a:p>
        </p:txBody>
      </p:sp>
      <p:cxnSp>
        <p:nvCxnSpPr>
          <p:cNvPr id="120" name="Google Shape;120;p17"/>
          <p:cNvCxnSpPr>
            <a:stCxn id="113" idx="2"/>
            <a:endCxn id="119" idx="0"/>
          </p:cNvCxnSpPr>
          <p:nvPr/>
        </p:nvCxnSpPr>
        <p:spPr>
          <a:xfrm>
            <a:off x="4545550" y="5542700"/>
            <a:ext cx="0" cy="32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1" name="Google Shape;121;p17"/>
          <p:cNvCxnSpPr>
            <a:stCxn id="119" idx="3"/>
            <a:endCxn id="114" idx="1"/>
          </p:cNvCxnSpPr>
          <p:nvPr/>
        </p:nvCxnSpPr>
        <p:spPr>
          <a:xfrm rot="10800000" flipH="1">
            <a:off x="5228500" y="4914750"/>
            <a:ext cx="1768800" cy="113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2" name="Google Shape;122;p17"/>
          <p:cNvCxnSpPr>
            <a:stCxn id="114" idx="3"/>
            <a:endCxn id="115" idx="1"/>
          </p:cNvCxnSpPr>
          <p:nvPr/>
        </p:nvCxnSpPr>
        <p:spPr>
          <a:xfrm>
            <a:off x="9444716" y="4914650"/>
            <a:ext cx="819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3" name="Google Shape;123;p17"/>
          <p:cNvSpPr txBox="1"/>
          <p:nvPr/>
        </p:nvSpPr>
        <p:spPr>
          <a:xfrm>
            <a:off x="10805325" y="5872500"/>
            <a:ext cx="1365900" cy="3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/>
              <a:t>Valor(es)</a:t>
            </a:r>
            <a:endParaRPr sz="1800"/>
          </a:p>
        </p:txBody>
      </p:sp>
      <p:sp>
        <p:nvSpPr>
          <p:cNvPr id="124" name="Google Shape;124;p17"/>
          <p:cNvSpPr txBox="1"/>
          <p:nvPr/>
        </p:nvSpPr>
        <p:spPr>
          <a:xfrm>
            <a:off x="7391482" y="3277075"/>
            <a:ext cx="1657500" cy="3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/>
              <a:t>Constantes</a:t>
            </a:r>
            <a:endParaRPr sz="1800"/>
          </a:p>
        </p:txBody>
      </p:sp>
      <p:cxnSp>
        <p:nvCxnSpPr>
          <p:cNvPr id="125" name="Google Shape;125;p17"/>
          <p:cNvCxnSpPr>
            <a:stCxn id="124" idx="2"/>
            <a:endCxn id="114" idx="0"/>
          </p:cNvCxnSpPr>
          <p:nvPr/>
        </p:nvCxnSpPr>
        <p:spPr>
          <a:xfrm>
            <a:off x="8220232" y="3622375"/>
            <a:ext cx="900" cy="664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0599000" cy="15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</a:pPr>
            <a:r>
              <a:rPr lang="es-CO"/>
              <a:t>Pasos para la solución de un problema</a:t>
            </a:r>
            <a:endParaRPr/>
          </a:p>
        </p:txBody>
      </p:sp>
      <p:sp>
        <p:nvSpPr>
          <p:cNvPr id="131" name="Google Shape;131;p18"/>
          <p:cNvSpPr txBox="1"/>
          <p:nvPr/>
        </p:nvSpPr>
        <p:spPr>
          <a:xfrm>
            <a:off x="1209050" y="2070350"/>
            <a:ext cx="2229600" cy="1005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/>
              <a:t>Análisis del problema</a:t>
            </a:r>
            <a:endParaRPr sz="2400"/>
          </a:p>
        </p:txBody>
      </p:sp>
      <p:sp>
        <p:nvSpPr>
          <p:cNvPr id="132" name="Google Shape;132;p18"/>
          <p:cNvSpPr txBox="1"/>
          <p:nvPr/>
        </p:nvSpPr>
        <p:spPr>
          <a:xfrm>
            <a:off x="4318000" y="1916200"/>
            <a:ext cx="3375900" cy="13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Qué entradas se requieren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Qué salida se debe obtener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Cuáles son los pasos para obtener el resultado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Restricciones </a:t>
            </a:r>
            <a:endParaRPr/>
          </a:p>
        </p:txBody>
      </p:sp>
      <p:sp>
        <p:nvSpPr>
          <p:cNvPr id="133" name="Google Shape;133;p18"/>
          <p:cNvSpPr txBox="1"/>
          <p:nvPr/>
        </p:nvSpPr>
        <p:spPr>
          <a:xfrm>
            <a:off x="5307225" y="4028450"/>
            <a:ext cx="2229600" cy="1005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/>
              <a:t>Diseñar el algoritmo</a:t>
            </a:r>
            <a:endParaRPr sz="2400"/>
          </a:p>
        </p:txBody>
      </p:sp>
      <p:pic>
        <p:nvPicPr>
          <p:cNvPr id="134" name="Google Shape;13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3900" y="3313600"/>
            <a:ext cx="2450925" cy="303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96100" y="3709800"/>
            <a:ext cx="2999050" cy="182725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8"/>
          <p:cNvSpPr txBox="1"/>
          <p:nvPr/>
        </p:nvSpPr>
        <p:spPr>
          <a:xfrm>
            <a:off x="1287550" y="5473725"/>
            <a:ext cx="2229600" cy="1005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/>
              <a:t>Probar el Algoritmo</a:t>
            </a:r>
            <a:endParaRPr sz="2400"/>
          </a:p>
        </p:txBody>
      </p:sp>
      <p:cxnSp>
        <p:nvCxnSpPr>
          <p:cNvPr id="137" name="Google Shape;137;p18"/>
          <p:cNvCxnSpPr>
            <a:stCxn id="131" idx="2"/>
            <a:endCxn id="133" idx="1"/>
          </p:cNvCxnSpPr>
          <p:nvPr/>
        </p:nvCxnSpPr>
        <p:spPr>
          <a:xfrm rot="-5400000" flipH="1">
            <a:off x="3087800" y="2311400"/>
            <a:ext cx="1455600" cy="29835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38" name="Google Shape;138;p18"/>
          <p:cNvCxnSpPr>
            <a:stCxn id="133" idx="2"/>
            <a:endCxn id="136" idx="3"/>
          </p:cNvCxnSpPr>
          <p:nvPr/>
        </p:nvCxnSpPr>
        <p:spPr>
          <a:xfrm rot="5400000">
            <a:off x="4498125" y="4052450"/>
            <a:ext cx="942900" cy="29049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39" name="Google Shape;139;p18"/>
          <p:cNvCxnSpPr>
            <a:stCxn id="136" idx="1"/>
            <a:endCxn id="131" idx="1"/>
          </p:cNvCxnSpPr>
          <p:nvPr/>
        </p:nvCxnSpPr>
        <p:spPr>
          <a:xfrm rot="10800000">
            <a:off x="1208950" y="2572725"/>
            <a:ext cx="78600" cy="3403500"/>
          </a:xfrm>
          <a:prstGeom prst="bentConnector3">
            <a:avLst>
              <a:gd name="adj1" fmla="val 402831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0" name="Google Shape;140;p18"/>
          <p:cNvSpPr txBox="1"/>
          <p:nvPr/>
        </p:nvSpPr>
        <p:spPr>
          <a:xfrm rot="-5400000">
            <a:off x="145925" y="3709800"/>
            <a:ext cx="125610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No Funciona</a:t>
            </a:r>
            <a:endParaRPr/>
          </a:p>
        </p:txBody>
      </p:sp>
      <p:cxnSp>
        <p:nvCxnSpPr>
          <p:cNvPr id="141" name="Google Shape;141;p18"/>
          <p:cNvCxnSpPr>
            <a:stCxn id="136" idx="2"/>
          </p:cNvCxnSpPr>
          <p:nvPr/>
        </p:nvCxnSpPr>
        <p:spPr>
          <a:xfrm>
            <a:off x="2402350" y="6478725"/>
            <a:ext cx="0" cy="492900"/>
          </a:xfrm>
          <a:prstGeom prst="straightConnector1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42" name="Google Shape;142;p18"/>
          <p:cNvSpPr txBox="1"/>
          <p:nvPr/>
        </p:nvSpPr>
        <p:spPr>
          <a:xfrm>
            <a:off x="2496600" y="6568125"/>
            <a:ext cx="12405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Funciona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>
            <a:spLocks noGrp="1"/>
          </p:cNvSpPr>
          <p:nvPr>
            <p:ph type="title"/>
          </p:nvPr>
        </p:nvSpPr>
        <p:spPr>
          <a:xfrm>
            <a:off x="1185485" y="303209"/>
            <a:ext cx="11917800" cy="150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Pasos para la solución de un problema</a:t>
            </a:r>
            <a:endParaRPr/>
          </a:p>
        </p:txBody>
      </p:sp>
      <p:sp>
        <p:nvSpPr>
          <p:cNvPr id="149" name="Google Shape;149;p19"/>
          <p:cNvSpPr txBox="1"/>
          <p:nvPr/>
        </p:nvSpPr>
        <p:spPr>
          <a:xfrm>
            <a:off x="1279675" y="2741600"/>
            <a:ext cx="2229600" cy="1212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/>
              <a:t>Codificar algoritmo</a:t>
            </a:r>
            <a:endParaRPr sz="24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/>
              <a:t>(programa)</a:t>
            </a:r>
            <a:endParaRPr sz="2400"/>
          </a:p>
        </p:txBody>
      </p:sp>
      <p:pic>
        <p:nvPicPr>
          <p:cNvPr id="150" name="Google Shape;15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0825" y="2377325"/>
            <a:ext cx="5619750" cy="1733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1" name="Google Shape;151;p19"/>
          <p:cNvCxnSpPr/>
          <p:nvPr/>
        </p:nvCxnSpPr>
        <p:spPr>
          <a:xfrm>
            <a:off x="2394475" y="2248700"/>
            <a:ext cx="0" cy="492900"/>
          </a:xfrm>
          <a:prstGeom prst="straightConnector1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52" name="Google Shape;152;p19"/>
          <p:cNvSpPr txBox="1"/>
          <p:nvPr/>
        </p:nvSpPr>
        <p:spPr>
          <a:xfrm>
            <a:off x="1279675" y="4416800"/>
            <a:ext cx="2229600" cy="1005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/>
              <a:t>Compilar el programa</a:t>
            </a:r>
            <a:endParaRPr sz="2400"/>
          </a:p>
        </p:txBody>
      </p:sp>
      <p:cxnSp>
        <p:nvCxnSpPr>
          <p:cNvPr id="153" name="Google Shape;153;p19"/>
          <p:cNvCxnSpPr>
            <a:stCxn id="149" idx="2"/>
            <a:endCxn id="152" idx="0"/>
          </p:cNvCxnSpPr>
          <p:nvPr/>
        </p:nvCxnSpPr>
        <p:spPr>
          <a:xfrm>
            <a:off x="2394475" y="3954500"/>
            <a:ext cx="0" cy="46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4" name="Google Shape;154;p19"/>
          <p:cNvCxnSpPr>
            <a:stCxn id="152" idx="1"/>
            <a:endCxn id="149" idx="1"/>
          </p:cNvCxnSpPr>
          <p:nvPr/>
        </p:nvCxnSpPr>
        <p:spPr>
          <a:xfrm rot="10800000" flipH="1">
            <a:off x="1279675" y="3347900"/>
            <a:ext cx="600" cy="1571400"/>
          </a:xfrm>
          <a:prstGeom prst="bentConnector3">
            <a:avLst>
              <a:gd name="adj1" fmla="val -39687500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55" name="Google Shape;155;p19"/>
          <p:cNvSpPr txBox="1"/>
          <p:nvPr/>
        </p:nvSpPr>
        <p:spPr>
          <a:xfrm rot="-5400000">
            <a:off x="538300" y="3772850"/>
            <a:ext cx="85590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Errores</a:t>
            </a:r>
            <a:endParaRPr/>
          </a:p>
        </p:txBody>
      </p:sp>
      <p:sp>
        <p:nvSpPr>
          <p:cNvPr id="156" name="Google Shape;156;p19"/>
          <p:cNvSpPr txBox="1"/>
          <p:nvPr/>
        </p:nvSpPr>
        <p:spPr>
          <a:xfrm>
            <a:off x="5001025" y="4416800"/>
            <a:ext cx="2229600" cy="1005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/>
              <a:t>Ejecutar el programa</a:t>
            </a:r>
            <a:endParaRPr sz="2400"/>
          </a:p>
        </p:txBody>
      </p:sp>
      <p:cxnSp>
        <p:nvCxnSpPr>
          <p:cNvPr id="157" name="Google Shape;157;p19"/>
          <p:cNvCxnSpPr>
            <a:stCxn id="152" idx="3"/>
            <a:endCxn id="156" idx="1"/>
          </p:cNvCxnSpPr>
          <p:nvPr/>
        </p:nvCxnSpPr>
        <p:spPr>
          <a:xfrm>
            <a:off x="3509275" y="4919300"/>
            <a:ext cx="1491900" cy="0"/>
          </a:xfrm>
          <a:prstGeom prst="straightConnector1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8" name="Google Shape;158;p19"/>
          <p:cNvSpPr txBox="1"/>
          <p:nvPr/>
        </p:nvSpPr>
        <p:spPr>
          <a:xfrm>
            <a:off x="3472375" y="4966400"/>
            <a:ext cx="156570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Ok compilado</a:t>
            </a:r>
            <a:endParaRPr/>
          </a:p>
        </p:txBody>
      </p:sp>
      <p:sp>
        <p:nvSpPr>
          <p:cNvPr id="159" name="Google Shape;159;p19"/>
          <p:cNvSpPr txBox="1"/>
          <p:nvPr/>
        </p:nvSpPr>
        <p:spPr>
          <a:xfrm>
            <a:off x="5001025" y="5872700"/>
            <a:ext cx="2229600" cy="1005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/>
              <a:t>Analizar los resultados</a:t>
            </a:r>
            <a:endParaRPr sz="2400"/>
          </a:p>
        </p:txBody>
      </p:sp>
      <p:cxnSp>
        <p:nvCxnSpPr>
          <p:cNvPr id="160" name="Google Shape;160;p19"/>
          <p:cNvCxnSpPr>
            <a:endCxn id="159" idx="0"/>
          </p:cNvCxnSpPr>
          <p:nvPr/>
        </p:nvCxnSpPr>
        <p:spPr>
          <a:xfrm>
            <a:off x="6115825" y="5421800"/>
            <a:ext cx="0" cy="450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1" name="Google Shape;161;p19"/>
          <p:cNvCxnSpPr>
            <a:stCxn id="159" idx="1"/>
            <a:endCxn id="162" idx="1"/>
          </p:cNvCxnSpPr>
          <p:nvPr/>
        </p:nvCxnSpPr>
        <p:spPr>
          <a:xfrm rot="10800000">
            <a:off x="361225" y="1577900"/>
            <a:ext cx="4639800" cy="4797300"/>
          </a:xfrm>
          <a:prstGeom prst="bentConnector3">
            <a:avLst>
              <a:gd name="adj1" fmla="val 105134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3" name="Google Shape;163;p19"/>
          <p:cNvSpPr txBox="1"/>
          <p:nvPr/>
        </p:nvSpPr>
        <p:spPr>
          <a:xfrm>
            <a:off x="2142225" y="5872700"/>
            <a:ext cx="87240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Errores</a:t>
            </a:r>
            <a:endParaRPr/>
          </a:p>
        </p:txBody>
      </p:sp>
      <p:sp>
        <p:nvSpPr>
          <p:cNvPr id="162" name="Google Shape;162;p19"/>
          <p:cNvSpPr txBox="1"/>
          <p:nvPr/>
        </p:nvSpPr>
        <p:spPr>
          <a:xfrm>
            <a:off x="361150" y="1350200"/>
            <a:ext cx="196260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Regresa a Análisis del problema</a:t>
            </a:r>
            <a:endParaRPr dirty="0"/>
          </a:p>
        </p:txBody>
      </p:sp>
      <p:sp>
        <p:nvSpPr>
          <p:cNvPr id="164" name="Google Shape;164;p19"/>
          <p:cNvSpPr txBox="1"/>
          <p:nvPr/>
        </p:nvSpPr>
        <p:spPr>
          <a:xfrm>
            <a:off x="8759275" y="5872700"/>
            <a:ext cx="2229600" cy="1005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/>
              <a:t>Documenta</a:t>
            </a:r>
            <a:endParaRPr sz="2400"/>
          </a:p>
        </p:txBody>
      </p:sp>
      <p:cxnSp>
        <p:nvCxnSpPr>
          <p:cNvPr id="165" name="Google Shape;165;p19"/>
          <p:cNvCxnSpPr>
            <a:endCxn id="164" idx="1"/>
          </p:cNvCxnSpPr>
          <p:nvPr/>
        </p:nvCxnSpPr>
        <p:spPr>
          <a:xfrm>
            <a:off x="7267375" y="6375200"/>
            <a:ext cx="1491900" cy="0"/>
          </a:xfrm>
          <a:prstGeom prst="straightConnector1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6" name="Google Shape;166;p19"/>
          <p:cNvSpPr txBox="1"/>
          <p:nvPr/>
        </p:nvSpPr>
        <p:spPr>
          <a:xfrm>
            <a:off x="7230625" y="6422300"/>
            <a:ext cx="156570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Ok  Resultados</a:t>
            </a:r>
            <a:endParaRPr/>
          </a:p>
        </p:txBody>
      </p:sp>
      <p:pic>
        <p:nvPicPr>
          <p:cNvPr id="167" name="Google Shape;16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19775" y="5694171"/>
            <a:ext cx="1228725" cy="136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31FCF360-BF0D-424C-9B6F-1E63267D6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518" y="2271791"/>
            <a:ext cx="2252940" cy="252881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0D746DD9-E95A-4C53-851B-BE97F9F97900}"/>
              </a:ext>
            </a:extLst>
          </p:cNvPr>
          <p:cNvSpPr txBox="1"/>
          <p:nvPr/>
        </p:nvSpPr>
        <p:spPr>
          <a:xfrm>
            <a:off x="739590" y="1256075"/>
            <a:ext cx="40341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PENSAR Y DISEÑAR EL ALGORITMO PARA LA SOLUCIÓN DE UN PROBLEMA ES LO PRINCIPAL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BDF5530-E26A-4E6C-B93B-DE1917EB812D}"/>
              </a:ext>
            </a:extLst>
          </p:cNvPr>
          <p:cNvSpPr txBox="1"/>
          <p:nvPr/>
        </p:nvSpPr>
        <p:spPr>
          <a:xfrm>
            <a:off x="1576947" y="5077653"/>
            <a:ext cx="2138082" cy="5304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CODIFICARLO, ES SECUNDARIO</a:t>
            </a:r>
            <a:endParaRPr lang="es-419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4D9BBC6-F075-43A2-B824-87294E9C38E1}"/>
              </a:ext>
            </a:extLst>
          </p:cNvPr>
          <p:cNvSpPr txBox="1"/>
          <p:nvPr/>
        </p:nvSpPr>
        <p:spPr>
          <a:xfrm>
            <a:off x="7074414" y="1256075"/>
            <a:ext cx="2864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b="1" dirty="0">
                <a:solidFill>
                  <a:schemeClr val="accent5"/>
                </a:solidFill>
              </a:rPr>
              <a:t>PROCESO DE ANÁLISIS</a:t>
            </a:r>
            <a:endParaRPr lang="es-419" sz="1800" b="1" dirty="0">
              <a:solidFill>
                <a:schemeClr val="accent5"/>
              </a:solidFill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B31D79AB-0B2B-4541-93DE-6294B425355D}"/>
              </a:ext>
            </a:extLst>
          </p:cNvPr>
          <p:cNvSpPr/>
          <p:nvPr/>
        </p:nvSpPr>
        <p:spPr>
          <a:xfrm>
            <a:off x="6005704" y="1918493"/>
            <a:ext cx="5513294" cy="3935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800" dirty="0"/>
              <a:t>¿Cuáles son los datos de entrada al algoritmo?</a:t>
            </a:r>
          </a:p>
          <a:p>
            <a:pPr algn="ctr"/>
            <a:endParaRPr lang="es-ES" sz="1800" dirty="0"/>
          </a:p>
          <a:p>
            <a:pPr algn="ctr"/>
            <a:r>
              <a:rPr lang="es-ES" sz="1800" dirty="0"/>
              <a:t>¿Qué resultado(s) me están pidiendo?</a:t>
            </a:r>
          </a:p>
          <a:p>
            <a:pPr algn="ctr"/>
            <a:endParaRPr lang="es-ES" sz="1800" dirty="0"/>
          </a:p>
          <a:p>
            <a:pPr algn="ctr"/>
            <a:r>
              <a:rPr lang="es-ES" sz="1800" dirty="0"/>
              <a:t>¿Qué operaciones necesito para alcanzar el resultado?</a:t>
            </a:r>
          </a:p>
          <a:p>
            <a:pPr algn="ctr"/>
            <a:endParaRPr lang="es-ES" sz="1800" dirty="0"/>
          </a:p>
          <a:p>
            <a:pPr algn="ctr"/>
            <a:r>
              <a:rPr lang="es-ES" sz="1800" dirty="0"/>
              <a:t>¿Qué elementos necesito definir para las operaciones?</a:t>
            </a:r>
          </a:p>
          <a:p>
            <a:pPr algn="ctr"/>
            <a:endParaRPr lang="es-ES" sz="1800" dirty="0"/>
          </a:p>
          <a:p>
            <a:pPr algn="ctr"/>
            <a:r>
              <a:rPr lang="es-ES" sz="1800" dirty="0"/>
              <a:t>¿Qué tengo que validar?</a:t>
            </a:r>
          </a:p>
          <a:p>
            <a:pPr algn="ctr"/>
            <a:endParaRPr lang="es-419" sz="1800" dirty="0"/>
          </a:p>
        </p:txBody>
      </p:sp>
    </p:spTree>
    <p:extLst>
      <p:ext uri="{BB962C8B-B14F-4D97-AF65-F5344CB8AC3E}">
        <p14:creationId xmlns:p14="http://schemas.microsoft.com/office/powerpoint/2010/main" val="3251861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99506-846B-046D-9A91-DC0C3206E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960" y="413809"/>
            <a:ext cx="2865742" cy="1502305"/>
          </a:xfrm>
        </p:spPr>
        <p:txBody>
          <a:bodyPr/>
          <a:lstStyle/>
          <a:p>
            <a:r>
              <a:rPr lang="en-US" sz="4950" dirty="0" err="1"/>
              <a:t>Ejemplo</a:t>
            </a:r>
            <a:r>
              <a:rPr lang="en-US" sz="4950" dirty="0"/>
              <a:t> 1</a:t>
            </a:r>
            <a:endParaRPr lang="en-U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45B6862-D701-4A4F-96A9-047C6230BC5F}"/>
              </a:ext>
            </a:extLst>
          </p:cNvPr>
          <p:cNvSpPr txBox="1"/>
          <p:nvPr/>
        </p:nvSpPr>
        <p:spPr>
          <a:xfrm>
            <a:off x="4152132" y="715785"/>
            <a:ext cx="733825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dirty="0"/>
              <a:t>Solicitar al usuario ingresar una cantidad expresada en </a:t>
            </a:r>
            <a:r>
              <a:rPr lang="es-ES" sz="2400" dirty="0" err="1"/>
              <a:t>cc</a:t>
            </a:r>
            <a:r>
              <a:rPr lang="es-ES" sz="2400" dirty="0"/>
              <a:t> (centímetros cúbicos) y devolver su cantidad en litros </a:t>
            </a: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12A0B60C-6CA9-422E-A494-0FD40DC16260}"/>
              </a:ext>
            </a:extLst>
          </p:cNvPr>
          <p:cNvGrpSpPr/>
          <p:nvPr/>
        </p:nvGrpSpPr>
        <p:grpSpPr>
          <a:xfrm>
            <a:off x="8062797" y="3145366"/>
            <a:ext cx="5340101" cy="962858"/>
            <a:chOff x="8062797" y="3145366"/>
            <a:chExt cx="5340101" cy="962858"/>
          </a:xfrm>
        </p:grpSpPr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151770B6-1D19-4CF8-8865-F2EA32FB3587}"/>
                </a:ext>
              </a:extLst>
            </p:cNvPr>
            <p:cNvSpPr txBox="1"/>
            <p:nvPr/>
          </p:nvSpPr>
          <p:spPr>
            <a:xfrm>
              <a:off x="8062797" y="3145366"/>
              <a:ext cx="3817191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1600" dirty="0"/>
                <a:t>¿Qué resultado(s) me están pidiendo?</a:t>
              </a:r>
            </a:p>
            <a:p>
              <a:r>
                <a:rPr lang="es-ES" sz="1600" dirty="0"/>
                <a:t>La cantidad equivalente en litros.</a:t>
              </a:r>
            </a:p>
          </p:txBody>
        </p:sp>
        <p:pic>
          <p:nvPicPr>
            <p:cNvPr id="19" name="Imagen 18">
              <a:extLst>
                <a:ext uri="{FF2B5EF4-FFF2-40B4-BE49-F238E27FC236}">
                  <a16:creationId xmlns:a16="http://schemas.microsoft.com/office/drawing/2014/main" id="{64EF72FD-DD85-4A14-87C8-5C1EAFFB40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786232" y="3259725"/>
              <a:ext cx="1616666" cy="848499"/>
            </a:xfrm>
            <a:prstGeom prst="rect">
              <a:avLst/>
            </a:prstGeom>
          </p:spPr>
        </p:pic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467C63E5-A505-4A2F-8746-F80743E84F97}"/>
              </a:ext>
            </a:extLst>
          </p:cNvPr>
          <p:cNvGrpSpPr/>
          <p:nvPr/>
        </p:nvGrpSpPr>
        <p:grpSpPr>
          <a:xfrm>
            <a:off x="794553" y="2402302"/>
            <a:ext cx="6573319" cy="1200212"/>
            <a:chOff x="794553" y="2402302"/>
            <a:chExt cx="6573319" cy="1200212"/>
          </a:xfrm>
        </p:grpSpPr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CA24B05D-A56A-4F44-990D-AA0D4042D650}"/>
                </a:ext>
              </a:extLst>
            </p:cNvPr>
            <p:cNvSpPr txBox="1"/>
            <p:nvPr/>
          </p:nvSpPr>
          <p:spPr>
            <a:xfrm>
              <a:off x="2173882" y="2465016"/>
              <a:ext cx="5193990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1600" dirty="0"/>
                <a:t>¿Cuáles son los datos de entrada al algoritmo?</a:t>
              </a:r>
            </a:p>
            <a:p>
              <a:r>
                <a:rPr lang="es-ES" sz="1600" dirty="0"/>
                <a:t>Una cantidad en centímetros cúbicos (</a:t>
              </a:r>
              <a:r>
                <a:rPr lang="es-ES" sz="1600" dirty="0" err="1"/>
                <a:t>cc</a:t>
              </a:r>
              <a:r>
                <a:rPr lang="es-ES" sz="1600" dirty="0"/>
                <a:t>), ingresada por el usuario.</a:t>
              </a:r>
            </a:p>
          </p:txBody>
        </p:sp>
        <p:pic>
          <p:nvPicPr>
            <p:cNvPr id="21" name="Imagen 20">
              <a:extLst>
                <a:ext uri="{FF2B5EF4-FFF2-40B4-BE49-F238E27FC236}">
                  <a16:creationId xmlns:a16="http://schemas.microsoft.com/office/drawing/2014/main" id="{6ADE8A4A-0918-4E9C-A80F-F26F398CE6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4553" y="2402302"/>
              <a:ext cx="1143059" cy="1200212"/>
            </a:xfrm>
            <a:prstGeom prst="rect">
              <a:avLst/>
            </a:prstGeom>
          </p:spPr>
        </p:pic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DF7F9868-29D0-4188-806E-F7A334CB9152}"/>
              </a:ext>
            </a:extLst>
          </p:cNvPr>
          <p:cNvGrpSpPr/>
          <p:nvPr/>
        </p:nvGrpSpPr>
        <p:grpSpPr>
          <a:xfrm>
            <a:off x="7367872" y="5060444"/>
            <a:ext cx="6035026" cy="2012423"/>
            <a:chOff x="7367872" y="5060444"/>
            <a:chExt cx="6426680" cy="2012423"/>
          </a:xfrm>
        </p:grpSpPr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6BA2B95B-EAB7-400A-80D2-470A1F03FAA9}"/>
                </a:ext>
              </a:extLst>
            </p:cNvPr>
            <p:cNvSpPr txBox="1"/>
            <p:nvPr/>
          </p:nvSpPr>
          <p:spPr>
            <a:xfrm>
              <a:off x="7367872" y="5060444"/>
              <a:ext cx="6426680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1600" dirty="0"/>
                <a:t>¿Qué elementos necesito definir para las operaciones?</a:t>
              </a:r>
            </a:p>
            <a:p>
              <a:r>
                <a:rPr lang="es-ES" sz="1600" dirty="0"/>
                <a:t>Variable para </a:t>
              </a:r>
              <a:r>
                <a:rPr lang="es-ES" sz="1600" dirty="0" err="1"/>
                <a:t>cantidad_cc</a:t>
              </a:r>
              <a:r>
                <a:rPr lang="es-ES" sz="1600" dirty="0"/>
                <a:t> (entrada)</a:t>
              </a:r>
            </a:p>
            <a:p>
              <a:r>
                <a:rPr lang="es-ES" sz="1600" dirty="0"/>
                <a:t>Variable para </a:t>
              </a:r>
              <a:r>
                <a:rPr lang="es-ES" sz="1600" dirty="0" err="1"/>
                <a:t>cantidad_litros</a:t>
              </a:r>
              <a:r>
                <a:rPr lang="es-ES" sz="1600" dirty="0"/>
                <a:t> = </a:t>
              </a:r>
              <a:r>
                <a:rPr lang="es-ES" sz="1600" dirty="0" err="1"/>
                <a:t>cantidad_cc</a:t>
              </a:r>
              <a:r>
                <a:rPr lang="es-ES" sz="1600" dirty="0"/>
                <a:t> / 1000 (salida)</a:t>
              </a:r>
            </a:p>
          </p:txBody>
        </p:sp>
        <p:pic>
          <p:nvPicPr>
            <p:cNvPr id="23" name="Imagen 22">
              <a:extLst>
                <a:ext uri="{FF2B5EF4-FFF2-40B4-BE49-F238E27FC236}">
                  <a16:creationId xmlns:a16="http://schemas.microsoft.com/office/drawing/2014/main" id="{E62F7AA3-5598-4E1D-AFA4-4015592D8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128711" y="5872655"/>
              <a:ext cx="978551" cy="1200212"/>
            </a:xfrm>
            <a:prstGeom prst="rect">
              <a:avLst/>
            </a:prstGeom>
          </p:spPr>
        </p:pic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95EF4F24-7D91-4764-BD95-80A4AF90817F}"/>
              </a:ext>
            </a:extLst>
          </p:cNvPr>
          <p:cNvGrpSpPr/>
          <p:nvPr/>
        </p:nvGrpSpPr>
        <p:grpSpPr>
          <a:xfrm>
            <a:off x="794553" y="4620366"/>
            <a:ext cx="5193990" cy="1442012"/>
            <a:chOff x="794553" y="4620366"/>
            <a:chExt cx="5193990" cy="1442012"/>
          </a:xfrm>
        </p:grpSpPr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8A8A3BA1-FF11-42CF-A1FC-C9FD2807AC3D}"/>
                </a:ext>
              </a:extLst>
            </p:cNvPr>
            <p:cNvSpPr txBox="1"/>
            <p:nvPr/>
          </p:nvSpPr>
          <p:spPr>
            <a:xfrm>
              <a:off x="794553" y="5477603"/>
              <a:ext cx="519399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1600" dirty="0"/>
                <a:t>¿Qué operaciones necesito para alcanzar el resultado?</a:t>
              </a:r>
            </a:p>
            <a:p>
              <a:r>
                <a:rPr lang="es-ES" sz="1600" dirty="0"/>
                <a:t>Conversión: 1 litro = 1000 </a:t>
              </a:r>
              <a:r>
                <a:rPr lang="es-ES" sz="1600" dirty="0" err="1"/>
                <a:t>cc</a:t>
              </a:r>
              <a:r>
                <a:rPr lang="es-ES" sz="1600" dirty="0"/>
                <a:t> → litros = </a:t>
              </a:r>
              <a:r>
                <a:rPr lang="es-ES" sz="1600" dirty="0" err="1"/>
                <a:t>cc</a:t>
              </a:r>
              <a:r>
                <a:rPr lang="es-ES" sz="1600" dirty="0"/>
                <a:t> / 1000</a:t>
              </a:r>
            </a:p>
          </p:txBody>
        </p:sp>
        <p:pic>
          <p:nvPicPr>
            <p:cNvPr id="25" name="Imagen 24">
              <a:extLst>
                <a:ext uri="{FF2B5EF4-FFF2-40B4-BE49-F238E27FC236}">
                  <a16:creationId xmlns:a16="http://schemas.microsoft.com/office/drawing/2014/main" id="{3B08D3A1-11F5-445D-A39E-D879393E827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558337" y="4620366"/>
              <a:ext cx="1257365" cy="8382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40980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1123</Words>
  <Application>Microsoft Office PowerPoint</Application>
  <PresentationFormat>Personalizado</PresentationFormat>
  <Paragraphs>232</Paragraphs>
  <Slides>23</Slides>
  <Notes>19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6" baseType="lpstr">
      <vt:lpstr>Arial</vt:lpstr>
      <vt:lpstr>Calibri</vt:lpstr>
      <vt:lpstr>Tema de Office</vt:lpstr>
      <vt:lpstr>Presentación de PowerPoint</vt:lpstr>
      <vt:lpstr>Presentación de PowerPoint</vt:lpstr>
      <vt:lpstr>Algoritmo → Al-Khowarizmi</vt:lpstr>
      <vt:lpstr>Tipos de algoritmos</vt:lpstr>
      <vt:lpstr>Componentes básicos del algoritmo</vt:lpstr>
      <vt:lpstr>Pasos para la solución de un problema</vt:lpstr>
      <vt:lpstr>Pasos para la solución de un problema</vt:lpstr>
      <vt:lpstr>Presentación de PowerPoint</vt:lpstr>
      <vt:lpstr>Ejemplo 1</vt:lpstr>
      <vt:lpstr>Ejemplo 2</vt:lpstr>
      <vt:lpstr>Construcción de algoritmos  Diagrama de Flujo</vt:lpstr>
      <vt:lpstr>Constante - Variable</vt:lpstr>
      <vt:lpstr>Tipos de datos</vt:lpstr>
      <vt:lpstr>Declaración constantes y variables</vt:lpstr>
      <vt:lpstr>Expresión</vt:lpstr>
      <vt:lpstr>Expresiones aritméticas</vt:lpstr>
      <vt:lpstr>Presentación de PowerPoint</vt:lpstr>
      <vt:lpstr>Ejemplos</vt:lpstr>
      <vt:lpstr>Expresiones Lógicas (booleanas)</vt:lpstr>
      <vt:lpstr>Presentación de PowerPoint</vt:lpstr>
      <vt:lpstr>Operaciones de asignación</vt:lpstr>
      <vt:lpstr>Preguntas</vt:lpstr>
      <vt:lpstr>Bibliografía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Cesar Augusto Lopez Gallego</dc:creator>
  <cp:lastModifiedBy>Cesar Augusto Lopez Gallego</cp:lastModifiedBy>
  <cp:revision>18</cp:revision>
  <dcterms:modified xsi:type="dcterms:W3CDTF">2025-07-28T21:34:19Z</dcterms:modified>
</cp:coreProperties>
</file>