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345" r:id="rId3"/>
    <p:sldId id="439" r:id="rId4"/>
    <p:sldId id="379" r:id="rId5"/>
    <p:sldId id="441" r:id="rId6"/>
    <p:sldId id="442" r:id="rId7"/>
    <p:sldId id="443" r:id="rId8"/>
    <p:sldId id="444" r:id="rId9"/>
    <p:sldId id="384" r:id="rId10"/>
    <p:sldId id="385" r:id="rId11"/>
    <p:sldId id="388" r:id="rId12"/>
    <p:sldId id="440" r:id="rId13"/>
    <p:sldId id="445" r:id="rId14"/>
    <p:sldId id="401" r:id="rId15"/>
    <p:sldId id="446" r:id="rId16"/>
    <p:sldId id="447" r:id="rId17"/>
    <p:sldId id="406" r:id="rId18"/>
    <p:sldId id="407" r:id="rId19"/>
    <p:sldId id="408" r:id="rId20"/>
    <p:sldId id="411" r:id="rId21"/>
    <p:sldId id="412" r:id="rId22"/>
    <p:sldId id="416" r:id="rId23"/>
    <p:sldId id="417" r:id="rId24"/>
    <p:sldId id="422" r:id="rId25"/>
    <p:sldId id="358" r:id="rId26"/>
    <p:sldId id="359" r:id="rId27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55" d="100"/>
          <a:sy n="55" d="100"/>
        </p:scale>
        <p:origin x="668" y="4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7555F657-D3C0-4200-86C9-4E788E09563A}"/>
    <pc:docChg chg="undo custSel addSld delSld modSld">
      <pc:chgData name="Cesar Augusto Lopez Gallego" userId="0dfa9112-9251-4882-b472-cf2dfcee09d1" providerId="ADAL" clId="{7555F657-D3C0-4200-86C9-4E788E09563A}" dt="2025-07-24T12:52:23.159" v="974" actId="1076"/>
      <pc:docMkLst>
        <pc:docMk/>
      </pc:docMkLst>
      <pc:sldChg chg="modSp mod">
        <pc:chgData name="Cesar Augusto Lopez Gallego" userId="0dfa9112-9251-4882-b472-cf2dfcee09d1" providerId="ADAL" clId="{7555F657-D3C0-4200-86C9-4E788E09563A}" dt="2025-07-21T14:17:32.986" v="72" actId="113"/>
        <pc:sldMkLst>
          <pc:docMk/>
          <pc:sldMk cId="802196480" sldId="379"/>
        </pc:sldMkLst>
        <pc:spChg chg="mod">
          <ac:chgData name="Cesar Augusto Lopez Gallego" userId="0dfa9112-9251-4882-b472-cf2dfcee09d1" providerId="ADAL" clId="{7555F657-D3C0-4200-86C9-4E788E09563A}" dt="2025-07-21T14:17:32.986" v="72" actId="113"/>
          <ac:spMkLst>
            <pc:docMk/>
            <pc:sldMk cId="802196480" sldId="379"/>
            <ac:spMk id="3" creationId="{00000000-0000-0000-0000-000000000000}"/>
          </ac:spMkLst>
        </pc:spChg>
      </pc:sldChg>
      <pc:sldChg chg="addSp mod">
        <pc:chgData name="Cesar Augusto Lopez Gallego" userId="0dfa9112-9251-4882-b472-cf2dfcee09d1" providerId="ADAL" clId="{7555F657-D3C0-4200-86C9-4E788E09563A}" dt="2025-07-21T15:07:27.214" v="73" actId="11529"/>
        <pc:sldMkLst>
          <pc:docMk/>
          <pc:sldMk cId="2856087148" sldId="385"/>
        </pc:sldMkLst>
        <pc:cxnChg chg="add">
          <ac:chgData name="Cesar Augusto Lopez Gallego" userId="0dfa9112-9251-4882-b472-cf2dfcee09d1" providerId="ADAL" clId="{7555F657-D3C0-4200-86C9-4E788E09563A}" dt="2025-07-21T15:07:27.214" v="73" actId="11529"/>
          <ac:cxnSpMkLst>
            <pc:docMk/>
            <pc:sldMk cId="2856087148" sldId="385"/>
            <ac:cxnSpMk id="10" creationId="{DB39B00E-AF7E-4650-B0EF-59F9EF0E1CD7}"/>
          </ac:cxnSpMkLst>
        </pc:cxnChg>
      </pc:sldChg>
      <pc:sldChg chg="addSp mod">
        <pc:chgData name="Cesar Augusto Lopez Gallego" userId="0dfa9112-9251-4882-b472-cf2dfcee09d1" providerId="ADAL" clId="{7555F657-D3C0-4200-86C9-4E788E09563A}" dt="2025-07-21T15:08:03.482" v="76" actId="11529"/>
        <pc:sldMkLst>
          <pc:docMk/>
          <pc:sldMk cId="1590220192" sldId="388"/>
        </pc:sldMkLst>
        <pc:cxnChg chg="add">
          <ac:chgData name="Cesar Augusto Lopez Gallego" userId="0dfa9112-9251-4882-b472-cf2dfcee09d1" providerId="ADAL" clId="{7555F657-D3C0-4200-86C9-4E788E09563A}" dt="2025-07-21T15:07:49.343" v="74" actId="11529"/>
          <ac:cxnSpMkLst>
            <pc:docMk/>
            <pc:sldMk cId="1590220192" sldId="388"/>
            <ac:cxnSpMk id="7" creationId="{6ABF0648-F04F-4D77-8318-CE1D7A1B3B7E}"/>
          </ac:cxnSpMkLst>
        </pc:cxnChg>
        <pc:cxnChg chg="add">
          <ac:chgData name="Cesar Augusto Lopez Gallego" userId="0dfa9112-9251-4882-b472-cf2dfcee09d1" providerId="ADAL" clId="{7555F657-D3C0-4200-86C9-4E788E09563A}" dt="2025-07-21T15:07:57.395" v="75" actId="11529"/>
          <ac:cxnSpMkLst>
            <pc:docMk/>
            <pc:sldMk cId="1590220192" sldId="388"/>
            <ac:cxnSpMk id="11" creationId="{3AE85730-35DF-4462-9F66-90FD51873693}"/>
          </ac:cxnSpMkLst>
        </pc:cxnChg>
        <pc:cxnChg chg="add">
          <ac:chgData name="Cesar Augusto Lopez Gallego" userId="0dfa9112-9251-4882-b472-cf2dfcee09d1" providerId="ADAL" clId="{7555F657-D3C0-4200-86C9-4E788E09563A}" dt="2025-07-21T15:08:03.482" v="76" actId="11529"/>
          <ac:cxnSpMkLst>
            <pc:docMk/>
            <pc:sldMk cId="1590220192" sldId="388"/>
            <ac:cxnSpMk id="13" creationId="{FCA94317-AED8-4E27-9C0F-DC6FFCA57D0E}"/>
          </ac:cxnSpMkLst>
        </pc:cxnChg>
      </pc:sldChg>
      <pc:sldChg chg="addSp delSp modSp mod">
        <pc:chgData name="Cesar Augusto Lopez Gallego" userId="0dfa9112-9251-4882-b472-cf2dfcee09d1" providerId="ADAL" clId="{7555F657-D3C0-4200-86C9-4E788E09563A}" dt="2025-07-23T23:02:41.539" v="833" actId="478"/>
        <pc:sldMkLst>
          <pc:docMk/>
          <pc:sldMk cId="4018628143" sldId="401"/>
        </pc:sldMkLst>
        <pc:spChg chg="mod">
          <ac:chgData name="Cesar Augusto Lopez Gallego" userId="0dfa9112-9251-4882-b472-cf2dfcee09d1" providerId="ADAL" clId="{7555F657-D3C0-4200-86C9-4E788E09563A}" dt="2025-07-23T20:01:19.457" v="236" actId="20577"/>
          <ac:spMkLst>
            <pc:docMk/>
            <pc:sldMk cId="4018628143" sldId="401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7555F657-D3C0-4200-86C9-4E788E09563A}" dt="2025-07-23T23:02:32.750" v="831" actId="21"/>
          <ac:spMkLst>
            <pc:docMk/>
            <pc:sldMk cId="4018628143" sldId="401"/>
            <ac:spMk id="3" creationId="{00000000-0000-0000-0000-000000000000}"/>
          </ac:spMkLst>
        </pc:spChg>
        <pc:spChg chg="del">
          <ac:chgData name="Cesar Augusto Lopez Gallego" userId="0dfa9112-9251-4882-b472-cf2dfcee09d1" providerId="ADAL" clId="{7555F657-D3C0-4200-86C9-4E788E09563A}" dt="2025-07-23T23:02:37.502" v="832" actId="478"/>
          <ac:spMkLst>
            <pc:docMk/>
            <pc:sldMk cId="4018628143" sldId="401"/>
            <ac:spMk id="13" creationId="{D5B3050C-372D-48AC-A1AE-D3EC884F8FC5}"/>
          </ac:spMkLst>
        </pc:spChg>
        <pc:cxnChg chg="add">
          <ac:chgData name="Cesar Augusto Lopez Gallego" userId="0dfa9112-9251-4882-b472-cf2dfcee09d1" providerId="ADAL" clId="{7555F657-D3C0-4200-86C9-4E788E09563A}" dt="2025-07-23T22:51:22.522" v="488" actId="11529"/>
          <ac:cxnSpMkLst>
            <pc:docMk/>
            <pc:sldMk cId="4018628143" sldId="401"/>
            <ac:cxnSpMk id="7" creationId="{FBCE5904-EDEC-4CB9-BA8F-558809390194}"/>
          </ac:cxnSpMkLst>
        </pc:cxnChg>
        <pc:cxnChg chg="del">
          <ac:chgData name="Cesar Augusto Lopez Gallego" userId="0dfa9112-9251-4882-b472-cf2dfcee09d1" providerId="ADAL" clId="{7555F657-D3C0-4200-86C9-4E788E09563A}" dt="2025-07-23T23:02:41.539" v="833" actId="478"/>
          <ac:cxnSpMkLst>
            <pc:docMk/>
            <pc:sldMk cId="4018628143" sldId="401"/>
            <ac:cxnSpMk id="14" creationId="{BDD4A1CA-E2BB-48E2-A416-04B29761A6E8}"/>
          </ac:cxnSpMkLst>
        </pc:cxnChg>
        <pc:cxnChg chg="del">
          <ac:chgData name="Cesar Augusto Lopez Gallego" userId="0dfa9112-9251-4882-b472-cf2dfcee09d1" providerId="ADAL" clId="{7555F657-D3C0-4200-86C9-4E788E09563A}" dt="2025-07-23T23:02:41.539" v="833" actId="478"/>
          <ac:cxnSpMkLst>
            <pc:docMk/>
            <pc:sldMk cId="4018628143" sldId="401"/>
            <ac:cxnSpMk id="15" creationId="{F8AAFBE7-0937-492F-8D00-3789AD62DF99}"/>
          </ac:cxnSpMkLst>
        </pc:cxnChg>
        <pc:cxnChg chg="add del">
          <ac:chgData name="Cesar Augusto Lopez Gallego" userId="0dfa9112-9251-4882-b472-cf2dfcee09d1" providerId="ADAL" clId="{7555F657-D3C0-4200-86C9-4E788E09563A}" dt="2025-07-23T22:51:35.412" v="490" actId="478"/>
          <ac:cxnSpMkLst>
            <pc:docMk/>
            <pc:sldMk cId="4018628143" sldId="401"/>
            <ac:cxnSpMk id="17" creationId="{CF0D7897-283B-4FC4-B246-23902DA2F06A}"/>
          </ac:cxnSpMkLst>
        </pc:cxnChg>
        <pc:cxnChg chg="add mod">
          <ac:chgData name="Cesar Augusto Lopez Gallego" userId="0dfa9112-9251-4882-b472-cf2dfcee09d1" providerId="ADAL" clId="{7555F657-D3C0-4200-86C9-4E788E09563A}" dt="2025-07-23T22:51:45.282" v="492" actId="14100"/>
          <ac:cxnSpMkLst>
            <pc:docMk/>
            <pc:sldMk cId="4018628143" sldId="401"/>
            <ac:cxnSpMk id="19" creationId="{AB5002A8-B027-4B86-BF5B-23B189162660}"/>
          </ac:cxnSpMkLst>
        </pc:cxnChg>
        <pc:cxnChg chg="add del">
          <ac:chgData name="Cesar Augusto Lopez Gallego" userId="0dfa9112-9251-4882-b472-cf2dfcee09d1" providerId="ADAL" clId="{7555F657-D3C0-4200-86C9-4E788E09563A}" dt="2025-07-23T23:02:37.502" v="832" actId="478"/>
          <ac:cxnSpMkLst>
            <pc:docMk/>
            <pc:sldMk cId="4018628143" sldId="401"/>
            <ac:cxnSpMk id="22" creationId="{970D7AC2-691E-4C74-B8C0-586E6DFD5010}"/>
          </ac:cxnSpMkLst>
        </pc:cxnChg>
      </pc:sldChg>
      <pc:sldChg chg="addSp delSp modSp mod">
        <pc:chgData name="Cesar Augusto Lopez Gallego" userId="0dfa9112-9251-4882-b472-cf2dfcee09d1" providerId="ADAL" clId="{7555F657-D3C0-4200-86C9-4E788E09563A}" dt="2025-07-23T22:50:02.968" v="487" actId="20577"/>
        <pc:sldMkLst>
          <pc:docMk/>
          <pc:sldMk cId="588849611" sldId="440"/>
        </pc:sldMkLst>
        <pc:spChg chg="mod">
          <ac:chgData name="Cesar Augusto Lopez Gallego" userId="0dfa9112-9251-4882-b472-cf2dfcee09d1" providerId="ADAL" clId="{7555F657-D3C0-4200-86C9-4E788E09563A}" dt="2025-07-23T22:50:02.968" v="487" actId="20577"/>
          <ac:spMkLst>
            <pc:docMk/>
            <pc:sldMk cId="588849611" sldId="440"/>
            <ac:spMk id="3" creationId="{B6DC100E-91ED-40F8-A8F6-3EB6EB5A1AD0}"/>
          </ac:spMkLst>
        </pc:spChg>
        <pc:spChg chg="del">
          <ac:chgData name="Cesar Augusto Lopez Gallego" userId="0dfa9112-9251-4882-b472-cf2dfcee09d1" providerId="ADAL" clId="{7555F657-D3C0-4200-86C9-4E788E09563A}" dt="2025-07-23T22:41:48.674" v="448" actId="478"/>
          <ac:spMkLst>
            <pc:docMk/>
            <pc:sldMk cId="588849611" sldId="440"/>
            <ac:spMk id="7" creationId="{FAC472EC-B957-4984-A702-A5FE55A965D3}"/>
          </ac:spMkLst>
        </pc:spChg>
        <pc:picChg chg="add mod">
          <ac:chgData name="Cesar Augusto Lopez Gallego" userId="0dfa9112-9251-4882-b472-cf2dfcee09d1" providerId="ADAL" clId="{7555F657-D3C0-4200-86C9-4E788E09563A}" dt="2025-07-23T22:44:29.324" v="456" actId="1076"/>
          <ac:picMkLst>
            <pc:docMk/>
            <pc:sldMk cId="588849611" sldId="440"/>
            <ac:picMk id="5" creationId="{84B0EB85-97BD-4F33-8D09-F365694B8FF2}"/>
          </ac:picMkLst>
        </pc:picChg>
        <pc:picChg chg="del mod">
          <ac:chgData name="Cesar Augusto Lopez Gallego" userId="0dfa9112-9251-4882-b472-cf2dfcee09d1" providerId="ADAL" clId="{7555F657-D3C0-4200-86C9-4E788E09563A}" dt="2025-07-23T22:41:48.674" v="448" actId="478"/>
          <ac:picMkLst>
            <pc:docMk/>
            <pc:sldMk cId="588849611" sldId="440"/>
            <ac:picMk id="6" creationId="{56C74C82-0FF7-40CC-9AF6-3E3B29829635}"/>
          </ac:picMkLst>
        </pc:picChg>
      </pc:sldChg>
      <pc:sldChg chg="modSp mod">
        <pc:chgData name="Cesar Augusto Lopez Gallego" userId="0dfa9112-9251-4882-b472-cf2dfcee09d1" providerId="ADAL" clId="{7555F657-D3C0-4200-86C9-4E788E09563A}" dt="2025-07-21T13:51:55.478" v="48"/>
        <pc:sldMkLst>
          <pc:docMk/>
          <pc:sldMk cId="331608900" sldId="443"/>
        </pc:sldMkLst>
        <pc:spChg chg="mod">
          <ac:chgData name="Cesar Augusto Lopez Gallego" userId="0dfa9112-9251-4882-b472-cf2dfcee09d1" providerId="ADAL" clId="{7555F657-D3C0-4200-86C9-4E788E09563A}" dt="2025-07-21T13:51:55.478" v="48"/>
          <ac:spMkLst>
            <pc:docMk/>
            <pc:sldMk cId="331608900" sldId="443"/>
            <ac:spMk id="5" creationId="{72A311E8-C6E5-442D-86CE-59F6407F3077}"/>
          </ac:spMkLst>
        </pc:spChg>
      </pc:sldChg>
      <pc:sldChg chg="addSp delSp modSp new mod modClrScheme chgLayout">
        <pc:chgData name="Cesar Augusto Lopez Gallego" userId="0dfa9112-9251-4882-b472-cf2dfcee09d1" providerId="ADAL" clId="{7555F657-D3C0-4200-86C9-4E788E09563A}" dt="2025-07-21T23:51:07.308" v="224" actId="20577"/>
        <pc:sldMkLst>
          <pc:docMk/>
          <pc:sldMk cId="4153692827" sldId="444"/>
        </pc:sldMkLst>
        <pc:spChg chg="del mod ord">
          <ac:chgData name="Cesar Augusto Lopez Gallego" userId="0dfa9112-9251-4882-b472-cf2dfcee09d1" providerId="ADAL" clId="{7555F657-D3C0-4200-86C9-4E788E09563A}" dt="2025-07-21T23:47:11.857" v="78" actId="700"/>
          <ac:spMkLst>
            <pc:docMk/>
            <pc:sldMk cId="4153692827" sldId="444"/>
            <ac:spMk id="2" creationId="{D634E2A4-28FC-4520-AED1-19B080B991A0}"/>
          </ac:spMkLst>
        </pc:spChg>
        <pc:spChg chg="del mod ord">
          <ac:chgData name="Cesar Augusto Lopez Gallego" userId="0dfa9112-9251-4882-b472-cf2dfcee09d1" providerId="ADAL" clId="{7555F657-D3C0-4200-86C9-4E788E09563A}" dt="2025-07-21T23:47:11.857" v="78" actId="700"/>
          <ac:spMkLst>
            <pc:docMk/>
            <pc:sldMk cId="4153692827" sldId="444"/>
            <ac:spMk id="3" creationId="{B8253C13-2475-4F48-BCE6-4325E7DBE583}"/>
          </ac:spMkLst>
        </pc:spChg>
        <pc:spChg chg="del">
          <ac:chgData name="Cesar Augusto Lopez Gallego" userId="0dfa9112-9251-4882-b472-cf2dfcee09d1" providerId="ADAL" clId="{7555F657-D3C0-4200-86C9-4E788E09563A}" dt="2025-07-21T23:47:11.857" v="78" actId="700"/>
          <ac:spMkLst>
            <pc:docMk/>
            <pc:sldMk cId="4153692827" sldId="444"/>
            <ac:spMk id="4" creationId="{4CF73B40-C850-426E-8EF2-C44169D1E3E9}"/>
          </ac:spMkLst>
        </pc:spChg>
        <pc:spChg chg="add mod ord">
          <ac:chgData name="Cesar Augusto Lopez Gallego" userId="0dfa9112-9251-4882-b472-cf2dfcee09d1" providerId="ADAL" clId="{7555F657-D3C0-4200-86C9-4E788E09563A}" dt="2025-07-21T23:47:23.980" v="107" actId="20577"/>
          <ac:spMkLst>
            <pc:docMk/>
            <pc:sldMk cId="4153692827" sldId="444"/>
            <ac:spMk id="5" creationId="{B504777B-EE08-4A9B-8C8A-186BC679F530}"/>
          </ac:spMkLst>
        </pc:spChg>
        <pc:spChg chg="add mod ord">
          <ac:chgData name="Cesar Augusto Lopez Gallego" userId="0dfa9112-9251-4882-b472-cf2dfcee09d1" providerId="ADAL" clId="{7555F657-D3C0-4200-86C9-4E788E09563A}" dt="2025-07-21T23:51:07.308" v="224" actId="20577"/>
          <ac:spMkLst>
            <pc:docMk/>
            <pc:sldMk cId="4153692827" sldId="444"/>
            <ac:spMk id="6" creationId="{EA5B2E07-992E-4DA5-A1C6-3EFCB6429826}"/>
          </ac:spMkLst>
        </pc:spChg>
      </pc:sldChg>
      <pc:sldChg chg="addSp delSp modSp new mod">
        <pc:chgData name="Cesar Augusto Lopez Gallego" userId="0dfa9112-9251-4882-b472-cf2dfcee09d1" providerId="ADAL" clId="{7555F657-D3C0-4200-86C9-4E788E09563A}" dt="2025-07-23T22:49:50.914" v="466" actId="20577"/>
        <pc:sldMkLst>
          <pc:docMk/>
          <pc:sldMk cId="3875089031" sldId="445"/>
        </pc:sldMkLst>
        <pc:spChg chg="del">
          <ac:chgData name="Cesar Augusto Lopez Gallego" userId="0dfa9112-9251-4882-b472-cf2dfcee09d1" providerId="ADAL" clId="{7555F657-D3C0-4200-86C9-4E788E09563A}" dt="2025-07-23T20:01:58.665" v="240"/>
          <ac:spMkLst>
            <pc:docMk/>
            <pc:sldMk cId="3875089031" sldId="445"/>
            <ac:spMk id="2" creationId="{224DF631-7292-4FC7-B74F-A6E893E755E7}"/>
          </ac:spMkLst>
        </pc:spChg>
        <pc:spChg chg="del">
          <ac:chgData name="Cesar Augusto Lopez Gallego" userId="0dfa9112-9251-4882-b472-cf2dfcee09d1" providerId="ADAL" clId="{7555F657-D3C0-4200-86C9-4E788E09563A}" dt="2025-07-23T20:02:28.712" v="261" actId="478"/>
          <ac:spMkLst>
            <pc:docMk/>
            <pc:sldMk cId="3875089031" sldId="445"/>
            <ac:spMk id="3" creationId="{B8F08C7B-54EB-49B1-B8C4-FE369F2FBBEA}"/>
          </ac:spMkLst>
        </pc:spChg>
        <pc:spChg chg="add del mod">
          <ac:chgData name="Cesar Augusto Lopez Gallego" userId="0dfa9112-9251-4882-b472-cf2dfcee09d1" providerId="ADAL" clId="{7555F657-D3C0-4200-86C9-4E788E09563A}" dt="2025-07-23T20:01:57.749" v="239"/>
          <ac:spMkLst>
            <pc:docMk/>
            <pc:sldMk cId="3875089031" sldId="445"/>
            <ac:spMk id="4" creationId="{9EB9F7A6-E73A-4DB6-BFA0-899187CDE0E1}"/>
          </ac:spMkLst>
        </pc:spChg>
        <pc:spChg chg="add mod">
          <ac:chgData name="Cesar Augusto Lopez Gallego" userId="0dfa9112-9251-4882-b472-cf2dfcee09d1" providerId="ADAL" clId="{7555F657-D3C0-4200-86C9-4E788E09563A}" dt="2025-07-23T22:21:43.686" v="444" actId="20577"/>
          <ac:spMkLst>
            <pc:docMk/>
            <pc:sldMk cId="3875089031" sldId="445"/>
            <ac:spMk id="5" creationId="{43E1200A-D35E-4C41-900B-6382EED1F4C3}"/>
          </ac:spMkLst>
        </pc:spChg>
        <pc:spChg chg="add del mod">
          <ac:chgData name="Cesar Augusto Lopez Gallego" userId="0dfa9112-9251-4882-b472-cf2dfcee09d1" providerId="ADAL" clId="{7555F657-D3C0-4200-86C9-4E788E09563A}" dt="2025-07-23T21:58:16.156" v="423" actId="478"/>
          <ac:spMkLst>
            <pc:docMk/>
            <pc:sldMk cId="3875089031" sldId="445"/>
            <ac:spMk id="7" creationId="{0AE27902-155F-4E8C-9672-A42A3298DABD}"/>
          </ac:spMkLst>
        </pc:spChg>
        <pc:spChg chg="add del">
          <ac:chgData name="Cesar Augusto Lopez Gallego" userId="0dfa9112-9251-4882-b472-cf2dfcee09d1" providerId="ADAL" clId="{7555F657-D3C0-4200-86C9-4E788E09563A}" dt="2025-07-23T20:03:56.084" v="269"/>
          <ac:spMkLst>
            <pc:docMk/>
            <pc:sldMk cId="3875089031" sldId="445"/>
            <ac:spMk id="8" creationId="{976DBB79-AF45-4141-9F46-F5C6D46E5DDE}"/>
          </ac:spMkLst>
        </pc:spChg>
        <pc:spChg chg="add del">
          <ac:chgData name="Cesar Augusto Lopez Gallego" userId="0dfa9112-9251-4882-b472-cf2dfcee09d1" providerId="ADAL" clId="{7555F657-D3C0-4200-86C9-4E788E09563A}" dt="2025-07-23T20:04:05.721" v="271"/>
          <ac:spMkLst>
            <pc:docMk/>
            <pc:sldMk cId="3875089031" sldId="445"/>
            <ac:spMk id="9" creationId="{85B45A72-6162-417F-8358-EAF4CF1E94F3}"/>
          </ac:spMkLst>
        </pc:spChg>
        <pc:spChg chg="add mod">
          <ac:chgData name="Cesar Augusto Lopez Gallego" userId="0dfa9112-9251-4882-b472-cf2dfcee09d1" providerId="ADAL" clId="{7555F657-D3C0-4200-86C9-4E788E09563A}" dt="2025-07-23T22:49:50.914" v="466" actId="20577"/>
          <ac:spMkLst>
            <pc:docMk/>
            <pc:sldMk cId="3875089031" sldId="445"/>
            <ac:spMk id="11" creationId="{F81BBCB8-1B4B-4D7F-A3ED-FA5881FC710C}"/>
          </ac:spMkLst>
        </pc:spChg>
        <pc:picChg chg="add del mod">
          <ac:chgData name="Cesar Augusto Lopez Gallego" userId="0dfa9112-9251-4882-b472-cf2dfcee09d1" providerId="ADAL" clId="{7555F657-D3C0-4200-86C9-4E788E09563A}" dt="2025-07-23T21:58:18.071" v="424" actId="478"/>
          <ac:picMkLst>
            <pc:docMk/>
            <pc:sldMk cId="3875089031" sldId="445"/>
            <ac:picMk id="13" creationId="{EEB83FD8-F216-4EB0-BFA1-AC2AB130AAB3}"/>
          </ac:picMkLst>
        </pc:picChg>
        <pc:picChg chg="add mod">
          <ac:chgData name="Cesar Augusto Lopez Gallego" userId="0dfa9112-9251-4882-b472-cf2dfcee09d1" providerId="ADAL" clId="{7555F657-D3C0-4200-86C9-4E788E09563A}" dt="2025-07-23T22:21:48.481" v="445" actId="14100"/>
          <ac:picMkLst>
            <pc:docMk/>
            <pc:sldMk cId="3875089031" sldId="445"/>
            <ac:picMk id="15" creationId="{08A0890C-3CC6-41D1-BA2B-ADF5F7636560}"/>
          </ac:picMkLst>
        </pc:picChg>
      </pc:sldChg>
      <pc:sldChg chg="addSp delSp modSp new mod modClrScheme chgLayout">
        <pc:chgData name="Cesar Augusto Lopez Gallego" userId="0dfa9112-9251-4882-b472-cf2dfcee09d1" providerId="ADAL" clId="{7555F657-D3C0-4200-86C9-4E788E09563A}" dt="2025-07-23T23:03:58.851" v="967" actId="20577"/>
        <pc:sldMkLst>
          <pc:docMk/>
          <pc:sldMk cId="1598715249" sldId="446"/>
        </pc:sldMkLst>
        <pc:spChg chg="del">
          <ac:chgData name="Cesar Augusto Lopez Gallego" userId="0dfa9112-9251-4882-b472-cf2dfcee09d1" providerId="ADAL" clId="{7555F657-D3C0-4200-86C9-4E788E09563A}" dt="2025-07-23T22:58:10.110" v="495" actId="478"/>
          <ac:spMkLst>
            <pc:docMk/>
            <pc:sldMk cId="1598715249" sldId="446"/>
            <ac:spMk id="2" creationId="{770766B6-D834-44DB-9655-986C9AD395CD}"/>
          </ac:spMkLst>
        </pc:spChg>
        <pc:spChg chg="del">
          <ac:chgData name="Cesar Augusto Lopez Gallego" userId="0dfa9112-9251-4882-b472-cf2dfcee09d1" providerId="ADAL" clId="{7555F657-D3C0-4200-86C9-4E788E09563A}" dt="2025-07-23T22:58:12.378" v="496" actId="478"/>
          <ac:spMkLst>
            <pc:docMk/>
            <pc:sldMk cId="1598715249" sldId="446"/>
            <ac:spMk id="3" creationId="{7FF3BA03-0523-4126-BDF2-44D9D537602A}"/>
          </ac:spMkLst>
        </pc:spChg>
        <pc:spChg chg="add mod ord">
          <ac:chgData name="Cesar Augusto Lopez Gallego" userId="0dfa9112-9251-4882-b472-cf2dfcee09d1" providerId="ADAL" clId="{7555F657-D3C0-4200-86C9-4E788E09563A}" dt="2025-07-23T22:58:37.122" v="535" actId="700"/>
          <ac:spMkLst>
            <pc:docMk/>
            <pc:sldMk cId="1598715249" sldId="446"/>
            <ac:spMk id="4" creationId="{A85E3B1E-0A1F-4DF9-AA12-881C7A91A3AC}"/>
          </ac:spMkLst>
        </pc:spChg>
        <pc:spChg chg="add del mod ord">
          <ac:chgData name="Cesar Augusto Lopez Gallego" userId="0dfa9112-9251-4882-b472-cf2dfcee09d1" providerId="ADAL" clId="{7555F657-D3C0-4200-86C9-4E788E09563A}" dt="2025-07-23T22:58:32.220" v="534" actId="700"/>
          <ac:spMkLst>
            <pc:docMk/>
            <pc:sldMk cId="1598715249" sldId="446"/>
            <ac:spMk id="5" creationId="{BF917A95-1763-49A4-9309-3746F800FDB2}"/>
          </ac:spMkLst>
        </pc:spChg>
        <pc:spChg chg="add mod ord">
          <ac:chgData name="Cesar Augusto Lopez Gallego" userId="0dfa9112-9251-4882-b472-cf2dfcee09d1" providerId="ADAL" clId="{7555F657-D3C0-4200-86C9-4E788E09563A}" dt="2025-07-23T23:03:58.851" v="967" actId="20577"/>
          <ac:spMkLst>
            <pc:docMk/>
            <pc:sldMk cId="1598715249" sldId="446"/>
            <ac:spMk id="6" creationId="{D6003260-3B65-4A40-91E5-986E0CF0C4D2}"/>
          </ac:spMkLst>
        </pc:spChg>
      </pc:sldChg>
      <pc:sldChg chg="delSp add del mod">
        <pc:chgData name="Cesar Augusto Lopez Gallego" userId="0dfa9112-9251-4882-b472-cf2dfcee09d1" providerId="ADAL" clId="{7555F657-D3C0-4200-86C9-4E788E09563A}" dt="2025-07-23T21:58:11.104" v="422" actId="47"/>
        <pc:sldMkLst>
          <pc:docMk/>
          <pc:sldMk cId="3301660997" sldId="446"/>
        </pc:sldMkLst>
        <pc:spChg chg="del">
          <ac:chgData name="Cesar Augusto Lopez Gallego" userId="0dfa9112-9251-4882-b472-cf2dfcee09d1" providerId="ADAL" clId="{7555F657-D3C0-4200-86C9-4E788E09563A}" dt="2025-07-23T21:58:07.796" v="421" actId="478"/>
          <ac:spMkLst>
            <pc:docMk/>
            <pc:sldMk cId="3301660997" sldId="446"/>
            <ac:spMk id="11" creationId="{F81BBCB8-1B4B-4D7F-A3ED-FA5881FC710C}"/>
          </ac:spMkLst>
        </pc:spChg>
      </pc:sldChg>
      <pc:sldChg chg="addSp delSp modSp add mod">
        <pc:chgData name="Cesar Augusto Lopez Gallego" userId="0dfa9112-9251-4882-b472-cf2dfcee09d1" providerId="ADAL" clId="{7555F657-D3C0-4200-86C9-4E788E09563A}" dt="2025-07-24T12:52:23.159" v="974" actId="1076"/>
        <pc:sldMkLst>
          <pc:docMk/>
          <pc:sldMk cId="2907511462" sldId="447"/>
        </pc:sldMkLst>
        <pc:spChg chg="del mod">
          <ac:chgData name="Cesar Augusto Lopez Gallego" userId="0dfa9112-9251-4882-b472-cf2dfcee09d1" providerId="ADAL" clId="{7555F657-D3C0-4200-86C9-4E788E09563A}" dt="2025-07-24T12:52:17.742" v="971" actId="478"/>
          <ac:spMkLst>
            <pc:docMk/>
            <pc:sldMk cId="2907511462" sldId="447"/>
            <ac:spMk id="6" creationId="{D6003260-3B65-4A40-91E5-986E0CF0C4D2}"/>
          </ac:spMkLst>
        </pc:spChg>
        <pc:picChg chg="add mod">
          <ac:chgData name="Cesar Augusto Lopez Gallego" userId="0dfa9112-9251-4882-b472-cf2dfcee09d1" providerId="ADAL" clId="{7555F657-D3C0-4200-86C9-4E788E09563A}" dt="2025-07-24T12:52:23.159" v="974" actId="1076"/>
          <ac:picMkLst>
            <pc:docMk/>
            <pc:sldMk cId="2907511462" sldId="447"/>
            <ac:picMk id="3" creationId="{F13A0EF9-A783-4EB5-BAD6-59F27F6205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Si el bit</a:t>
            </a:r>
            <a:r>
              <a:rPr lang="es-ES_tradnl" baseline="0" dirty="0"/>
              <a:t> vale 0, todo vale 0, si el bit vale 1, todo 1.</a:t>
            </a:r>
          </a:p>
          <a:p>
            <a:endParaRPr lang="es-ES_tradnl" baseline="0" dirty="0"/>
          </a:p>
          <a:p>
            <a:r>
              <a:rPr lang="es-ES_tradnl" baseline="0" dirty="0"/>
              <a:t>11 x 13 = 143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ed.es/ca-bergara/ppropias/Morillo/web_etc_I/transp_aritm_codif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Resta</a:t>
            </a:r>
          </a:p>
          <a:p>
            <a:pPr lvl="1"/>
            <a:r>
              <a:rPr lang="es-ES_tradnl" dirty="0"/>
              <a:t>Ejemplo: Efectuar 2-7. (representar en palabras de 4 bit)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r>
              <a:rPr lang="es-ES_tradnl" dirty="0"/>
              <a:t>Realizar: </a:t>
            </a:r>
          </a:p>
          <a:p>
            <a:pPr lvl="2"/>
            <a:r>
              <a:rPr lang="es-ES_tradnl" dirty="0"/>
              <a:t>5 – 2		-5 -2		7 – 7 		-6 - 4 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15873"/>
              </p:ext>
            </p:extLst>
          </p:nvPr>
        </p:nvGraphicFramePr>
        <p:xfrm>
          <a:off x="3608538" y="3721324"/>
          <a:ext cx="4938747" cy="136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M = 2 </a:t>
                      </a:r>
                      <a:r>
                        <a:rPr lang="es-ES_tradnl" sz="2300" dirty="0">
                          <a:sym typeface="Wingdings" pitchFamily="2" charset="2"/>
                        </a:rPr>
                        <a:t> 0010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   0010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S</a:t>
                      </a:r>
                      <a:r>
                        <a:rPr lang="es-ES_tradnl" sz="2300" baseline="0" dirty="0"/>
                        <a:t> = 7 </a:t>
                      </a:r>
                      <a:r>
                        <a:rPr lang="es-ES_tradnl" sz="2300" baseline="0" dirty="0">
                          <a:sym typeface="Wingdings" pitchFamily="2" charset="2"/>
                        </a:rPr>
                        <a:t> 0111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+ 1001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-S</a:t>
                      </a:r>
                      <a:r>
                        <a:rPr lang="es-ES_tradnl" sz="2300" baseline="0" dirty="0"/>
                        <a:t> = </a:t>
                      </a:r>
                      <a:r>
                        <a:rPr lang="es-ES_tradnl" sz="2300" baseline="0" dirty="0">
                          <a:sym typeface="Wingdings" pitchFamily="2" charset="2"/>
                        </a:rPr>
                        <a:t> 1001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   1011 </a:t>
                      </a:r>
                      <a:r>
                        <a:rPr lang="es-ES_tradnl" sz="2300" dirty="0">
                          <a:sym typeface="Wingdings" pitchFamily="2" charset="2"/>
                        </a:rPr>
                        <a:t> Resultado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770465" y="2992657"/>
            <a:ext cx="1785361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/>
              <a:t>Conversiones</a:t>
            </a:r>
            <a:endParaRPr lang="en-US" sz="2267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99357" y="2992657"/>
            <a:ext cx="1762021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/>
              <a:t>La Operación</a:t>
            </a:r>
            <a:endParaRPr lang="en-US" sz="2267" b="1" dirty="0"/>
          </a:p>
        </p:txBody>
      </p:sp>
      <p:sp>
        <p:nvSpPr>
          <p:cNvPr id="8" name="7 Flecha abajo"/>
          <p:cNvSpPr/>
          <p:nvPr/>
        </p:nvSpPr>
        <p:spPr>
          <a:xfrm>
            <a:off x="4580095" y="3397472"/>
            <a:ext cx="323852" cy="24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9" name="8 Flecha abajo"/>
          <p:cNvSpPr/>
          <p:nvPr/>
        </p:nvSpPr>
        <p:spPr>
          <a:xfrm>
            <a:off x="7008987" y="3397472"/>
            <a:ext cx="323852" cy="24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B39B00E-AF7E-4650-B0EF-59F9EF0E1CD7}"/>
              </a:ext>
            </a:extLst>
          </p:cNvPr>
          <p:cNvCxnSpPr/>
          <p:nvPr/>
        </p:nvCxnSpPr>
        <p:spPr>
          <a:xfrm flipV="1">
            <a:off x="5254906" y="4548851"/>
            <a:ext cx="682907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Producto con enteros positivos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2720343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Producto - </a:t>
            </a:r>
            <a:r>
              <a:rPr lang="en-US" dirty="0"/>
              <a:t> </a:t>
            </a:r>
            <a:r>
              <a:rPr lang="en-US" dirty="0" err="1"/>
              <a:t>Entero</a:t>
            </a:r>
            <a:r>
              <a:rPr lang="en-US" dirty="0"/>
              <a:t> sin </a:t>
            </a:r>
            <a:r>
              <a:rPr lang="en-US" dirty="0" err="1"/>
              <a:t>signo</a:t>
            </a:r>
            <a:endParaRPr lang="en-US" dirty="0"/>
          </a:p>
          <a:p>
            <a:pPr lvl="1"/>
            <a:r>
              <a:rPr lang="es-ES_tradnl" sz="2947" dirty="0"/>
              <a:t>Multiplicación directa</a:t>
            </a:r>
            <a:endParaRPr lang="en-US" sz="2947" dirty="0"/>
          </a:p>
          <a:p>
            <a:pPr lvl="1"/>
            <a:r>
              <a:rPr lang="es-ES_tradnl" sz="2947" dirty="0"/>
              <a:t>Generación de productos parciales</a:t>
            </a:r>
          </a:p>
          <a:p>
            <a:pPr lvl="2"/>
            <a:r>
              <a:rPr lang="es-ES_tradnl" sz="2947" dirty="0"/>
              <a:t>Para cada dígito del multiplicador</a:t>
            </a:r>
          </a:p>
          <a:p>
            <a:pPr lvl="2"/>
            <a:r>
              <a:rPr lang="es-ES_tradnl" sz="2947" dirty="0"/>
              <a:t>Desplazamiento a la izquierda</a:t>
            </a:r>
          </a:p>
          <a:p>
            <a:pPr lvl="1"/>
            <a:r>
              <a:rPr lang="es-ES_tradnl" sz="2947" dirty="0"/>
              <a:t>Suma de los productos parciales para hallar el producto final</a:t>
            </a:r>
          </a:p>
          <a:p>
            <a:pPr lvl="1">
              <a:buNone/>
            </a:pPr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50853"/>
              </p:ext>
            </p:extLst>
          </p:nvPr>
        </p:nvGraphicFramePr>
        <p:xfrm>
          <a:off x="5370502" y="3928790"/>
          <a:ext cx="3886224" cy="319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5981"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X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+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>
            <a:off x="7475542" y="4817583"/>
            <a:ext cx="1781187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208576" y="6657569"/>
            <a:ext cx="3886227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267747" y="4333606"/>
            <a:ext cx="2427139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>
                <a:solidFill>
                  <a:srgbClr val="FF0000"/>
                </a:solidFill>
              </a:rPr>
              <a:t>Multiplicar 11 x 13</a:t>
            </a:r>
            <a:endParaRPr lang="en-US" sz="2267" b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ABF0648-F04F-4D77-8318-CE1D7A1B3B7E}"/>
              </a:ext>
            </a:extLst>
          </p:cNvPr>
          <p:cNvCxnSpPr/>
          <p:nvPr/>
        </p:nvCxnSpPr>
        <p:spPr>
          <a:xfrm>
            <a:off x="9094803" y="5370653"/>
            <a:ext cx="0" cy="111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AE85730-35DF-4462-9F66-90FD51873693}"/>
              </a:ext>
            </a:extLst>
          </p:cNvPr>
          <p:cNvCxnSpPr/>
          <p:nvPr/>
        </p:nvCxnSpPr>
        <p:spPr>
          <a:xfrm>
            <a:off x="8588415" y="5845215"/>
            <a:ext cx="0" cy="71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CA94317-AED8-4E27-9C0F-DC6FFCA57D0E}"/>
              </a:ext>
            </a:extLst>
          </p:cNvPr>
          <p:cNvCxnSpPr/>
          <p:nvPr/>
        </p:nvCxnSpPr>
        <p:spPr>
          <a:xfrm>
            <a:off x="8079129" y="6204030"/>
            <a:ext cx="0" cy="27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2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D5D36-1647-4859-A9C9-C32D9F9D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Productos</a:t>
            </a:r>
            <a:r>
              <a:rPr lang="en-US" dirty="0"/>
              <a:t> con </a:t>
            </a:r>
            <a:r>
              <a:rPr lang="en-US" dirty="0" err="1"/>
              <a:t>enteros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C100E-91ED-40F8-A8F6-3EB6EB5A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737" y="1710227"/>
            <a:ext cx="9826070" cy="1502305"/>
          </a:xfrm>
        </p:spPr>
        <p:txBody>
          <a:bodyPr>
            <a:normAutofit fontScale="92500"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Si los dos números son negativos</a:t>
            </a:r>
          </a:p>
          <a:p>
            <a:pPr lvl="2"/>
            <a:r>
              <a:rPr lang="es-CO" sz="2000" dirty="0"/>
              <a:t>Complemento a 2 de cada número</a:t>
            </a:r>
          </a:p>
          <a:p>
            <a:pPr lvl="2"/>
            <a:r>
              <a:rPr lang="es-CO" sz="2000" dirty="0"/>
              <a:t>Se multiplican </a:t>
            </a:r>
          </a:p>
          <a:p>
            <a:pPr lvl="2"/>
            <a:r>
              <a:rPr lang="es-CO" sz="2000" dirty="0"/>
              <a:t>Se toma los bit de la longitud de la palabra para hallar el resultado, de forma directa</a:t>
            </a:r>
          </a:p>
          <a:p>
            <a:pPr lvl="2"/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B0EB85-97BD-4F33-8D09-F365694B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28" y="3349550"/>
            <a:ext cx="10979714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4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3E1200A-D35E-4C41-900B-6382EED1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14338"/>
            <a:ext cx="11918950" cy="1501775"/>
          </a:xfrm>
        </p:spPr>
        <p:txBody>
          <a:bodyPr/>
          <a:lstStyle/>
          <a:p>
            <a:r>
              <a:rPr lang="en-US" dirty="0" err="1"/>
              <a:t>Producto</a:t>
            </a:r>
            <a:r>
              <a:rPr lang="en-US" dirty="0"/>
              <a:t> con un </a:t>
            </a:r>
            <a:r>
              <a:rPr lang="en-US" dirty="0" err="1"/>
              <a:t>entero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Sumas </a:t>
            </a:r>
            <a:r>
              <a:rPr lang="en-US" dirty="0" err="1"/>
              <a:t>Parciales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1BBCB8-1B4B-4D7F-A3ED-FA5881FC710C}"/>
              </a:ext>
            </a:extLst>
          </p:cNvPr>
          <p:cNvSpPr txBox="1"/>
          <p:nvPr/>
        </p:nvSpPr>
        <p:spPr>
          <a:xfrm>
            <a:off x="6249043" y="1372103"/>
            <a:ext cx="52793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CO" sz="2000" dirty="0"/>
              <a:t>Si uno de los números es negativo</a:t>
            </a:r>
          </a:p>
          <a:p>
            <a:pPr lvl="2"/>
            <a:r>
              <a:rPr lang="es-CO" sz="2000" dirty="0"/>
              <a:t>Complemento a 2 el número negativo</a:t>
            </a:r>
          </a:p>
          <a:p>
            <a:pPr lvl="2"/>
            <a:r>
              <a:rPr lang="es-CO" sz="2000" dirty="0"/>
              <a:t>Se multiplica por el número positivo</a:t>
            </a:r>
          </a:p>
          <a:p>
            <a:pPr lvl="2"/>
            <a:r>
              <a:rPr lang="es-CO" sz="2000" dirty="0"/>
              <a:t>Se toma los bit de la longitud de la palabra para hallar el resultado en Ca2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8A0890C-3CC6-41D1-BA2B-ADF5F763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6" y="3090441"/>
            <a:ext cx="11554693" cy="40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División Binaria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960" y="2069042"/>
            <a:ext cx="5009406" cy="4931516"/>
          </a:xfrm>
        </p:spPr>
        <p:txBody>
          <a:bodyPr/>
          <a:lstStyle/>
          <a:p>
            <a:r>
              <a:rPr lang="es-ES_tradnl" dirty="0"/>
              <a:t>Si los números son positivos, se divide exactamente igual como se hace con decimales.</a:t>
            </a:r>
          </a:p>
          <a:p>
            <a:r>
              <a:rPr lang="es-ES_tradnl" dirty="0"/>
              <a:t>Ejemplo: dividamos 32/4, 17/2</a:t>
            </a:r>
          </a:p>
          <a:p>
            <a:endParaRPr lang="es-ES_tradnl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4015F3-CBEF-48CB-8171-ED8E893E479A}"/>
              </a:ext>
            </a:extLst>
          </p:cNvPr>
          <p:cNvGrpSpPr/>
          <p:nvPr/>
        </p:nvGrpSpPr>
        <p:grpSpPr>
          <a:xfrm>
            <a:off x="8450317" y="1932548"/>
            <a:ext cx="2255746" cy="830997"/>
            <a:chOff x="7993117" y="2853559"/>
            <a:chExt cx="2255746" cy="830997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82E20E2-61F3-43B6-B000-96BA0A79501F}"/>
                </a:ext>
              </a:extLst>
            </p:cNvPr>
            <p:cNvSpPr txBox="1"/>
            <p:nvPr/>
          </p:nvSpPr>
          <p:spPr>
            <a:xfrm>
              <a:off x="7993117" y="2853559"/>
              <a:ext cx="22557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rgbClr val="FF0000"/>
                  </a:solidFill>
                </a:rPr>
                <a:t>100</a:t>
              </a:r>
              <a:r>
                <a:rPr lang="es-CO" sz="2400" dirty="0"/>
                <a:t>000      100</a:t>
              </a:r>
            </a:p>
            <a:p>
              <a:r>
                <a:rPr lang="es-CO" sz="2400" dirty="0"/>
                <a:t>     0</a:t>
              </a:r>
              <a:r>
                <a:rPr lang="es-CO" sz="2400" dirty="0">
                  <a:solidFill>
                    <a:schemeClr val="accent1">
                      <a:lumMod val="75000"/>
                    </a:schemeClr>
                  </a:solidFill>
                </a:rPr>
                <a:t>000</a:t>
              </a:r>
              <a:r>
                <a:rPr lang="es-CO" sz="2400" dirty="0"/>
                <a:t>      </a:t>
              </a:r>
              <a:r>
                <a:rPr lang="es-CO" sz="2400" dirty="0">
                  <a:solidFill>
                    <a:srgbClr val="FF0000"/>
                  </a:solidFill>
                </a:rPr>
                <a:t>1</a:t>
              </a:r>
              <a:r>
                <a:rPr lang="es-CO" sz="2400" dirty="0">
                  <a:solidFill>
                    <a:schemeClr val="accent1">
                      <a:lumMod val="75000"/>
                    </a:schemeClr>
                  </a:solidFill>
                </a:rPr>
                <a:t>000</a:t>
              </a: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C7DB647-2A90-4D0F-800A-2DEA9F515B6D}"/>
                </a:ext>
              </a:extLst>
            </p:cNvPr>
            <p:cNvCxnSpPr/>
            <p:nvPr/>
          </p:nvCxnSpPr>
          <p:spPr>
            <a:xfrm>
              <a:off x="9396254" y="2916621"/>
              <a:ext cx="0" cy="34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C16EE09-C98E-49DD-8B52-F893E88CCCA1}"/>
                </a:ext>
              </a:extLst>
            </p:cNvPr>
            <p:cNvCxnSpPr/>
            <p:nvPr/>
          </p:nvCxnSpPr>
          <p:spPr>
            <a:xfrm>
              <a:off x="9396254" y="3263462"/>
              <a:ext cx="5517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FC014E-591A-40FC-A838-2C0357B9323A}"/>
              </a:ext>
            </a:extLst>
          </p:cNvPr>
          <p:cNvSpPr txBox="1"/>
          <p:nvPr/>
        </p:nvSpPr>
        <p:spPr>
          <a:xfrm>
            <a:off x="8450317" y="311038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    10001	10</a:t>
            </a:r>
          </a:p>
          <a:p>
            <a:r>
              <a:rPr lang="es-CO" sz="2400" dirty="0"/>
              <a:t>       0001    100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E05B325-11BB-4D29-921A-BEE028420D3D}"/>
              </a:ext>
            </a:extLst>
          </p:cNvPr>
          <p:cNvCxnSpPr/>
          <p:nvPr/>
        </p:nvCxnSpPr>
        <p:spPr>
          <a:xfrm>
            <a:off x="9853454" y="3173448"/>
            <a:ext cx="0" cy="3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89CBEA7-4E91-4FB2-92E4-A00FC8C8B547}"/>
              </a:ext>
            </a:extLst>
          </p:cNvPr>
          <p:cNvCxnSpPr/>
          <p:nvPr/>
        </p:nvCxnSpPr>
        <p:spPr>
          <a:xfrm>
            <a:off x="9853454" y="3520289"/>
            <a:ext cx="551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BCE5904-EDEC-4CB9-BA8F-558809390194}"/>
              </a:ext>
            </a:extLst>
          </p:cNvPr>
          <p:cNvCxnSpPr/>
          <p:nvPr/>
        </p:nvCxnSpPr>
        <p:spPr>
          <a:xfrm flipV="1">
            <a:off x="5486400" y="2257063"/>
            <a:ext cx="2858947" cy="193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B5002A8-B027-4B86-BF5B-23B189162660}"/>
              </a:ext>
            </a:extLst>
          </p:cNvPr>
          <p:cNvCxnSpPr/>
          <p:nvPr/>
        </p:nvCxnSpPr>
        <p:spPr>
          <a:xfrm flipV="1">
            <a:off x="2176041" y="3692324"/>
            <a:ext cx="6678592" cy="1145894"/>
          </a:xfrm>
          <a:prstGeom prst="bentConnector3">
            <a:avLst>
              <a:gd name="adj1" fmla="val 71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2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A85E3B1E-0A1F-4DF9-AA12-881C7A91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División Binaria – Entre positivo y negativo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003260-3B65-4A40-91E5-986E0CF0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 1: Convertir ambos números a binario (8 bits). El negativo, Ca2</a:t>
            </a:r>
          </a:p>
          <a:p>
            <a:r>
              <a:rPr lang="es-ES" dirty="0"/>
              <a:t>Paso 2: Luego calcula y representa cada binario en su valor absoluto. </a:t>
            </a:r>
            <a:r>
              <a:rPr lang="es-419" dirty="0"/>
              <a:t>El negativo queda positivo.</a:t>
            </a:r>
          </a:p>
          <a:p>
            <a:r>
              <a:rPr lang="es-419" dirty="0"/>
              <a:t>Paso 3: Realiza la división, paso por paso…</a:t>
            </a:r>
          </a:p>
          <a:p>
            <a:r>
              <a:rPr lang="es-419" dirty="0"/>
              <a:t>Paso 4: aplica el signo final</a:t>
            </a:r>
            <a:r>
              <a:rPr lang="es-ES" dirty="0"/>
              <a:t>, si es negativo en complemento a 2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987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A85E3B1E-0A1F-4DF9-AA12-881C7A91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División Binaria – Entre positivo y negativo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3A0EF9-A783-4EB5-BAD6-59F27F62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3017568"/>
            <a:ext cx="11309068" cy="28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1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s-ES_tradnl" dirty="0"/>
              <a:t>Se usa para representar números muy grandes o muy pequeños con pocos dígitos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Está basada en la notación científica</a:t>
            </a:r>
          </a:p>
          <a:p>
            <a:pPr lvl="1" algn="ctr">
              <a:lnSpc>
                <a:spcPct val="160000"/>
              </a:lnSpc>
              <a:buNone/>
            </a:pPr>
            <a:r>
              <a:rPr lang="es-ES_tradnl" dirty="0"/>
              <a:t>n = f x 10</a:t>
            </a:r>
            <a:r>
              <a:rPr lang="es-ES_tradnl" baseline="30000" dirty="0"/>
              <a:t>e</a:t>
            </a:r>
            <a:r>
              <a:rPr lang="es-ES_tradnl" dirty="0"/>
              <a:t> 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f: se le denomina fracción, mantisa o parte representativa. Lleva signo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e : exponente, positivo o negativo. </a:t>
            </a:r>
            <a:endParaRPr lang="en-US" dirty="0"/>
          </a:p>
          <a:p>
            <a:pPr algn="ctr">
              <a:lnSpc>
                <a:spcPct val="160000"/>
              </a:lnSpc>
              <a:buNone/>
            </a:pPr>
            <a:r>
              <a:rPr lang="es-ES_tradnl" dirty="0"/>
              <a:t>+ 4,32 x 10 </a:t>
            </a:r>
            <a:r>
              <a:rPr lang="es-ES_tradnl" baseline="30000" dirty="0"/>
              <a:t>-2</a:t>
            </a:r>
            <a:r>
              <a:rPr lang="es-ES_tradnl" dirty="0"/>
              <a:t> 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Para representar se necesita: signo, dígitos de la mantisa, signo del exponente, dígitos del exponente</a:t>
            </a:r>
          </a:p>
        </p:txBody>
      </p:sp>
    </p:spTree>
    <p:extLst>
      <p:ext uri="{BB962C8B-B14F-4D97-AF65-F5344CB8AC3E}">
        <p14:creationId xmlns:p14="http://schemas.microsoft.com/office/powerpoint/2010/main" val="98345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punto flotante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769" y="2774315"/>
            <a:ext cx="7632065" cy="222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4560871" y="5167849"/>
            <a:ext cx="458458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Representación decimal en coma flotante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310478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0"/>
            <a:ext cx="9326880" cy="53111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s-ES_tradnl" dirty="0"/>
              <a:t>Se mueve dinámicamente la coma decimal a una posición conveniente y se usa el exponente en base 10 para registrar la posición de la coma.</a:t>
            </a:r>
          </a:p>
          <a:p>
            <a:pPr>
              <a:lnSpc>
                <a:spcPct val="170000"/>
              </a:lnSpc>
            </a:pPr>
            <a:r>
              <a:rPr lang="es-ES_tradnl" dirty="0"/>
              <a:t>Hay equivalencia, no son cifras distintas</a:t>
            </a:r>
          </a:p>
          <a:p>
            <a:pPr>
              <a:lnSpc>
                <a:spcPct val="170000"/>
              </a:lnSpc>
            </a:pPr>
            <a:r>
              <a:rPr lang="es-ES_tradnl" dirty="0"/>
              <a:t>Por ejemplo: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0,0715 x 10</a:t>
            </a:r>
            <a:r>
              <a:rPr lang="es-ES_tradnl" baseline="30000" dirty="0"/>
              <a:t>0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7,15 x 10</a:t>
            </a:r>
            <a:r>
              <a:rPr lang="es-ES_tradnl" baseline="30000" dirty="0">
                <a:sym typeface="Wingdings" pitchFamily="2" charset="2"/>
              </a:rPr>
              <a:t>-2</a:t>
            </a:r>
            <a:r>
              <a:rPr lang="es-ES_tradnl" dirty="0">
                <a:sym typeface="Wingdings" pitchFamily="2" charset="2"/>
              </a:rPr>
              <a:t> </a:t>
            </a:r>
          </a:p>
          <a:p>
            <a:pPr lvl="1">
              <a:buNone/>
            </a:pPr>
            <a:endParaRPr lang="es-ES_tradnl" dirty="0">
              <a:sym typeface="Wingdings" pitchFamily="2" charset="2"/>
            </a:endParaRP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19,73 x 10</a:t>
            </a:r>
            <a:r>
              <a:rPr lang="es-ES_tradnl" baseline="30000" dirty="0">
                <a:sym typeface="Wingdings" pitchFamily="2" charset="2"/>
              </a:rPr>
              <a:t>2</a:t>
            </a:r>
            <a:r>
              <a:rPr lang="es-ES_tradnl" dirty="0">
                <a:sym typeface="Wingdings" pitchFamily="2" charset="2"/>
              </a:rPr>
              <a:t> </a:t>
            </a: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1,973 x 10</a:t>
            </a:r>
            <a:r>
              <a:rPr lang="es-ES_tradnl" baseline="30000" dirty="0">
                <a:sym typeface="Wingdings" pitchFamily="2" charset="2"/>
              </a:rPr>
              <a:t>3</a:t>
            </a: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0,1973 x 10</a:t>
            </a:r>
            <a:r>
              <a:rPr lang="es-ES_tradnl" baseline="30000" dirty="0">
                <a:sym typeface="Wingdings" pitchFamily="2" charset="2"/>
              </a:rPr>
              <a:t>4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558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Introducción a la ingeniería de sistemas e informática</a:t>
            </a:r>
          </a:p>
          <a:p>
            <a:pPr algn="r"/>
            <a:endParaRPr lang="es-CO" sz="3800" dirty="0"/>
          </a:p>
          <a:p>
            <a:pPr algn="r"/>
            <a:r>
              <a:rPr lang="es-CO" sz="3800" dirty="0"/>
              <a:t>Aritmética del computador</a:t>
            </a:r>
          </a:p>
          <a:p>
            <a:pPr algn="r"/>
            <a:r>
              <a:rPr lang="es-CO" sz="3800" dirty="0"/>
              <a:t>Representaciones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r>
              <a:rPr lang="es-CO" dirty="0"/>
              <a:t>2018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5" y="1040895"/>
            <a:ext cx="5895277" cy="3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0"/>
            <a:ext cx="9326880" cy="55540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s-ES_tradnl" dirty="0"/>
              <a:t>Para representar en binarios se usa la expresión</a:t>
            </a:r>
          </a:p>
          <a:p>
            <a:pPr lvl="1" algn="ctr">
              <a:lnSpc>
                <a:spcPct val="170000"/>
              </a:lnSpc>
              <a:buNone/>
            </a:pPr>
            <a:r>
              <a:rPr lang="es-ES_tradnl" sz="4080" b="1" dirty="0">
                <a:solidFill>
                  <a:srgbClr val="FF0000"/>
                </a:solidFill>
              </a:rPr>
              <a:t>± S x B </a:t>
            </a:r>
            <a:r>
              <a:rPr lang="es-ES_tradnl" sz="4080" b="1" baseline="30000" dirty="0">
                <a:solidFill>
                  <a:srgbClr val="FF0000"/>
                </a:solidFill>
              </a:rPr>
              <a:t>±E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Signo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S: mantisa o parte significativa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E: Exponente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La base B no se representa, es implícita e igual para todos: 2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La coma de la base está a la derecha del bit más significativo de la mantisa S y no se representa físicamente sino que se asume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Al lado izquierdo de la coma está también un 1, que tampoco se representa sino que se asume.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9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Algo importante:</a:t>
            </a:r>
          </a:p>
          <a:p>
            <a:pPr lvl="1"/>
            <a:r>
              <a:rPr lang="es-ES_tradnl" dirty="0"/>
              <a:t>Hemos visto:</a:t>
            </a:r>
          </a:p>
          <a:p>
            <a:pPr lvl="2"/>
            <a:r>
              <a:rPr lang="es-ES_tradnl" dirty="0"/>
              <a:t>0110 </a:t>
            </a:r>
            <a:r>
              <a:rPr lang="es-ES_tradnl" dirty="0">
                <a:sym typeface="Wingdings" pitchFamily="2" charset="2"/>
              </a:rPr>
              <a:t> 2</a:t>
            </a:r>
            <a:r>
              <a:rPr lang="es-ES_tradnl" baseline="30000" dirty="0">
                <a:sym typeface="Wingdings" pitchFamily="2" charset="2"/>
              </a:rPr>
              <a:t>3</a:t>
            </a:r>
            <a:r>
              <a:rPr lang="es-ES_tradnl" dirty="0">
                <a:sym typeface="Wingdings" pitchFamily="2" charset="2"/>
              </a:rPr>
              <a:t>* 0 + 2</a:t>
            </a:r>
            <a:r>
              <a:rPr lang="es-ES_tradnl" baseline="30000" dirty="0">
                <a:sym typeface="Wingdings" pitchFamily="2" charset="2"/>
              </a:rPr>
              <a:t>2</a:t>
            </a:r>
            <a:r>
              <a:rPr lang="es-ES_tradnl" dirty="0">
                <a:sym typeface="Wingdings" pitchFamily="2" charset="2"/>
              </a:rPr>
              <a:t>*1 + 2</a:t>
            </a:r>
            <a:r>
              <a:rPr lang="es-ES_tradnl" baseline="30000" dirty="0">
                <a:sym typeface="Wingdings" pitchFamily="2" charset="2"/>
              </a:rPr>
              <a:t>1</a:t>
            </a:r>
            <a:r>
              <a:rPr lang="es-ES_tradnl" dirty="0">
                <a:sym typeface="Wingdings" pitchFamily="2" charset="2"/>
              </a:rPr>
              <a:t> * 1 + 2</a:t>
            </a:r>
            <a:r>
              <a:rPr lang="es-ES_tradnl" baseline="30000" dirty="0">
                <a:sym typeface="Wingdings" pitchFamily="2" charset="2"/>
              </a:rPr>
              <a:t>0</a:t>
            </a:r>
            <a:r>
              <a:rPr lang="es-ES_tradnl" dirty="0">
                <a:sym typeface="Wingdings" pitchFamily="2" charset="2"/>
              </a:rPr>
              <a:t> * 0</a:t>
            </a:r>
          </a:p>
          <a:p>
            <a:pPr lvl="1"/>
            <a:r>
              <a:rPr lang="es-ES_tradnl" dirty="0">
                <a:sym typeface="Wingdings" pitchFamily="2" charset="2"/>
              </a:rPr>
              <a:t>Aprendamos que:</a:t>
            </a:r>
          </a:p>
          <a:p>
            <a:pPr lvl="2"/>
            <a:r>
              <a:rPr lang="es-ES_tradnl" dirty="0">
                <a:sym typeface="Wingdings" pitchFamily="2" charset="2"/>
              </a:rPr>
              <a:t>0.110  Se divide en parte entera y parte </a:t>
            </a:r>
            <a:r>
              <a:rPr lang="es-ES_tradnl" dirty="0" err="1">
                <a:sym typeface="Wingdings" pitchFamily="2" charset="2"/>
              </a:rPr>
              <a:t>décimal</a:t>
            </a:r>
            <a:endParaRPr lang="es-ES_tradnl" dirty="0">
              <a:sym typeface="Wingdings" pitchFamily="2" charset="2"/>
            </a:endParaRPr>
          </a:p>
          <a:p>
            <a:pPr lvl="2"/>
            <a:r>
              <a:rPr lang="es-ES_tradnl" dirty="0">
                <a:sym typeface="Wingdings" pitchFamily="2" charset="2"/>
              </a:rPr>
              <a:t>Se tratan por separado</a:t>
            </a:r>
          </a:p>
          <a:p>
            <a:pPr lvl="2"/>
            <a:r>
              <a:rPr lang="es-ES_tradnl" dirty="0">
                <a:sym typeface="Wingdings" pitchFamily="2" charset="2"/>
              </a:rPr>
              <a:t>Después del punto: 2</a:t>
            </a:r>
            <a:r>
              <a:rPr lang="es-ES_tradnl" baseline="30000" dirty="0">
                <a:sym typeface="Wingdings" pitchFamily="2" charset="2"/>
              </a:rPr>
              <a:t>-1</a:t>
            </a:r>
            <a:r>
              <a:rPr lang="es-ES_tradnl" dirty="0">
                <a:sym typeface="Wingdings" pitchFamily="2" charset="2"/>
              </a:rPr>
              <a:t> * 1 + 2</a:t>
            </a:r>
            <a:r>
              <a:rPr lang="es-ES_tradnl" baseline="30000" dirty="0">
                <a:sym typeface="Wingdings" pitchFamily="2" charset="2"/>
              </a:rPr>
              <a:t>-2</a:t>
            </a:r>
            <a:r>
              <a:rPr lang="es-ES_tradnl" dirty="0">
                <a:sym typeface="Wingdings" pitchFamily="2" charset="2"/>
              </a:rPr>
              <a:t> * 1 + 2 </a:t>
            </a:r>
            <a:r>
              <a:rPr lang="es-ES_tradnl" baseline="30000" dirty="0">
                <a:sym typeface="Wingdings" pitchFamily="2" charset="2"/>
              </a:rPr>
              <a:t>-3</a:t>
            </a:r>
            <a:r>
              <a:rPr lang="es-ES_tradnl" dirty="0">
                <a:sym typeface="Wingdings" pitchFamily="2" charset="2"/>
              </a:rPr>
              <a:t> * 0</a:t>
            </a:r>
          </a:p>
          <a:p>
            <a:pPr lvl="2"/>
            <a:r>
              <a:rPr lang="es-ES_tradnl" dirty="0">
                <a:sym typeface="Wingdings" pitchFamily="2" charset="2"/>
              </a:rPr>
              <a:t>0,5 * 1 + 0,25 * 1 + 0,125 *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610" y="2509828"/>
            <a:ext cx="7853419" cy="463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779684" y="1862124"/>
            <a:ext cx="3503716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Formato IEEE 754</a:t>
            </a:r>
            <a:endParaRPr lang="en-US" sz="3627" dirty="0"/>
          </a:p>
        </p:txBody>
      </p:sp>
    </p:spTree>
    <p:extLst>
      <p:ext uri="{BB962C8B-B14F-4D97-AF65-F5344CB8AC3E}">
        <p14:creationId xmlns:p14="http://schemas.microsoft.com/office/powerpoint/2010/main" val="173048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81" y="1781161"/>
            <a:ext cx="85820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2311380" y="6557982"/>
            <a:ext cx="9216819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040" dirty="0"/>
              <a:t>Formato IEEE 754 Tomado de </a:t>
            </a:r>
          </a:p>
          <a:p>
            <a:pPr algn="ctr"/>
            <a:r>
              <a:rPr lang="en-US" sz="2040" dirty="0">
                <a:hlinkClick r:id="rId3"/>
              </a:rPr>
              <a:t>http://www.uned.es/ca-bergara/ppropias/Morillo/web_etc_I/transp_aritm_codif.pdf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39663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609" lvl="1" indent="-388609"/>
            <a:r>
              <a:rPr lang="es-ES_tradnl" dirty="0" err="1"/>
              <a:t>Stallings</a:t>
            </a:r>
            <a:r>
              <a:rPr lang="es-ES_tradnl" dirty="0"/>
              <a:t>, William. Organización y Arquitectura de Computadores. </a:t>
            </a:r>
            <a:r>
              <a:rPr lang="es-ES_tradnl" dirty="0" err="1"/>
              <a:t>Pearson</a:t>
            </a:r>
            <a:r>
              <a:rPr lang="es-ES_tradnl" dirty="0"/>
              <a:t>, Madrid, España. 2006</a:t>
            </a:r>
          </a:p>
          <a:p>
            <a:r>
              <a:rPr lang="es-ES_tradnl" dirty="0" err="1"/>
              <a:t>Tanenbamum</a:t>
            </a:r>
            <a:r>
              <a:rPr lang="es-ES_tradnl" dirty="0"/>
              <a:t>, Andrew S. Organización de Computadores. Un enfoque estructurado. </a:t>
            </a:r>
            <a:r>
              <a:rPr lang="es-ES_tradnl" dirty="0" err="1"/>
              <a:t>Pearson</a:t>
            </a:r>
            <a:r>
              <a:rPr lang="es-ES_tradnl" dirty="0"/>
              <a:t> </a:t>
            </a:r>
            <a:r>
              <a:rPr lang="es-ES_tradnl" dirty="0" err="1"/>
              <a:t>Education</a:t>
            </a:r>
            <a:r>
              <a:rPr lang="es-ES_tradnl" dirty="0"/>
              <a:t>, </a:t>
            </a:r>
            <a:r>
              <a:rPr lang="es-ES_tradnl" dirty="0" err="1"/>
              <a:t>Upper</a:t>
            </a:r>
            <a:r>
              <a:rPr lang="es-ES_tradnl" dirty="0"/>
              <a:t> </a:t>
            </a:r>
            <a:r>
              <a:rPr lang="es-ES_tradnl" dirty="0" err="1"/>
              <a:t>Saddle</a:t>
            </a:r>
            <a:r>
              <a:rPr lang="es-ES_tradnl" dirty="0"/>
              <a:t> </a:t>
            </a:r>
            <a:r>
              <a:rPr lang="es-ES_tradnl" dirty="0" err="1"/>
              <a:t>River</a:t>
            </a:r>
            <a:r>
              <a:rPr lang="es-ES_tradnl" dirty="0"/>
              <a:t>, NJ.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1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a la computación. Peter Norton 2006.</a:t>
            </a:r>
          </a:p>
          <a:p>
            <a:r>
              <a:rPr lang="es-ES_tradnl" dirty="0"/>
              <a:t>Curso de Arquitectura de Computadores, Profesor Paco </a:t>
            </a:r>
            <a:r>
              <a:rPr lang="es-ES_tradnl" dirty="0" err="1"/>
              <a:t>Aylagas</a:t>
            </a:r>
            <a:r>
              <a:rPr lang="es-ES_tradnl" dirty="0"/>
              <a:t>.</a:t>
            </a:r>
          </a:p>
          <a:p>
            <a:r>
              <a:rPr lang="es-ES_tradnl" dirty="0"/>
              <a:t>Organización y arquitectura de computadores. William </a:t>
            </a:r>
            <a:r>
              <a:rPr lang="es-ES_tradnl" dirty="0" err="1"/>
              <a:t>Stallings</a:t>
            </a:r>
            <a:r>
              <a:rPr lang="es-ES_tradnl" dirty="0"/>
              <a:t>.</a:t>
            </a:r>
          </a:p>
          <a:p>
            <a:r>
              <a:rPr lang="es-ES_tradnl" dirty="0"/>
              <a:t>Notas de los profesores </a:t>
            </a:r>
            <a:r>
              <a:rPr lang="es-CO" dirty="0"/>
              <a:t>Luis Entrena, Celia López, Mario García, Enrique San Millán. Universidad Carlos III de Madrid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1D611-9D13-44E1-AD14-CF0691D3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con </a:t>
            </a:r>
            <a:r>
              <a:rPr lang="en-US" dirty="0" err="1"/>
              <a:t>binarios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F6CCB5-82E0-4B39-BEDF-B4B60CA5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08" y="3069022"/>
            <a:ext cx="3300159" cy="17944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445B5A-0F2E-4F4B-9ED3-C2D345BA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89" y="3240025"/>
            <a:ext cx="4852919" cy="16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0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961" y="2069042"/>
            <a:ext cx="5687322" cy="4931516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Negación</a:t>
            </a:r>
          </a:p>
          <a:p>
            <a:pPr lvl="1"/>
            <a:r>
              <a:rPr lang="es-ES_tradnl" dirty="0"/>
              <a:t>En signo-magnitud, invertir el valor del signo</a:t>
            </a:r>
          </a:p>
          <a:p>
            <a:pPr lvl="2"/>
            <a:r>
              <a:rPr lang="es-ES_tradnl" dirty="0"/>
              <a:t>Representar 2 y su negación, usando una palabra de 8 bits</a:t>
            </a:r>
          </a:p>
          <a:p>
            <a:pPr lvl="1"/>
            <a:r>
              <a:rPr lang="es-ES_tradnl" dirty="0"/>
              <a:t>En complemento a 2</a:t>
            </a:r>
          </a:p>
          <a:p>
            <a:pPr lvl="2"/>
            <a:r>
              <a:rPr lang="es-ES_tradnl" dirty="0"/>
              <a:t>Obtener el complemento booleano por cada bit del entero</a:t>
            </a:r>
          </a:p>
          <a:p>
            <a:pPr lvl="2"/>
            <a:r>
              <a:rPr lang="es-ES_tradnl" dirty="0"/>
              <a:t>Se le suma 1 al resultado (tratándolo como si no tuviera signo)</a:t>
            </a:r>
          </a:p>
          <a:p>
            <a:pPr lvl="1"/>
            <a:r>
              <a:rPr lang="es-ES_tradnl" b="1" dirty="0"/>
              <a:t>Ejercicio: Representar 18 usando 8 dígitos binarios y su negación con complemento a 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A61FA2-CFDE-4233-9520-8A9BF55F558D}"/>
              </a:ext>
            </a:extLst>
          </p:cNvPr>
          <p:cNvSpPr/>
          <p:nvPr/>
        </p:nvSpPr>
        <p:spPr>
          <a:xfrm>
            <a:off x="9438432" y="2866451"/>
            <a:ext cx="2480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00110100 = 52 </a:t>
            </a:r>
            <a:r>
              <a:rPr lang="es-ES_tradnl" dirty="0" err="1"/>
              <a:t>sm</a:t>
            </a:r>
            <a:endParaRPr lang="es-ES_tradnl" dirty="0"/>
          </a:p>
          <a:p>
            <a:endParaRPr lang="es-ES_tradnl" dirty="0"/>
          </a:p>
          <a:p>
            <a:r>
              <a:rPr lang="es-ES_tradnl" dirty="0">
                <a:solidFill>
                  <a:srgbClr val="FF0000"/>
                </a:solidFill>
              </a:rPr>
              <a:t>1</a:t>
            </a:r>
            <a:r>
              <a:rPr lang="es-ES_tradnl" dirty="0"/>
              <a:t>0110100 = -52 </a:t>
            </a:r>
            <a:r>
              <a:rPr lang="es-ES_tradnl" dirty="0" err="1"/>
              <a:t>sm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88E363-36FC-4B35-A8D5-381A8B50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938" y="5018102"/>
            <a:ext cx="455358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1B5E-3958-4098-99FB-8934609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8FCAA-D99F-4432-A860-C24A4789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4 casos</a:t>
            </a:r>
          </a:p>
          <a:p>
            <a:pPr lvl="1"/>
            <a:r>
              <a:rPr lang="es-CO" dirty="0"/>
              <a:t>Caso1: Los sumandos son positivos</a:t>
            </a:r>
          </a:p>
          <a:p>
            <a:pPr lvl="1"/>
            <a:r>
              <a:rPr lang="es-CO" dirty="0"/>
              <a:t>Caso 2: En valor absoluto, el número positivo es mayor que el numero negativo</a:t>
            </a:r>
          </a:p>
          <a:p>
            <a:pPr lvl="1"/>
            <a:r>
              <a:rPr lang="es-CO" dirty="0"/>
              <a:t>Caso 3: En valor absoluto, el número negativo es mayor que el numero positivo</a:t>
            </a:r>
          </a:p>
          <a:p>
            <a:pPr lvl="1"/>
            <a:r>
              <a:rPr lang="es-CO" dirty="0"/>
              <a:t>Caso4: Ambos sumandos son negativos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54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AFC84-95CD-48F9-BCF9-DE6390D1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SUMA Ca2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C90823-57B8-4C05-A0A5-288E009F5D0C}"/>
              </a:ext>
            </a:extLst>
          </p:cNvPr>
          <p:cNvSpPr txBox="1"/>
          <p:nvPr/>
        </p:nvSpPr>
        <p:spPr>
          <a:xfrm>
            <a:off x="949960" y="2506717"/>
            <a:ext cx="2439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Caso1</a:t>
            </a:r>
          </a:p>
          <a:p>
            <a:endParaRPr lang="es-CO" dirty="0"/>
          </a:p>
          <a:p>
            <a:r>
              <a:rPr lang="es-CO" dirty="0"/>
              <a:t>7    00000111  +</a:t>
            </a:r>
            <a:br>
              <a:rPr lang="es-CO" dirty="0"/>
            </a:br>
            <a:r>
              <a:rPr lang="es-CO" dirty="0"/>
              <a:t>15  00001111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00010110</a:t>
            </a:r>
          </a:p>
          <a:p>
            <a:endParaRPr lang="es-CO" dirty="0"/>
          </a:p>
          <a:p>
            <a:r>
              <a:rPr lang="es-CO" dirty="0"/>
              <a:t>El resultado es un binario no complementado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48D2B7-CD51-478E-849F-601A780A157B}"/>
              </a:ext>
            </a:extLst>
          </p:cNvPr>
          <p:cNvSpPr txBox="1"/>
          <p:nvPr/>
        </p:nvSpPr>
        <p:spPr>
          <a:xfrm>
            <a:off x="6908800" y="2506716"/>
            <a:ext cx="2439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Caso3</a:t>
            </a:r>
          </a:p>
          <a:p>
            <a:endParaRPr lang="es-CO" dirty="0"/>
          </a:p>
          <a:p>
            <a:r>
              <a:rPr lang="es-CO" dirty="0"/>
              <a:t>7     00000111  +</a:t>
            </a:r>
            <a:br>
              <a:rPr lang="es-CO" dirty="0"/>
            </a:br>
            <a:r>
              <a:rPr lang="es-CO" dirty="0"/>
              <a:t>-15  11110001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 11111000</a:t>
            </a:r>
          </a:p>
          <a:p>
            <a:endParaRPr lang="es-CO" dirty="0"/>
          </a:p>
          <a:p>
            <a:r>
              <a:rPr lang="es-CO" dirty="0"/>
              <a:t>El resultado es negativo, por lo tanto se representa en Ca2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DFB869-2028-4E29-A1CD-D4B78F867F61}"/>
              </a:ext>
            </a:extLst>
          </p:cNvPr>
          <p:cNvSpPr txBox="1"/>
          <p:nvPr/>
        </p:nvSpPr>
        <p:spPr>
          <a:xfrm>
            <a:off x="4302234" y="2506716"/>
            <a:ext cx="2439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Caso2</a:t>
            </a:r>
          </a:p>
          <a:p>
            <a:endParaRPr lang="es-CO" dirty="0"/>
          </a:p>
          <a:p>
            <a:r>
              <a:rPr lang="es-CO" dirty="0"/>
              <a:t>-7   11111001+</a:t>
            </a:r>
            <a:br>
              <a:rPr lang="es-CO" dirty="0"/>
            </a:br>
            <a:r>
              <a:rPr lang="es-CO" dirty="0"/>
              <a:t>15  00001111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</a:t>
            </a:r>
            <a:r>
              <a:rPr lang="es-CO" strike="sngStrike" dirty="0">
                <a:solidFill>
                  <a:srgbClr val="FF0000"/>
                </a:solidFill>
              </a:rPr>
              <a:t>1</a:t>
            </a:r>
            <a:r>
              <a:rPr lang="es-CO" dirty="0"/>
              <a:t>00001000</a:t>
            </a:r>
          </a:p>
          <a:p>
            <a:endParaRPr lang="es-CO" dirty="0"/>
          </a:p>
          <a:p>
            <a:r>
              <a:rPr lang="es-CO" dirty="0"/>
              <a:t>El bit de acarreo final, no se tiene en cuenta. EL resultado es positivo  en un binario no complementado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3C4847-64B8-4C80-8A2C-04CA699F527D}"/>
              </a:ext>
            </a:extLst>
          </p:cNvPr>
          <p:cNvSpPr txBox="1"/>
          <p:nvPr/>
        </p:nvSpPr>
        <p:spPr>
          <a:xfrm>
            <a:off x="9993591" y="2501456"/>
            <a:ext cx="2439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Caso4</a:t>
            </a:r>
          </a:p>
          <a:p>
            <a:endParaRPr lang="es-CO" dirty="0"/>
          </a:p>
          <a:p>
            <a:r>
              <a:rPr lang="es-CO" dirty="0"/>
              <a:t>-7     11111001  +</a:t>
            </a:r>
            <a:br>
              <a:rPr lang="es-CO" dirty="0"/>
            </a:br>
            <a:r>
              <a:rPr lang="es-CO" dirty="0"/>
              <a:t>-15  11110001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</a:t>
            </a:r>
            <a:r>
              <a:rPr lang="es-CO" strike="sngStrike" dirty="0">
                <a:solidFill>
                  <a:srgbClr val="FF0000"/>
                </a:solidFill>
              </a:rPr>
              <a:t>1</a:t>
            </a:r>
            <a:r>
              <a:rPr lang="es-CO" dirty="0"/>
              <a:t>11101010</a:t>
            </a:r>
          </a:p>
          <a:p>
            <a:endParaRPr lang="es-CO" dirty="0"/>
          </a:p>
          <a:p>
            <a:r>
              <a:rPr lang="es-CO" dirty="0"/>
              <a:t>El resultado es negativo representado en Ca2,  no se tiene en cuenta el bit de acarreo</a:t>
            </a:r>
          </a:p>
        </p:txBody>
      </p:sp>
    </p:spTree>
    <p:extLst>
      <p:ext uri="{BB962C8B-B14F-4D97-AF65-F5344CB8AC3E}">
        <p14:creationId xmlns:p14="http://schemas.microsoft.com/office/powerpoint/2010/main" val="1019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60823-AC47-4853-B279-2B9AFD7D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Desbordamiento (</a:t>
            </a:r>
            <a:r>
              <a:rPr lang="es-CO" dirty="0" err="1"/>
              <a:t>overflow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46E42-C89D-4AD3-A587-73EF5DAFF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Cuando se suman dos números y el número de bits excede a los bit de los dos números</a:t>
            </a:r>
          </a:p>
          <a:p>
            <a:r>
              <a:rPr lang="es-CO" sz="2400" dirty="0"/>
              <a:t>El desbordamiento se da por un bit de signo incorrecto</a:t>
            </a:r>
          </a:p>
          <a:p>
            <a:r>
              <a:rPr lang="es-CO" sz="2400" dirty="0"/>
              <a:t>Solo se produce cuando ambos números son o positivos o negativos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A311E8-C6E5-442D-86CE-59F6407F3077}"/>
              </a:ext>
            </a:extLst>
          </p:cNvPr>
          <p:cNvSpPr txBox="1"/>
          <p:nvPr/>
        </p:nvSpPr>
        <p:spPr>
          <a:xfrm>
            <a:off x="7604567" y="2159870"/>
            <a:ext cx="3935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Desborde</a:t>
            </a:r>
          </a:p>
          <a:p>
            <a:endParaRPr lang="es-CO" sz="2400" dirty="0"/>
          </a:p>
          <a:p>
            <a:r>
              <a:rPr lang="es-CO" sz="2400" dirty="0"/>
              <a:t>150</a:t>
            </a:r>
            <a:r>
              <a:rPr lang="es-CO" sz="2400" baseline="-25000" dirty="0"/>
              <a:t>10</a:t>
            </a:r>
            <a:r>
              <a:rPr lang="es-CO" sz="2400" dirty="0"/>
              <a:t>  10010110  +</a:t>
            </a:r>
            <a:br>
              <a:rPr lang="es-CO" sz="2400" dirty="0"/>
            </a:br>
            <a:r>
              <a:rPr lang="es-CO" sz="2400" dirty="0"/>
              <a:t>150</a:t>
            </a:r>
            <a:r>
              <a:rPr lang="es-CO" sz="2400" baseline="-25000" dirty="0"/>
              <a:t>10</a:t>
            </a:r>
            <a:r>
              <a:rPr lang="es-CO" sz="2400" dirty="0"/>
              <a:t>  10010110</a:t>
            </a:r>
          </a:p>
          <a:p>
            <a:r>
              <a:rPr lang="es-CO" sz="2400" dirty="0"/>
              <a:t>---------------------</a:t>
            </a:r>
          </a:p>
          <a:p>
            <a:r>
              <a:rPr lang="es-CO" sz="2400" dirty="0"/>
              <a:t>       100101100        </a:t>
            </a:r>
          </a:p>
          <a:p>
            <a:endParaRPr lang="es-CO" sz="2400" dirty="0"/>
          </a:p>
          <a:p>
            <a:r>
              <a:rPr lang="es-CO" sz="2400" dirty="0" err="1"/>
              <a:t>Overflow</a:t>
            </a:r>
            <a:r>
              <a:rPr lang="es-CO" sz="2400" dirty="0"/>
              <a:t>, estamos representando con 8 bits y el resultado necesita 9 </a:t>
            </a:r>
            <a:r>
              <a:rPr lang="es-CO" sz="2400" dirty="0" err="1"/>
              <a:t>btis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16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04777B-EE08-4A9B-8C8A-186BC679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 Sumas Binarios</a:t>
            </a:r>
            <a:endParaRPr lang="es-419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5B2E07-992E-4DA5-A1C6-3EFCB642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cada punto:</a:t>
            </a:r>
          </a:p>
          <a:p>
            <a:pPr lvl="1"/>
            <a:r>
              <a:rPr lang="es-ES" dirty="0"/>
              <a:t>Realiza la suma en binario.</a:t>
            </a:r>
          </a:p>
          <a:p>
            <a:pPr lvl="1"/>
            <a:r>
              <a:rPr lang="es-ES" dirty="0"/>
              <a:t>Convierte el resultado a decimal.</a:t>
            </a:r>
          </a:p>
          <a:p>
            <a:pPr lvl="1"/>
            <a:r>
              <a:rPr lang="es-ES" dirty="0"/>
              <a:t>Indica si hay </a:t>
            </a:r>
            <a:r>
              <a:rPr lang="es-ES" dirty="0" err="1"/>
              <a:t>overflow</a:t>
            </a:r>
            <a:r>
              <a:rPr lang="es-ES" dirty="0"/>
              <a:t>.</a:t>
            </a:r>
            <a:r>
              <a:rPr lang="es-CO" dirty="0"/>
              <a:t> </a:t>
            </a:r>
            <a:endParaRPr lang="es-419" dirty="0"/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60 +( – 25)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90 + 70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-90 + (-50)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120 + (-70)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-85 + 42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369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Resta</a:t>
            </a:r>
          </a:p>
          <a:p>
            <a:pPr lvl="1"/>
            <a:r>
              <a:rPr lang="es-ES_tradnl" dirty="0"/>
              <a:t>Se consigue usando la suma y se aplica el tratamiento de </a:t>
            </a:r>
            <a:r>
              <a:rPr lang="es-ES_tradnl" dirty="0" err="1"/>
              <a:t>overflow</a:t>
            </a:r>
            <a:endParaRPr lang="es-ES_tradnl" dirty="0"/>
          </a:p>
          <a:p>
            <a:pPr lvl="1"/>
            <a:r>
              <a:rPr lang="es-ES_tradnl" dirty="0"/>
              <a:t>Al sustraendo se le trata como entero positivo y se le calcula su negativo en CAD, éste se suma al minuendo</a:t>
            </a:r>
          </a:p>
          <a:p>
            <a:pPr lvl="1"/>
            <a:r>
              <a:rPr lang="es-ES_tradnl" dirty="0"/>
              <a:t>Se analiza el resultado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51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3725</TotalTime>
  <Words>1201</Words>
  <Application>Microsoft Office PowerPoint</Application>
  <PresentationFormat>Personalizado</PresentationFormat>
  <Paragraphs>219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Operaciones básicas con binarios</vt:lpstr>
      <vt:lpstr>Aritmética con enteros</vt:lpstr>
      <vt:lpstr>Suma</vt:lpstr>
      <vt:lpstr>SUMA Ca2</vt:lpstr>
      <vt:lpstr>Desbordamiento (overflow)</vt:lpstr>
      <vt:lpstr>Ejercicios Sumas Binarios</vt:lpstr>
      <vt:lpstr>Aritmética con enteros</vt:lpstr>
      <vt:lpstr>Aritmética con enteros</vt:lpstr>
      <vt:lpstr>Producto con enteros positivos</vt:lpstr>
      <vt:lpstr>Productos con enteros negativos</vt:lpstr>
      <vt:lpstr>Producto con un entero negativo  Sumas Parciales</vt:lpstr>
      <vt:lpstr>División Binaria</vt:lpstr>
      <vt:lpstr>División Binaria – Entre positivo y negativo</vt:lpstr>
      <vt:lpstr>División Binaria – Entre positivo y negativo</vt:lpstr>
      <vt:lpstr>Representación de punto flotante</vt:lpstr>
      <vt:lpstr>Representación de punto flotante</vt:lpstr>
      <vt:lpstr>Aritmética de punto flotante</vt:lpstr>
      <vt:lpstr>Aritmética de punto flotante</vt:lpstr>
      <vt:lpstr>Aritmética de punto flotante</vt:lpstr>
      <vt:lpstr>Aritmética de punto flotante</vt:lpstr>
      <vt:lpstr>Aritmética de punto flotante</vt:lpstr>
      <vt:lpstr>Bibliografía</vt:lpstr>
      <vt:lpstr>Preguntas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304</cp:revision>
  <dcterms:created xsi:type="dcterms:W3CDTF">2017-09-01T21:22:22Z</dcterms:created>
  <dcterms:modified xsi:type="dcterms:W3CDTF">2025-07-24T12:52:34Z</dcterms:modified>
</cp:coreProperties>
</file>