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95" r:id="rId3"/>
    <p:sldId id="296" r:id="rId4"/>
    <p:sldId id="297" r:id="rId5"/>
    <p:sldId id="298" r:id="rId6"/>
    <p:sldId id="311" r:id="rId7"/>
    <p:sldId id="273" r:id="rId8"/>
    <p:sldId id="312" r:id="rId9"/>
    <p:sldId id="313" r:id="rId10"/>
    <p:sldId id="315" r:id="rId11"/>
    <p:sldId id="279" r:id="rId12"/>
    <p:sldId id="314" r:id="rId13"/>
    <p:sldId id="319" r:id="rId14"/>
    <p:sldId id="316" r:id="rId15"/>
    <p:sldId id="282" r:id="rId16"/>
    <p:sldId id="320" r:id="rId17"/>
    <p:sldId id="283" r:id="rId18"/>
    <p:sldId id="287" r:id="rId19"/>
    <p:sldId id="317" r:id="rId20"/>
    <p:sldId id="321" r:id="rId21"/>
    <p:sldId id="318" r:id="rId2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E2571EEC-7C6D-4369-B67A-FC525053D866}"/>
    <pc:docChg chg="undo custSel addSld delSld modSld sldOrd">
      <pc:chgData name="Cesar Augusto Lopez Gallego" userId="0dfa9112-9251-4882-b472-cf2dfcee09d1" providerId="ADAL" clId="{E2571EEC-7C6D-4369-B67A-FC525053D866}" dt="2025-08-04T15:30:16.968" v="2657" actId="1076"/>
      <pc:docMkLst>
        <pc:docMk/>
      </pc:docMkLst>
      <pc:sldChg chg="del">
        <pc:chgData name="Cesar Augusto Lopez Gallego" userId="0dfa9112-9251-4882-b472-cf2dfcee09d1" providerId="ADAL" clId="{E2571EEC-7C6D-4369-B67A-FC525053D866}" dt="2025-08-02T15:19:06.204" v="413" actId="47"/>
        <pc:sldMkLst>
          <pc:docMk/>
          <pc:sldMk cId="0" sldId="263"/>
        </pc:sldMkLst>
      </pc:sldChg>
      <pc:sldChg chg="add del">
        <pc:chgData name="Cesar Augusto Lopez Gallego" userId="0dfa9112-9251-4882-b472-cf2dfcee09d1" providerId="ADAL" clId="{E2571EEC-7C6D-4369-B67A-FC525053D866}" dt="2025-08-02T15:15:55.426" v="300" actId="2696"/>
        <pc:sldMkLst>
          <pc:docMk/>
          <pc:sldMk cId="2883570082" sldId="273"/>
        </pc:sldMkLst>
        <pc:spChg chg="mod">
          <ac:chgData name="Cesar Augusto Lopez Gallego" userId="0dfa9112-9251-4882-b472-cf2dfcee09d1" providerId="ADAL" clId="{E2571EEC-7C6D-4369-B67A-FC525053D866}" dt="2025-08-02T16:12:38.688" v="1093" actId="6549"/>
          <ac:spMkLst>
            <pc:docMk/>
            <pc:sldMk cId="2883570082" sldId="273"/>
            <ac:spMk id="254" creationId="{00000000-0000-0000-0000-000000000000}"/>
          </ac:spMkLst>
        </pc:spChg>
      </pc:sldChg>
      <pc:sldChg chg="del">
        <pc:chgData name="Cesar Augusto Lopez Gallego" userId="0dfa9112-9251-4882-b472-cf2dfcee09d1" providerId="ADAL" clId="{E2571EEC-7C6D-4369-B67A-FC525053D866}" dt="2025-08-02T15:19:17.413" v="414" actId="47"/>
        <pc:sldMkLst>
          <pc:docMk/>
          <pc:sldMk cId="3813811" sldId="277"/>
        </pc:sldMkLst>
      </pc:sldChg>
      <pc:sldChg chg="del">
        <pc:chgData name="Cesar Augusto Lopez Gallego" userId="0dfa9112-9251-4882-b472-cf2dfcee09d1" providerId="ADAL" clId="{E2571EEC-7C6D-4369-B67A-FC525053D866}" dt="2025-08-02T15:19:17.413" v="414" actId="47"/>
        <pc:sldMkLst>
          <pc:docMk/>
          <pc:sldMk cId="4076061355" sldId="278"/>
        </pc:sldMkLst>
      </pc:sldChg>
      <pc:sldChg chg="addSp delSp modSp mod">
        <pc:chgData name="Cesar Augusto Lopez Gallego" userId="0dfa9112-9251-4882-b472-cf2dfcee09d1" providerId="ADAL" clId="{E2571EEC-7C6D-4369-B67A-FC525053D866}" dt="2025-08-02T16:58:46.502" v="1231" actId="207"/>
        <pc:sldMkLst>
          <pc:docMk/>
          <pc:sldMk cId="2449622646" sldId="279"/>
        </pc:sldMkLst>
        <pc:spChg chg="add del">
          <ac:chgData name="Cesar Augusto Lopez Gallego" userId="0dfa9112-9251-4882-b472-cf2dfcee09d1" providerId="ADAL" clId="{E2571EEC-7C6D-4369-B67A-FC525053D866}" dt="2025-08-02T15:23:55.162" v="462"/>
          <ac:spMkLst>
            <pc:docMk/>
            <pc:sldMk cId="2449622646" sldId="279"/>
            <ac:spMk id="3" creationId="{8E7A6FF4-C5B3-498B-BE22-2396EAE44A4C}"/>
          </ac:spMkLst>
        </pc:spChg>
        <pc:spChg chg="add mod">
          <ac:chgData name="Cesar Augusto Lopez Gallego" userId="0dfa9112-9251-4882-b472-cf2dfcee09d1" providerId="ADAL" clId="{E2571EEC-7C6D-4369-B67A-FC525053D866}" dt="2025-08-02T16:58:46.502" v="1231" actId="207"/>
          <ac:spMkLst>
            <pc:docMk/>
            <pc:sldMk cId="2449622646" sldId="279"/>
            <ac:spMk id="5" creationId="{1097049D-B7D0-44E5-A599-DA0C9D0BD3B7}"/>
          </ac:spMkLst>
        </pc:spChg>
        <pc:spChg chg="add mod">
          <ac:chgData name="Cesar Augusto Lopez Gallego" userId="0dfa9112-9251-4882-b472-cf2dfcee09d1" providerId="ADAL" clId="{E2571EEC-7C6D-4369-B67A-FC525053D866}" dt="2025-08-02T16:14:06.211" v="1129" actId="1076"/>
          <ac:spMkLst>
            <pc:docMk/>
            <pc:sldMk cId="2449622646" sldId="279"/>
            <ac:spMk id="8" creationId="{F88604D3-9238-4391-8025-A5C639109F3E}"/>
          </ac:spMkLst>
        </pc:spChg>
        <pc:spChg chg="add mod">
          <ac:chgData name="Cesar Augusto Lopez Gallego" userId="0dfa9112-9251-4882-b472-cf2dfcee09d1" providerId="ADAL" clId="{E2571EEC-7C6D-4369-B67A-FC525053D866}" dt="2025-08-02T16:15:23.928" v="1139" actId="1076"/>
          <ac:spMkLst>
            <pc:docMk/>
            <pc:sldMk cId="2449622646" sldId="279"/>
            <ac:spMk id="12" creationId="{37D0BF13-5FAF-47B0-8CC4-EB162DA217F6}"/>
          </ac:spMkLst>
        </pc:spChg>
        <pc:spChg chg="mod">
          <ac:chgData name="Cesar Augusto Lopez Gallego" userId="0dfa9112-9251-4882-b472-cf2dfcee09d1" providerId="ADAL" clId="{E2571EEC-7C6D-4369-B67A-FC525053D866}" dt="2025-08-02T15:23:22.774" v="455" actId="14100"/>
          <ac:spMkLst>
            <pc:docMk/>
            <pc:sldMk cId="2449622646" sldId="279"/>
            <ac:spMk id="298" creationId="{00000000-0000-0000-0000-000000000000}"/>
          </ac:spMkLst>
        </pc:spChg>
        <pc:picChg chg="del">
          <ac:chgData name="Cesar Augusto Lopez Gallego" userId="0dfa9112-9251-4882-b472-cf2dfcee09d1" providerId="ADAL" clId="{E2571EEC-7C6D-4369-B67A-FC525053D866}" dt="2025-08-02T15:21:21.962" v="415" actId="478"/>
          <ac:picMkLst>
            <pc:docMk/>
            <pc:sldMk cId="2449622646" sldId="279"/>
            <ac:picMk id="299" creationId="{00000000-0000-0000-0000-000000000000}"/>
          </ac:picMkLst>
        </pc:picChg>
        <pc:cxnChg chg="add">
          <ac:chgData name="Cesar Augusto Lopez Gallego" userId="0dfa9112-9251-4882-b472-cf2dfcee09d1" providerId="ADAL" clId="{E2571EEC-7C6D-4369-B67A-FC525053D866}" dt="2025-08-02T16:14:11.575" v="1130" actId="11529"/>
          <ac:cxnSpMkLst>
            <pc:docMk/>
            <pc:sldMk cId="2449622646" sldId="279"/>
            <ac:cxnSpMk id="7" creationId="{75EAC012-E0CA-49BB-AC9E-C614E7AFB840}"/>
          </ac:cxnSpMkLst>
        </pc:cxnChg>
        <pc:cxnChg chg="add">
          <ac:chgData name="Cesar Augusto Lopez Gallego" userId="0dfa9112-9251-4882-b472-cf2dfcee09d1" providerId="ADAL" clId="{E2571EEC-7C6D-4369-B67A-FC525053D866}" dt="2025-08-02T16:15:30.185" v="1140" actId="11529"/>
          <ac:cxnSpMkLst>
            <pc:docMk/>
            <pc:sldMk cId="2449622646" sldId="279"/>
            <ac:cxnSpMk id="11" creationId="{6F39B258-8B4E-4C5C-94CB-17173EA0412B}"/>
          </ac:cxnSpMkLst>
        </pc:cxnChg>
      </pc:sldChg>
      <pc:sldChg chg="del">
        <pc:chgData name="Cesar Augusto Lopez Gallego" userId="0dfa9112-9251-4882-b472-cf2dfcee09d1" providerId="ADAL" clId="{E2571EEC-7C6D-4369-B67A-FC525053D866}" dt="2025-08-02T15:34:28.128" v="641" actId="47"/>
        <pc:sldMkLst>
          <pc:docMk/>
          <pc:sldMk cId="159113821" sldId="280"/>
        </pc:sldMkLst>
      </pc:sldChg>
      <pc:sldChg chg="del">
        <pc:chgData name="Cesar Augusto Lopez Gallego" userId="0dfa9112-9251-4882-b472-cf2dfcee09d1" providerId="ADAL" clId="{E2571EEC-7C6D-4369-B67A-FC525053D866}" dt="2025-08-02T16:16:17.131" v="1156" actId="47"/>
        <pc:sldMkLst>
          <pc:docMk/>
          <pc:sldMk cId="3728870457" sldId="281"/>
        </pc:sldMkLst>
      </pc:sldChg>
      <pc:sldChg chg="addSp delSp modSp mod">
        <pc:chgData name="Cesar Augusto Lopez Gallego" userId="0dfa9112-9251-4882-b472-cf2dfcee09d1" providerId="ADAL" clId="{E2571EEC-7C6D-4369-B67A-FC525053D866}" dt="2025-08-02T17:43:06.794" v="1791" actId="1076"/>
        <pc:sldMkLst>
          <pc:docMk/>
          <pc:sldMk cId="1423714719" sldId="282"/>
        </pc:sldMkLst>
        <pc:spChg chg="add del mod">
          <ac:chgData name="Cesar Augusto Lopez Gallego" userId="0dfa9112-9251-4882-b472-cf2dfcee09d1" providerId="ADAL" clId="{E2571EEC-7C6D-4369-B67A-FC525053D866}" dt="2025-08-02T17:41:50.340" v="1732" actId="478"/>
          <ac:spMkLst>
            <pc:docMk/>
            <pc:sldMk cId="1423714719" sldId="282"/>
            <ac:spMk id="4" creationId="{68559288-1D47-417A-861A-98A06FB8A9D1}"/>
          </ac:spMkLst>
        </pc:spChg>
        <pc:spChg chg="add del mod">
          <ac:chgData name="Cesar Augusto Lopez Gallego" userId="0dfa9112-9251-4882-b472-cf2dfcee09d1" providerId="ADAL" clId="{E2571EEC-7C6D-4369-B67A-FC525053D866}" dt="2025-08-02T17:42:05.788" v="1737" actId="478"/>
          <ac:spMkLst>
            <pc:docMk/>
            <pc:sldMk cId="1423714719" sldId="282"/>
            <ac:spMk id="9" creationId="{7CAB6914-554D-402C-A286-32B68A4CCB59}"/>
          </ac:spMkLst>
        </pc:spChg>
        <pc:spChg chg="add mod">
          <ac:chgData name="Cesar Augusto Lopez Gallego" userId="0dfa9112-9251-4882-b472-cf2dfcee09d1" providerId="ADAL" clId="{E2571EEC-7C6D-4369-B67A-FC525053D866}" dt="2025-08-02T17:43:03.570" v="1790" actId="14100"/>
          <ac:spMkLst>
            <pc:docMk/>
            <pc:sldMk cId="1423714719" sldId="282"/>
            <ac:spMk id="11" creationId="{A26C49DF-34F1-455C-9D2A-AB29FE34C9E4}"/>
          </ac:spMkLst>
        </pc:spChg>
        <pc:spChg chg="add del">
          <ac:chgData name="Cesar Augusto Lopez Gallego" userId="0dfa9112-9251-4882-b472-cf2dfcee09d1" providerId="ADAL" clId="{E2571EEC-7C6D-4369-B67A-FC525053D866}" dt="2025-08-02T17:42:08.865" v="1739" actId="22"/>
          <ac:spMkLst>
            <pc:docMk/>
            <pc:sldMk cId="1423714719" sldId="282"/>
            <ac:spMk id="13" creationId="{2FE030D9-DB84-4283-8223-0986177ECBEF}"/>
          </ac:spMkLst>
        </pc:spChg>
        <pc:spChg chg="mod">
          <ac:chgData name="Cesar Augusto Lopez Gallego" userId="0dfa9112-9251-4882-b472-cf2dfcee09d1" providerId="ADAL" clId="{E2571EEC-7C6D-4369-B67A-FC525053D866}" dt="2025-08-02T17:38:12.685" v="1632" actId="13926"/>
          <ac:spMkLst>
            <pc:docMk/>
            <pc:sldMk cId="1423714719" sldId="282"/>
            <ac:spMk id="319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7:35:23.822" v="1563" actId="478"/>
          <ac:spMkLst>
            <pc:docMk/>
            <pc:sldMk cId="1423714719" sldId="282"/>
            <ac:spMk id="320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2T17:43:06.794" v="1791" actId="1076"/>
          <ac:picMkLst>
            <pc:docMk/>
            <pc:sldMk cId="1423714719" sldId="282"/>
            <ac:picMk id="3" creationId="{D806A0F8-149F-4AD4-A630-1E2122DE1A9D}"/>
          </ac:picMkLst>
        </pc:picChg>
        <pc:picChg chg="add del mod">
          <ac:chgData name="Cesar Augusto Lopez Gallego" userId="0dfa9112-9251-4882-b472-cf2dfcee09d1" providerId="ADAL" clId="{E2571EEC-7C6D-4369-B67A-FC525053D866}" dt="2025-08-02T17:41:02.078" v="1726" actId="478"/>
          <ac:picMkLst>
            <pc:docMk/>
            <pc:sldMk cId="1423714719" sldId="282"/>
            <ac:picMk id="6" creationId="{9D379F72-64C9-45CE-88CF-886C013F864C}"/>
          </ac:picMkLst>
        </pc:picChg>
        <pc:picChg chg="add mod">
          <ac:chgData name="Cesar Augusto Lopez Gallego" userId="0dfa9112-9251-4882-b472-cf2dfcee09d1" providerId="ADAL" clId="{E2571EEC-7C6D-4369-B67A-FC525053D866}" dt="2025-08-02T17:41:45.356" v="1730" actId="1076"/>
          <ac:picMkLst>
            <pc:docMk/>
            <pc:sldMk cId="1423714719" sldId="282"/>
            <ac:picMk id="8" creationId="{973002F2-49B3-4C7D-94FC-1B3B28A614DE}"/>
          </ac:picMkLst>
        </pc:picChg>
      </pc:sldChg>
      <pc:sldChg chg="addSp delSp modSp mod">
        <pc:chgData name="Cesar Augusto Lopez Gallego" userId="0dfa9112-9251-4882-b472-cf2dfcee09d1" providerId="ADAL" clId="{E2571EEC-7C6D-4369-B67A-FC525053D866}" dt="2025-08-02T17:38:19.757" v="1633" actId="13926"/>
        <pc:sldMkLst>
          <pc:docMk/>
          <pc:sldMk cId="4067023776" sldId="283"/>
        </pc:sldMkLst>
        <pc:spChg chg="add mod">
          <ac:chgData name="Cesar Augusto Lopez Gallego" userId="0dfa9112-9251-4882-b472-cf2dfcee09d1" providerId="ADAL" clId="{E2571EEC-7C6D-4369-B67A-FC525053D866}" dt="2025-08-02T17:37:18.602" v="1576" actId="1076"/>
          <ac:spMkLst>
            <pc:docMk/>
            <pc:sldMk cId="4067023776" sldId="283"/>
            <ac:spMk id="5" creationId="{CD967445-7A5F-4794-96AE-8E7D5A93DD1F}"/>
          </ac:spMkLst>
        </pc:spChg>
        <pc:spChg chg="add mod">
          <ac:chgData name="Cesar Augusto Lopez Gallego" userId="0dfa9112-9251-4882-b472-cf2dfcee09d1" providerId="ADAL" clId="{E2571EEC-7C6D-4369-B67A-FC525053D866}" dt="2025-08-02T17:37:34.540" v="1592" actId="13926"/>
          <ac:spMkLst>
            <pc:docMk/>
            <pc:sldMk cId="4067023776" sldId="283"/>
            <ac:spMk id="7" creationId="{BA94C889-9738-4BBB-9E1D-82E1A97AE50A}"/>
          </ac:spMkLst>
        </pc:spChg>
        <pc:spChg chg="add mod">
          <ac:chgData name="Cesar Augusto Lopez Gallego" userId="0dfa9112-9251-4882-b472-cf2dfcee09d1" providerId="ADAL" clId="{E2571EEC-7C6D-4369-B67A-FC525053D866}" dt="2025-08-02T17:37:18.602" v="1576" actId="1076"/>
          <ac:spMkLst>
            <pc:docMk/>
            <pc:sldMk cId="4067023776" sldId="283"/>
            <ac:spMk id="9" creationId="{6EA3D3BE-AE5D-48FE-8000-AEF2D95F250A}"/>
          </ac:spMkLst>
        </pc:spChg>
        <pc:spChg chg="mod">
          <ac:chgData name="Cesar Augusto Lopez Gallego" userId="0dfa9112-9251-4882-b472-cf2dfcee09d1" providerId="ADAL" clId="{E2571EEC-7C6D-4369-B67A-FC525053D866}" dt="2025-08-02T17:38:19.757" v="1633" actId="13926"/>
          <ac:spMkLst>
            <pc:docMk/>
            <pc:sldMk cId="4067023776" sldId="283"/>
            <ac:spMk id="326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7:34:06.364" v="1512" actId="478"/>
          <ac:spMkLst>
            <pc:docMk/>
            <pc:sldMk cId="4067023776" sldId="283"/>
            <ac:spMk id="329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2T17:37:23.050" v="1579" actId="1076"/>
          <ac:picMkLst>
            <pc:docMk/>
            <pc:sldMk cId="4067023776" sldId="283"/>
            <ac:picMk id="11" creationId="{5D5DA39C-CE46-4B77-B4BF-CB4D97ECEAB8}"/>
          </ac:picMkLst>
        </pc:picChg>
        <pc:picChg chg="del">
          <ac:chgData name="Cesar Augusto Lopez Gallego" userId="0dfa9112-9251-4882-b472-cf2dfcee09d1" providerId="ADAL" clId="{E2571EEC-7C6D-4369-B67A-FC525053D866}" dt="2025-08-02T17:34:03.802" v="1511" actId="478"/>
          <ac:picMkLst>
            <pc:docMk/>
            <pc:sldMk cId="4067023776" sldId="283"/>
            <ac:picMk id="327" creationId="{00000000-0000-0000-0000-000000000000}"/>
          </ac:picMkLst>
        </pc:picChg>
        <pc:picChg chg="del">
          <ac:chgData name="Cesar Augusto Lopez Gallego" userId="0dfa9112-9251-4882-b472-cf2dfcee09d1" providerId="ADAL" clId="{E2571EEC-7C6D-4369-B67A-FC525053D866}" dt="2025-08-02T17:34:06.364" v="1512" actId="478"/>
          <ac:picMkLst>
            <pc:docMk/>
            <pc:sldMk cId="4067023776" sldId="283"/>
            <ac:picMk id="328" creationId="{00000000-0000-0000-0000-000000000000}"/>
          </ac:picMkLst>
        </pc:picChg>
        <pc:cxnChg chg="add mod">
          <ac:chgData name="Cesar Augusto Lopez Gallego" userId="0dfa9112-9251-4882-b472-cf2dfcee09d1" providerId="ADAL" clId="{E2571EEC-7C6D-4369-B67A-FC525053D866}" dt="2025-08-02T17:37:18.602" v="1576" actId="1076"/>
          <ac:cxnSpMkLst>
            <pc:docMk/>
            <pc:sldMk cId="4067023776" sldId="283"/>
            <ac:cxnSpMk id="4" creationId="{551287B4-06B0-436D-9407-38D37B9FACFB}"/>
          </ac:cxnSpMkLst>
        </pc:cxnChg>
        <pc:cxnChg chg="add mod">
          <ac:chgData name="Cesar Augusto Lopez Gallego" userId="0dfa9112-9251-4882-b472-cf2dfcee09d1" providerId="ADAL" clId="{E2571EEC-7C6D-4369-B67A-FC525053D866}" dt="2025-08-02T17:37:18.602" v="1576" actId="1076"/>
          <ac:cxnSpMkLst>
            <pc:docMk/>
            <pc:sldMk cId="4067023776" sldId="283"/>
            <ac:cxnSpMk id="8" creationId="{F5ADFBD6-019A-4A77-BE2C-B93AA28D5025}"/>
          </ac:cxnSpMkLst>
        </pc:cxnChg>
      </pc:sldChg>
      <pc:sldChg chg="del">
        <pc:chgData name="Cesar Augusto Lopez Gallego" userId="0dfa9112-9251-4882-b472-cf2dfcee09d1" providerId="ADAL" clId="{E2571EEC-7C6D-4369-B67A-FC525053D866}" dt="2025-08-02T16:20:13.376" v="1203" actId="47"/>
        <pc:sldMkLst>
          <pc:docMk/>
          <pc:sldMk cId="0" sldId="284"/>
        </pc:sldMkLst>
      </pc:sldChg>
      <pc:sldChg chg="del">
        <pc:chgData name="Cesar Augusto Lopez Gallego" userId="0dfa9112-9251-4882-b472-cf2dfcee09d1" providerId="ADAL" clId="{E2571EEC-7C6D-4369-B67A-FC525053D866}" dt="2025-08-02T16:19:47.414" v="1200" actId="47"/>
        <pc:sldMkLst>
          <pc:docMk/>
          <pc:sldMk cId="0" sldId="285"/>
        </pc:sldMkLst>
      </pc:sldChg>
      <pc:sldChg chg="del">
        <pc:chgData name="Cesar Augusto Lopez Gallego" userId="0dfa9112-9251-4882-b472-cf2dfcee09d1" providerId="ADAL" clId="{E2571EEC-7C6D-4369-B67A-FC525053D866}" dt="2025-08-02T16:20:21.315" v="1204" actId="47"/>
        <pc:sldMkLst>
          <pc:docMk/>
          <pc:sldMk cId="0" sldId="286"/>
        </pc:sldMkLst>
      </pc:sldChg>
      <pc:sldChg chg="addSp delSp modSp add del mod">
        <pc:chgData name="Cesar Augusto Lopez Gallego" userId="0dfa9112-9251-4882-b472-cf2dfcee09d1" providerId="ADAL" clId="{E2571EEC-7C6D-4369-B67A-FC525053D866}" dt="2025-08-04T15:27:59.019" v="2571" actId="14734"/>
        <pc:sldMkLst>
          <pc:docMk/>
          <pc:sldMk cId="0" sldId="287"/>
        </pc:sldMkLst>
        <pc:spChg chg="mod">
          <ac:chgData name="Cesar Augusto Lopez Gallego" userId="0dfa9112-9251-4882-b472-cf2dfcee09d1" providerId="ADAL" clId="{E2571EEC-7C6D-4369-B67A-FC525053D866}" dt="2025-08-04T13:53:15.029" v="2041" actId="20577"/>
          <ac:spMkLst>
            <pc:docMk/>
            <pc:sldMk cId="0" sldId="287"/>
            <ac:spMk id="358" creationId="{00000000-0000-0000-0000-000000000000}"/>
          </ac:spMkLst>
        </pc:spChg>
        <pc:spChg chg="del mod">
          <ac:chgData name="Cesar Augusto Lopez Gallego" userId="0dfa9112-9251-4882-b472-cf2dfcee09d1" providerId="ADAL" clId="{E2571EEC-7C6D-4369-B67A-FC525053D866}" dt="2025-08-02T16:19:26.818" v="1196" actId="478"/>
          <ac:spMkLst>
            <pc:docMk/>
            <pc:sldMk cId="0" sldId="287"/>
            <ac:spMk id="359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6:19:32.547" v="1197" actId="478"/>
          <ac:spMkLst>
            <pc:docMk/>
            <pc:sldMk cId="0" sldId="287"/>
            <ac:spMk id="362" creationId="{00000000-0000-0000-0000-000000000000}"/>
          </ac:spMkLst>
        </pc:spChg>
        <pc:graphicFrameChg chg="add del mod">
          <ac:chgData name="Cesar Augusto Lopez Gallego" userId="0dfa9112-9251-4882-b472-cf2dfcee09d1" providerId="ADAL" clId="{E2571EEC-7C6D-4369-B67A-FC525053D866}" dt="2025-08-04T14:12:19.592" v="2132"/>
          <ac:graphicFrameMkLst>
            <pc:docMk/>
            <pc:sldMk cId="0" sldId="287"/>
            <ac:graphicFrameMk id="2" creationId="{DA3D74F7-94F6-4367-BFB9-A2A9BFC117D4}"/>
          </ac:graphicFrameMkLst>
        </pc:graphicFrameChg>
        <pc:graphicFrameChg chg="add mod modGraphic">
          <ac:chgData name="Cesar Augusto Lopez Gallego" userId="0dfa9112-9251-4882-b472-cf2dfcee09d1" providerId="ADAL" clId="{E2571EEC-7C6D-4369-B67A-FC525053D866}" dt="2025-08-04T15:27:59.019" v="2571" actId="14734"/>
          <ac:graphicFrameMkLst>
            <pc:docMk/>
            <pc:sldMk cId="0" sldId="287"/>
            <ac:graphicFrameMk id="3" creationId="{F198F3D9-D23B-4F4F-98F5-E3DDF2847198}"/>
          </ac:graphicFrameMkLst>
        </pc:graphicFrameChg>
        <pc:picChg chg="del">
          <ac:chgData name="Cesar Augusto Lopez Gallego" userId="0dfa9112-9251-4882-b472-cf2dfcee09d1" providerId="ADAL" clId="{E2571EEC-7C6D-4369-B67A-FC525053D866}" dt="2025-08-02T16:19:17.151" v="1192" actId="478"/>
          <ac:picMkLst>
            <pc:docMk/>
            <pc:sldMk cId="0" sldId="287"/>
            <ac:picMk id="360" creationId="{00000000-0000-0000-0000-000000000000}"/>
          </ac:picMkLst>
        </pc:picChg>
        <pc:picChg chg="del">
          <ac:chgData name="Cesar Augusto Lopez Gallego" userId="0dfa9112-9251-4882-b472-cf2dfcee09d1" providerId="ADAL" clId="{E2571EEC-7C6D-4369-B67A-FC525053D866}" dt="2025-08-02T16:19:19.046" v="1193" actId="478"/>
          <ac:picMkLst>
            <pc:docMk/>
            <pc:sldMk cId="0" sldId="287"/>
            <ac:picMk id="361" creationId="{00000000-0000-0000-0000-000000000000}"/>
          </ac:picMkLst>
        </pc:picChg>
      </pc:sldChg>
      <pc:sldChg chg="del">
        <pc:chgData name="Cesar Augusto Lopez Gallego" userId="0dfa9112-9251-4882-b472-cf2dfcee09d1" providerId="ADAL" clId="{E2571EEC-7C6D-4369-B67A-FC525053D866}" dt="2025-08-02T16:20:45.573" v="1214" actId="47"/>
        <pc:sldMkLst>
          <pc:docMk/>
          <pc:sldMk cId="0" sldId="288"/>
        </pc:sldMkLst>
      </pc:sldChg>
      <pc:sldChg chg="del">
        <pc:chgData name="Cesar Augusto Lopez Gallego" userId="0dfa9112-9251-4882-b472-cf2dfcee09d1" providerId="ADAL" clId="{E2571EEC-7C6D-4369-B67A-FC525053D866}" dt="2025-08-02T16:19:39.631" v="1198" actId="47"/>
        <pc:sldMkLst>
          <pc:docMk/>
          <pc:sldMk cId="3996080107" sldId="291"/>
        </pc:sldMkLst>
      </pc:sldChg>
      <pc:sldChg chg="del">
        <pc:chgData name="Cesar Augusto Lopez Gallego" userId="0dfa9112-9251-4882-b472-cf2dfcee09d1" providerId="ADAL" clId="{E2571EEC-7C6D-4369-B67A-FC525053D866}" dt="2025-08-02T16:19:43.448" v="1199" actId="47"/>
        <pc:sldMkLst>
          <pc:docMk/>
          <pc:sldMk cId="537184395" sldId="293"/>
        </pc:sldMkLst>
      </pc:sldChg>
      <pc:sldChg chg="del">
        <pc:chgData name="Cesar Augusto Lopez Gallego" userId="0dfa9112-9251-4882-b472-cf2dfcee09d1" providerId="ADAL" clId="{E2571EEC-7C6D-4369-B67A-FC525053D866}" dt="2025-08-02T16:18:51.918" v="1189" actId="47"/>
        <pc:sldMkLst>
          <pc:docMk/>
          <pc:sldMk cId="2525926453" sldId="294"/>
        </pc:sldMkLst>
      </pc:sldChg>
      <pc:sldChg chg="add">
        <pc:chgData name="Cesar Augusto Lopez Gallego" userId="0dfa9112-9251-4882-b472-cf2dfcee09d1" providerId="ADAL" clId="{E2571EEC-7C6D-4369-B67A-FC525053D866}" dt="2025-08-02T15:16:14.840" v="303"/>
        <pc:sldMkLst>
          <pc:docMk/>
          <pc:sldMk cId="569679950" sldId="297"/>
        </pc:sldMkLst>
        <pc:spChg chg="add del">
          <ac:chgData name="Cesar Augusto Lopez Gallego" userId="0dfa9112-9251-4882-b472-cf2dfcee09d1" providerId="ADAL" clId="{E2571EEC-7C6D-4369-B67A-FC525053D866}" dt="2025-08-02T15:08:37.049" v="49"/>
          <ac:spMkLst>
            <pc:docMk/>
            <pc:sldMk cId="569679950" sldId="297"/>
            <ac:spMk id="2" creationId="{570111A0-CA9B-4D3C-9E51-5AD83D6710A2}"/>
          </ac:spMkLst>
        </pc:spChg>
        <pc:spChg chg="add del mod">
          <ac:chgData name="Cesar Augusto Lopez Gallego" userId="0dfa9112-9251-4882-b472-cf2dfcee09d1" providerId="ADAL" clId="{E2571EEC-7C6D-4369-B67A-FC525053D866}" dt="2025-08-02T15:08:36.665" v="48"/>
          <ac:spMkLst>
            <pc:docMk/>
            <pc:sldMk cId="569679950" sldId="297"/>
            <ac:spMk id="3" creationId="{EAAAE451-642B-4B7C-83BA-EF1DBE9BFF2A}"/>
          </ac:spMkLst>
        </pc:spChg>
        <pc:spChg chg="add del mod">
          <ac:chgData name="Cesar Augusto Lopez Gallego" userId="0dfa9112-9251-4882-b472-cf2dfcee09d1" providerId="ADAL" clId="{E2571EEC-7C6D-4369-B67A-FC525053D866}" dt="2025-08-02T15:08:36.451" v="47"/>
          <ac:spMkLst>
            <pc:docMk/>
            <pc:sldMk cId="569679950" sldId="297"/>
            <ac:spMk id="4" creationId="{30225B58-6A07-40E8-A7EC-BAC27B3C07A5}"/>
          </ac:spMkLst>
        </pc:spChg>
        <pc:spChg chg="add del mod">
          <ac:chgData name="Cesar Augusto Lopez Gallego" userId="0dfa9112-9251-4882-b472-cf2dfcee09d1" providerId="ADAL" clId="{E2571EEC-7C6D-4369-B67A-FC525053D866}" dt="2025-08-02T15:08:36.216" v="46"/>
          <ac:spMkLst>
            <pc:docMk/>
            <pc:sldMk cId="569679950" sldId="297"/>
            <ac:spMk id="5" creationId="{0F1224CA-1F68-4AD4-951A-A2EC33B221A0}"/>
          </ac:spMkLst>
        </pc:spChg>
        <pc:spChg chg="add mod">
          <ac:chgData name="Cesar Augusto Lopez Gallego" userId="0dfa9112-9251-4882-b472-cf2dfcee09d1" providerId="ADAL" clId="{E2571EEC-7C6D-4369-B67A-FC525053D866}" dt="2025-08-02T17:24:18.821" v="1479" actId="1076"/>
          <ac:spMkLst>
            <pc:docMk/>
            <pc:sldMk cId="569679950" sldId="297"/>
            <ac:spMk id="6" creationId="{822B600D-765D-48A7-A155-043A8C920EDB}"/>
          </ac:spMkLst>
        </pc:spChg>
        <pc:spChg chg="add mod">
          <ac:chgData name="Cesar Augusto Lopez Gallego" userId="0dfa9112-9251-4882-b472-cf2dfcee09d1" providerId="ADAL" clId="{E2571EEC-7C6D-4369-B67A-FC525053D866}" dt="2025-08-02T17:24:18.821" v="1479" actId="1076"/>
          <ac:spMkLst>
            <pc:docMk/>
            <pc:sldMk cId="569679950" sldId="297"/>
            <ac:spMk id="9" creationId="{E14356D5-51C3-4991-AB03-6BEAD7836663}"/>
          </ac:spMkLst>
        </pc:spChg>
        <pc:spChg chg="add mod">
          <ac:chgData name="Cesar Augusto Lopez Gallego" userId="0dfa9112-9251-4882-b472-cf2dfcee09d1" providerId="ADAL" clId="{E2571EEC-7C6D-4369-B67A-FC525053D866}" dt="2025-08-02T17:24:18.821" v="1479" actId="1076"/>
          <ac:spMkLst>
            <pc:docMk/>
            <pc:sldMk cId="569679950" sldId="297"/>
            <ac:spMk id="14" creationId="{95819F2F-A0C5-4459-A610-5BB3F506F050}"/>
          </ac:spMkLst>
        </pc:spChg>
        <pc:spChg chg="mod">
          <ac:chgData name="Cesar Augusto Lopez Gallego" userId="0dfa9112-9251-4882-b472-cf2dfcee09d1" providerId="ADAL" clId="{E2571EEC-7C6D-4369-B67A-FC525053D866}" dt="2025-08-02T15:04:59.469" v="34" actId="20577"/>
          <ac:spMkLst>
            <pc:docMk/>
            <pc:sldMk cId="569679950" sldId="297"/>
            <ac:spMk id="180" creationId="{00000000-0000-0000-0000-000000000000}"/>
          </ac:spMkLst>
        </pc:spChg>
        <pc:spChg chg="mod">
          <ac:chgData name="Cesar Augusto Lopez Gallego" userId="0dfa9112-9251-4882-b472-cf2dfcee09d1" providerId="ADAL" clId="{E2571EEC-7C6D-4369-B67A-FC525053D866}" dt="2025-08-02T15:12:12.647" v="205" actId="20577"/>
          <ac:spMkLst>
            <pc:docMk/>
            <pc:sldMk cId="569679950" sldId="297"/>
            <ac:spMk id="181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5:12:23.179" v="206" actId="478"/>
          <ac:spMkLst>
            <pc:docMk/>
            <pc:sldMk cId="569679950" sldId="297"/>
            <ac:spMk id="183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2T17:24:37.548" v="1486" actId="14100"/>
          <ac:picMkLst>
            <pc:docMk/>
            <pc:sldMk cId="569679950" sldId="297"/>
            <ac:picMk id="3" creationId="{7A151DEC-1CD1-444C-A749-3AF08D4FB14B}"/>
          </ac:picMkLst>
        </pc:picChg>
        <pc:picChg chg="add mod">
          <ac:chgData name="Cesar Augusto Lopez Gallego" userId="0dfa9112-9251-4882-b472-cf2dfcee09d1" providerId="ADAL" clId="{E2571EEC-7C6D-4369-B67A-FC525053D866}" dt="2025-08-02T17:24:18.821" v="1479" actId="1076"/>
          <ac:picMkLst>
            <pc:docMk/>
            <pc:sldMk cId="569679950" sldId="297"/>
            <ac:picMk id="8" creationId="{4A14D5EE-5CF5-4538-B3E1-3D6CE1F57549}"/>
          </ac:picMkLst>
        </pc:picChg>
        <pc:picChg chg="del">
          <ac:chgData name="Cesar Augusto Lopez Gallego" userId="0dfa9112-9251-4882-b472-cf2dfcee09d1" providerId="ADAL" clId="{E2571EEC-7C6D-4369-B67A-FC525053D866}" dt="2025-08-02T15:12:23.179" v="206" actId="478"/>
          <ac:picMkLst>
            <pc:docMk/>
            <pc:sldMk cId="569679950" sldId="297"/>
            <ac:picMk id="182" creationId="{00000000-0000-0000-0000-000000000000}"/>
          </ac:picMkLst>
        </pc:picChg>
        <pc:cxnChg chg="add mod">
          <ac:chgData name="Cesar Augusto Lopez Gallego" userId="0dfa9112-9251-4882-b472-cf2dfcee09d1" providerId="ADAL" clId="{E2571EEC-7C6D-4369-B67A-FC525053D866}" dt="2025-08-02T17:24:37.548" v="1486" actId="14100"/>
          <ac:cxnSpMkLst>
            <pc:docMk/>
            <pc:sldMk cId="569679950" sldId="297"/>
            <ac:cxnSpMk id="5" creationId="{C3A01EDC-F1EF-454D-AABE-297716423F81}"/>
          </ac:cxnSpMkLst>
        </pc:cxnChg>
        <pc:cxnChg chg="add mod">
          <ac:chgData name="Cesar Augusto Lopez Gallego" userId="0dfa9112-9251-4882-b472-cf2dfcee09d1" providerId="ADAL" clId="{E2571EEC-7C6D-4369-B67A-FC525053D866}" dt="2025-08-02T17:24:18.821" v="1479" actId="1076"/>
          <ac:cxnSpMkLst>
            <pc:docMk/>
            <pc:sldMk cId="569679950" sldId="297"/>
            <ac:cxnSpMk id="11" creationId="{CFB82C48-9896-4F93-8575-EDAB9B75C92E}"/>
          </ac:cxnSpMkLst>
        </pc:cxnChg>
        <pc:cxnChg chg="add mod">
          <ac:chgData name="Cesar Augusto Lopez Gallego" userId="0dfa9112-9251-4882-b472-cf2dfcee09d1" providerId="ADAL" clId="{E2571EEC-7C6D-4369-B67A-FC525053D866}" dt="2025-08-02T17:24:18.821" v="1479" actId="1076"/>
          <ac:cxnSpMkLst>
            <pc:docMk/>
            <pc:sldMk cId="569679950" sldId="297"/>
            <ac:cxnSpMk id="13" creationId="{D2541CCB-B61B-41FF-86EF-857F8AE3F42C}"/>
          </ac:cxnSpMkLst>
        </pc:cxnChg>
      </pc:sldChg>
      <pc:sldChg chg="addSp delSp modSp add mod">
        <pc:chgData name="Cesar Augusto Lopez Gallego" userId="0dfa9112-9251-4882-b472-cf2dfcee09d1" providerId="ADAL" clId="{E2571EEC-7C6D-4369-B67A-FC525053D866}" dt="2025-08-02T15:18:40.237" v="412" actId="1076"/>
        <pc:sldMkLst>
          <pc:docMk/>
          <pc:sldMk cId="4142728016" sldId="298"/>
        </pc:sldMkLst>
        <pc:spChg chg="add mod">
          <ac:chgData name="Cesar Augusto Lopez Gallego" userId="0dfa9112-9251-4882-b472-cf2dfcee09d1" providerId="ADAL" clId="{E2571EEC-7C6D-4369-B67A-FC525053D866}" dt="2025-08-02T15:18:37.926" v="411" actId="1076"/>
          <ac:spMkLst>
            <pc:docMk/>
            <pc:sldMk cId="4142728016" sldId="298"/>
            <ac:spMk id="4" creationId="{F2901F00-8695-469A-805B-4EB74B373C1E}"/>
          </ac:spMkLst>
        </pc:spChg>
        <pc:spChg chg="mod">
          <ac:chgData name="Cesar Augusto Lopez Gallego" userId="0dfa9112-9251-4882-b472-cf2dfcee09d1" providerId="ADAL" clId="{E2571EEC-7C6D-4369-B67A-FC525053D866}" dt="2025-08-02T15:18:40.237" v="412" actId="1076"/>
          <ac:spMkLst>
            <pc:docMk/>
            <pc:sldMk cId="4142728016" sldId="298"/>
            <ac:spMk id="189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5:17:25.375" v="346" actId="478"/>
          <ac:spMkLst>
            <pc:docMk/>
            <pc:sldMk cId="4142728016" sldId="298"/>
            <ac:spMk id="192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2T15:18:35.598" v="410" actId="1076"/>
          <ac:picMkLst>
            <pc:docMk/>
            <pc:sldMk cId="4142728016" sldId="298"/>
            <ac:picMk id="3" creationId="{793F99FC-04B2-4B78-A56C-768EF59F4C38}"/>
          </ac:picMkLst>
        </pc:picChg>
        <pc:picChg chg="del">
          <ac:chgData name="Cesar Augusto Lopez Gallego" userId="0dfa9112-9251-4882-b472-cf2dfcee09d1" providerId="ADAL" clId="{E2571EEC-7C6D-4369-B67A-FC525053D866}" dt="2025-08-02T15:17:25.375" v="346" actId="478"/>
          <ac:picMkLst>
            <pc:docMk/>
            <pc:sldMk cId="4142728016" sldId="298"/>
            <ac:picMk id="190" creationId="{00000000-0000-0000-0000-000000000000}"/>
          </ac:picMkLst>
        </pc:picChg>
        <pc:picChg chg="del">
          <ac:chgData name="Cesar Augusto Lopez Gallego" userId="0dfa9112-9251-4882-b472-cf2dfcee09d1" providerId="ADAL" clId="{E2571EEC-7C6D-4369-B67A-FC525053D866}" dt="2025-08-02T15:17:25.375" v="346" actId="478"/>
          <ac:picMkLst>
            <pc:docMk/>
            <pc:sldMk cId="4142728016" sldId="298"/>
            <ac:picMk id="191" creationId="{00000000-0000-0000-0000-000000000000}"/>
          </ac:picMkLst>
        </pc:picChg>
      </pc:sldChg>
      <pc:sldChg chg="del">
        <pc:chgData name="Cesar Augusto Lopez Gallego" userId="0dfa9112-9251-4882-b472-cf2dfcee09d1" providerId="ADAL" clId="{E2571EEC-7C6D-4369-B67A-FC525053D866}" dt="2025-08-02T15:19:06.204" v="413" actId="47"/>
        <pc:sldMkLst>
          <pc:docMk/>
          <pc:sldMk cId="0" sldId="299"/>
        </pc:sldMkLst>
      </pc:sldChg>
      <pc:sldChg chg="del">
        <pc:chgData name="Cesar Augusto Lopez Gallego" userId="0dfa9112-9251-4882-b472-cf2dfcee09d1" providerId="ADAL" clId="{E2571EEC-7C6D-4369-B67A-FC525053D866}" dt="2025-08-02T15:19:06.204" v="413" actId="47"/>
        <pc:sldMkLst>
          <pc:docMk/>
          <pc:sldMk cId="0" sldId="300"/>
        </pc:sldMkLst>
      </pc:sldChg>
      <pc:sldChg chg="del">
        <pc:chgData name="Cesar Augusto Lopez Gallego" userId="0dfa9112-9251-4882-b472-cf2dfcee09d1" providerId="ADAL" clId="{E2571EEC-7C6D-4369-B67A-FC525053D866}" dt="2025-08-02T15:19:17.413" v="414" actId="47"/>
        <pc:sldMkLst>
          <pc:docMk/>
          <pc:sldMk cId="1538246087" sldId="301"/>
        </pc:sldMkLst>
      </pc:sldChg>
      <pc:sldChg chg="del">
        <pc:chgData name="Cesar Augusto Lopez Gallego" userId="0dfa9112-9251-4882-b472-cf2dfcee09d1" providerId="ADAL" clId="{E2571EEC-7C6D-4369-B67A-FC525053D866}" dt="2025-08-02T16:20:00.890" v="1201" actId="47"/>
        <pc:sldMkLst>
          <pc:docMk/>
          <pc:sldMk cId="1322442114" sldId="302"/>
        </pc:sldMkLst>
      </pc:sldChg>
      <pc:sldChg chg="del">
        <pc:chgData name="Cesar Augusto Lopez Gallego" userId="0dfa9112-9251-4882-b472-cf2dfcee09d1" providerId="ADAL" clId="{E2571EEC-7C6D-4369-B67A-FC525053D866}" dt="2025-08-02T16:20:09.513" v="1202" actId="47"/>
        <pc:sldMkLst>
          <pc:docMk/>
          <pc:sldMk cId="4011274236" sldId="303"/>
        </pc:sldMkLst>
      </pc:sldChg>
      <pc:sldChg chg="del">
        <pc:chgData name="Cesar Augusto Lopez Gallego" userId="0dfa9112-9251-4882-b472-cf2dfcee09d1" providerId="ADAL" clId="{E2571EEC-7C6D-4369-B67A-FC525053D866}" dt="2025-08-02T16:20:24.756" v="1205" actId="47"/>
        <pc:sldMkLst>
          <pc:docMk/>
          <pc:sldMk cId="3612149067" sldId="304"/>
        </pc:sldMkLst>
      </pc:sldChg>
      <pc:sldChg chg="addSp delSp modSp del mod ord">
        <pc:chgData name="Cesar Augusto Lopez Gallego" userId="0dfa9112-9251-4882-b472-cf2dfcee09d1" providerId="ADAL" clId="{E2571EEC-7C6D-4369-B67A-FC525053D866}" dt="2025-08-02T17:08:11.542" v="1475" actId="47"/>
        <pc:sldMkLst>
          <pc:docMk/>
          <pc:sldMk cId="0" sldId="305"/>
        </pc:sldMkLst>
        <pc:spChg chg="add mod">
          <ac:chgData name="Cesar Augusto Lopez Gallego" userId="0dfa9112-9251-4882-b472-cf2dfcee09d1" providerId="ADAL" clId="{E2571EEC-7C6D-4369-B67A-FC525053D866}" dt="2025-08-02T17:08:08.266" v="1473" actId="21"/>
          <ac:spMkLst>
            <pc:docMk/>
            <pc:sldMk cId="0" sldId="305"/>
            <ac:spMk id="3" creationId="{D5EDAAE1-6469-4FFA-9143-725DFF990301}"/>
          </ac:spMkLst>
        </pc:spChg>
        <pc:spChg chg="del mod">
          <ac:chgData name="Cesar Augusto Lopez Gallego" userId="0dfa9112-9251-4882-b472-cf2dfcee09d1" providerId="ADAL" clId="{E2571EEC-7C6D-4369-B67A-FC525053D866}" dt="2025-08-02T17:08:08.266" v="1473" actId="21"/>
          <ac:spMkLst>
            <pc:docMk/>
            <pc:sldMk cId="0" sldId="305"/>
            <ac:spMk id="249" creationId="{00000000-0000-0000-0000-000000000000}"/>
          </ac:spMkLst>
        </pc:spChg>
      </pc:sldChg>
      <pc:sldChg chg="del">
        <pc:chgData name="Cesar Augusto Lopez Gallego" userId="0dfa9112-9251-4882-b472-cf2dfcee09d1" providerId="ADAL" clId="{E2571EEC-7C6D-4369-B67A-FC525053D866}" dt="2025-08-02T16:17:50.160" v="1162" actId="47"/>
        <pc:sldMkLst>
          <pc:docMk/>
          <pc:sldMk cId="0" sldId="306"/>
        </pc:sldMkLst>
      </pc:sldChg>
      <pc:sldChg chg="del">
        <pc:chgData name="Cesar Augusto Lopez Gallego" userId="0dfa9112-9251-4882-b472-cf2dfcee09d1" providerId="ADAL" clId="{E2571EEC-7C6D-4369-B67A-FC525053D866}" dt="2025-08-02T17:43:12.164" v="1792" actId="47"/>
        <pc:sldMkLst>
          <pc:docMk/>
          <pc:sldMk cId="0" sldId="307"/>
        </pc:sldMkLst>
      </pc:sldChg>
      <pc:sldChg chg="addSp delSp modSp del mod">
        <pc:chgData name="Cesar Augusto Lopez Gallego" userId="0dfa9112-9251-4882-b472-cf2dfcee09d1" providerId="ADAL" clId="{E2571EEC-7C6D-4369-B67A-FC525053D866}" dt="2025-08-04T15:02:18.064" v="2487" actId="47"/>
        <pc:sldMkLst>
          <pc:docMk/>
          <pc:sldMk cId="1731931936" sldId="308"/>
        </pc:sldMkLst>
        <pc:spChg chg="add del mod">
          <ac:chgData name="Cesar Augusto Lopez Gallego" userId="0dfa9112-9251-4882-b472-cf2dfcee09d1" providerId="ADAL" clId="{E2571EEC-7C6D-4369-B67A-FC525053D866}" dt="2025-08-02T16:21:12.212" v="1229" actId="478"/>
          <ac:spMkLst>
            <pc:docMk/>
            <pc:sldMk cId="1731931936" sldId="308"/>
            <ac:spMk id="3" creationId="{45532349-6550-47AB-A63E-0A7DE541A9E7}"/>
          </ac:spMkLst>
        </pc:spChg>
        <pc:spChg chg="add del mod">
          <ac:chgData name="Cesar Augusto Lopez Gallego" userId="0dfa9112-9251-4882-b472-cf2dfcee09d1" providerId="ADAL" clId="{E2571EEC-7C6D-4369-B67A-FC525053D866}" dt="2025-08-02T16:21:12.212" v="1229" actId="478"/>
          <ac:spMkLst>
            <pc:docMk/>
            <pc:sldMk cId="1731931936" sldId="308"/>
            <ac:spMk id="5" creationId="{D39B89EA-5BA8-43E8-A97A-CE2B47C4D9DC}"/>
          </ac:spMkLst>
        </pc:spChg>
        <pc:spChg chg="mod">
          <ac:chgData name="Cesar Augusto Lopez Gallego" userId="0dfa9112-9251-4882-b472-cf2dfcee09d1" providerId="ADAL" clId="{E2571EEC-7C6D-4369-B67A-FC525053D866}" dt="2025-08-02T16:20:54.089" v="1226" actId="20577"/>
          <ac:spMkLst>
            <pc:docMk/>
            <pc:sldMk cId="1731931936" sldId="308"/>
            <ac:spMk id="269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6:21:08.185" v="1228" actId="478"/>
          <ac:spMkLst>
            <pc:docMk/>
            <pc:sldMk cId="1731931936" sldId="308"/>
            <ac:spMk id="270" creationId="{00000000-0000-0000-0000-000000000000}"/>
          </ac:spMkLst>
        </pc:spChg>
        <pc:spChg chg="del">
          <ac:chgData name="Cesar Augusto Lopez Gallego" userId="0dfa9112-9251-4882-b472-cf2dfcee09d1" providerId="ADAL" clId="{E2571EEC-7C6D-4369-B67A-FC525053D866}" dt="2025-08-02T16:21:08.185" v="1228" actId="478"/>
          <ac:spMkLst>
            <pc:docMk/>
            <pc:sldMk cId="1731931936" sldId="308"/>
            <ac:spMk id="271" creationId="{00000000-0000-0000-0000-000000000000}"/>
          </ac:spMkLst>
        </pc:spChg>
      </pc:sldChg>
      <pc:sldChg chg="del">
        <pc:chgData name="Cesar Augusto Lopez Gallego" userId="0dfa9112-9251-4882-b472-cf2dfcee09d1" providerId="ADAL" clId="{E2571EEC-7C6D-4369-B67A-FC525053D866}" dt="2025-08-02T16:21:03.307" v="1227" actId="47"/>
        <pc:sldMkLst>
          <pc:docMk/>
          <pc:sldMk cId="2829170246" sldId="309"/>
        </pc:sldMkLst>
      </pc:sldChg>
      <pc:sldChg chg="del">
        <pc:chgData name="Cesar Augusto Lopez Gallego" userId="0dfa9112-9251-4882-b472-cf2dfcee09d1" providerId="ADAL" clId="{E2571EEC-7C6D-4369-B67A-FC525053D866}" dt="2025-08-02T16:21:03.307" v="1227" actId="47"/>
        <pc:sldMkLst>
          <pc:docMk/>
          <pc:sldMk cId="3439950805" sldId="310"/>
        </pc:sldMkLst>
      </pc:sldChg>
      <pc:sldChg chg="add">
        <pc:chgData name="Cesar Augusto Lopez Gallego" userId="0dfa9112-9251-4882-b472-cf2dfcee09d1" providerId="ADAL" clId="{E2571EEC-7C6D-4369-B67A-FC525053D866}" dt="2025-07-25T21:35:07.800" v="0"/>
        <pc:sldMkLst>
          <pc:docMk/>
          <pc:sldMk cId="3382699008" sldId="311"/>
        </pc:sldMkLst>
      </pc:sldChg>
      <pc:sldChg chg="addSp delSp modSp add mod">
        <pc:chgData name="Cesar Augusto Lopez Gallego" userId="0dfa9112-9251-4882-b472-cf2dfcee09d1" providerId="ADAL" clId="{E2571EEC-7C6D-4369-B67A-FC525053D866}" dt="2025-08-02T17:05:19.927" v="1242" actId="1076"/>
        <pc:sldMkLst>
          <pc:docMk/>
          <pc:sldMk cId="1546707984" sldId="312"/>
        </pc:sldMkLst>
        <pc:spChg chg="mod">
          <ac:chgData name="Cesar Augusto Lopez Gallego" userId="0dfa9112-9251-4882-b472-cf2dfcee09d1" providerId="ADAL" clId="{E2571EEC-7C6D-4369-B67A-FC525053D866}" dt="2025-08-02T15:23:09.817" v="427" actId="20577"/>
          <ac:spMkLst>
            <pc:docMk/>
            <pc:sldMk cId="1546707984" sldId="312"/>
            <ac:spMk id="2" creationId="{D6A11144-63E2-4AC6-9D96-9EEBE4B2EE2D}"/>
          </ac:spMkLst>
        </pc:spChg>
        <pc:spChg chg="add del mod">
          <ac:chgData name="Cesar Augusto Lopez Gallego" userId="0dfa9112-9251-4882-b472-cf2dfcee09d1" providerId="ADAL" clId="{E2571EEC-7C6D-4369-B67A-FC525053D866}" dt="2025-08-02T16:04:08.257" v="924" actId="21"/>
          <ac:spMkLst>
            <pc:docMk/>
            <pc:sldMk cId="1546707984" sldId="312"/>
            <ac:spMk id="3" creationId="{E4D69D62-1095-4FFE-8D0F-55A0762A91C1}"/>
          </ac:spMkLst>
        </pc:spChg>
        <pc:spChg chg="del mod">
          <ac:chgData name="Cesar Augusto Lopez Gallego" userId="0dfa9112-9251-4882-b472-cf2dfcee09d1" providerId="ADAL" clId="{E2571EEC-7C6D-4369-B67A-FC525053D866}" dt="2025-08-02T15:23:06.678" v="419" actId="478"/>
          <ac:spMkLst>
            <pc:docMk/>
            <pc:sldMk cId="1546707984" sldId="312"/>
            <ac:spMk id="5" creationId="{B6D580BE-E58A-4320-B9D2-EEA6D6E533CB}"/>
          </ac:spMkLst>
        </pc:spChg>
        <pc:spChg chg="add del mod">
          <ac:chgData name="Cesar Augusto Lopez Gallego" userId="0dfa9112-9251-4882-b472-cf2dfcee09d1" providerId="ADAL" clId="{E2571EEC-7C6D-4369-B67A-FC525053D866}" dt="2025-08-02T16:04:08.257" v="924" actId="21"/>
          <ac:spMkLst>
            <pc:docMk/>
            <pc:sldMk cId="1546707984" sldId="312"/>
            <ac:spMk id="7" creationId="{D0E2C174-B896-465E-B642-165130DD4AA1}"/>
          </ac:spMkLst>
        </pc:spChg>
        <pc:spChg chg="add del mod">
          <ac:chgData name="Cesar Augusto Lopez Gallego" userId="0dfa9112-9251-4882-b472-cf2dfcee09d1" providerId="ADAL" clId="{E2571EEC-7C6D-4369-B67A-FC525053D866}" dt="2025-08-02T16:04:08.257" v="924" actId="21"/>
          <ac:spMkLst>
            <pc:docMk/>
            <pc:sldMk cId="1546707984" sldId="312"/>
            <ac:spMk id="10" creationId="{72B02CF1-E7E8-4063-AFE5-CE213014F714}"/>
          </ac:spMkLst>
        </pc:spChg>
        <pc:spChg chg="add del mod">
          <ac:chgData name="Cesar Augusto Lopez Gallego" userId="0dfa9112-9251-4882-b472-cf2dfcee09d1" providerId="ADAL" clId="{E2571EEC-7C6D-4369-B67A-FC525053D866}" dt="2025-08-02T16:04:08.257" v="924" actId="21"/>
          <ac:spMkLst>
            <pc:docMk/>
            <pc:sldMk cId="1546707984" sldId="312"/>
            <ac:spMk id="12" creationId="{408F10CF-A95D-47CA-990B-BA46FA0BDBB0}"/>
          </ac:spMkLst>
        </pc:spChg>
        <pc:picChg chg="mod">
          <ac:chgData name="Cesar Augusto Lopez Gallego" userId="0dfa9112-9251-4882-b472-cf2dfcee09d1" providerId="ADAL" clId="{E2571EEC-7C6D-4369-B67A-FC525053D866}" dt="2025-08-02T17:05:19.927" v="1242" actId="1076"/>
          <ac:picMkLst>
            <pc:docMk/>
            <pc:sldMk cId="1546707984" sldId="312"/>
            <ac:picMk id="4" creationId="{8E91AE47-A51E-4338-8B5D-D5507D8C3D15}"/>
          </ac:picMkLst>
        </pc:picChg>
        <pc:picChg chg="add mod">
          <ac:chgData name="Cesar Augusto Lopez Gallego" userId="0dfa9112-9251-4882-b472-cf2dfcee09d1" providerId="ADAL" clId="{E2571EEC-7C6D-4369-B67A-FC525053D866}" dt="2025-08-02T17:04:50.099" v="1238" actId="14100"/>
          <ac:picMkLst>
            <pc:docMk/>
            <pc:sldMk cId="1546707984" sldId="312"/>
            <ac:picMk id="16" creationId="{4C40B8DB-5BDA-4370-A9DF-2FA361BFB1D0}"/>
          </ac:picMkLst>
        </pc:picChg>
        <pc:cxnChg chg="add del mod">
          <ac:chgData name="Cesar Augusto Lopez Gallego" userId="0dfa9112-9251-4882-b472-cf2dfcee09d1" providerId="ADAL" clId="{E2571EEC-7C6D-4369-B67A-FC525053D866}" dt="2025-08-02T16:04:08.257" v="924" actId="21"/>
          <ac:cxnSpMkLst>
            <pc:docMk/>
            <pc:sldMk cId="1546707984" sldId="312"/>
            <ac:cxnSpMk id="9" creationId="{8F8A4BBE-566E-4F32-8C1A-D08E42B2CE92}"/>
          </ac:cxnSpMkLst>
        </pc:cxnChg>
      </pc:sldChg>
      <pc:sldChg chg="addSp modSp new mod">
        <pc:chgData name="Cesar Augusto Lopez Gallego" userId="0dfa9112-9251-4882-b472-cf2dfcee09d1" providerId="ADAL" clId="{E2571EEC-7C6D-4369-B67A-FC525053D866}" dt="2025-08-02T15:37:12.355" v="666" actId="20577"/>
        <pc:sldMkLst>
          <pc:docMk/>
          <pc:sldMk cId="595587210" sldId="313"/>
        </pc:sldMkLst>
        <pc:spChg chg="mod">
          <ac:chgData name="Cesar Augusto Lopez Gallego" userId="0dfa9112-9251-4882-b472-cf2dfcee09d1" providerId="ADAL" clId="{E2571EEC-7C6D-4369-B67A-FC525053D866}" dt="2025-08-02T15:24:48.968" v="499" actId="20577"/>
          <ac:spMkLst>
            <pc:docMk/>
            <pc:sldMk cId="595587210" sldId="313"/>
            <ac:spMk id="2" creationId="{B5D35DC6-E198-40B3-B7A3-D35AA59238C5}"/>
          </ac:spMkLst>
        </pc:spChg>
        <pc:spChg chg="add mod">
          <ac:chgData name="Cesar Augusto Lopez Gallego" userId="0dfa9112-9251-4882-b472-cf2dfcee09d1" providerId="ADAL" clId="{E2571EEC-7C6D-4369-B67A-FC525053D866}" dt="2025-08-02T15:37:12.355" v="666" actId="20577"/>
          <ac:spMkLst>
            <pc:docMk/>
            <pc:sldMk cId="595587210" sldId="313"/>
            <ac:spMk id="4" creationId="{8128CBF0-BC38-4DB9-BEBC-1F9D18D30168}"/>
          </ac:spMkLst>
        </pc:spChg>
        <pc:spChg chg="add mod">
          <ac:chgData name="Cesar Augusto Lopez Gallego" userId="0dfa9112-9251-4882-b472-cf2dfcee09d1" providerId="ADAL" clId="{E2571EEC-7C6D-4369-B67A-FC525053D866}" dt="2025-08-02T15:37:03.605" v="663" actId="1076"/>
          <ac:spMkLst>
            <pc:docMk/>
            <pc:sldMk cId="595587210" sldId="313"/>
            <ac:spMk id="5" creationId="{58D5FBCC-4BF0-4F1D-A852-168DD98173CB}"/>
          </ac:spMkLst>
        </pc:spChg>
        <pc:spChg chg="add mod">
          <ac:chgData name="Cesar Augusto Lopez Gallego" userId="0dfa9112-9251-4882-b472-cf2dfcee09d1" providerId="ADAL" clId="{E2571EEC-7C6D-4369-B67A-FC525053D866}" dt="2025-08-02T15:37:03.605" v="663" actId="1076"/>
          <ac:spMkLst>
            <pc:docMk/>
            <pc:sldMk cId="595587210" sldId="313"/>
            <ac:spMk id="8" creationId="{E3E8BD37-0AEB-4D5D-AE03-392F04768CE6}"/>
          </ac:spMkLst>
        </pc:spChg>
        <pc:cxnChg chg="add mod">
          <ac:chgData name="Cesar Augusto Lopez Gallego" userId="0dfa9112-9251-4882-b472-cf2dfcee09d1" providerId="ADAL" clId="{E2571EEC-7C6D-4369-B67A-FC525053D866}" dt="2025-08-02T15:37:03.360" v="662" actId="14100"/>
          <ac:cxnSpMkLst>
            <pc:docMk/>
            <pc:sldMk cId="595587210" sldId="313"/>
            <ac:cxnSpMk id="7" creationId="{DC3B35D1-A4F5-4FD4-96A5-A22A6CFF4E37}"/>
          </ac:cxnSpMkLst>
        </pc:cxnChg>
        <pc:cxnChg chg="add mod">
          <ac:chgData name="Cesar Augusto Lopez Gallego" userId="0dfa9112-9251-4882-b472-cf2dfcee09d1" providerId="ADAL" clId="{E2571EEC-7C6D-4369-B67A-FC525053D866}" dt="2025-08-02T15:37:03.198" v="661" actId="1076"/>
          <ac:cxnSpMkLst>
            <pc:docMk/>
            <pc:sldMk cId="595587210" sldId="313"/>
            <ac:cxnSpMk id="10" creationId="{3972B44D-555E-439B-964C-309B22D61DD6}"/>
          </ac:cxnSpMkLst>
        </pc:cxnChg>
      </pc:sldChg>
      <pc:sldChg chg="addSp delSp modSp add mod">
        <pc:chgData name="Cesar Augusto Lopez Gallego" userId="0dfa9112-9251-4882-b472-cf2dfcee09d1" providerId="ADAL" clId="{E2571EEC-7C6D-4369-B67A-FC525053D866}" dt="2025-08-04T13:43:41.241" v="1988" actId="20577"/>
        <pc:sldMkLst>
          <pc:docMk/>
          <pc:sldMk cId="1406370981" sldId="314"/>
        </pc:sldMkLst>
        <pc:spChg chg="add mod">
          <ac:chgData name="Cesar Augusto Lopez Gallego" userId="0dfa9112-9251-4882-b472-cf2dfcee09d1" providerId="ADAL" clId="{E2571EEC-7C6D-4369-B67A-FC525053D866}" dt="2025-08-02T17:08:09.792" v="1474"/>
          <ac:spMkLst>
            <pc:docMk/>
            <pc:sldMk cId="1406370981" sldId="314"/>
            <ac:spMk id="4" creationId="{BA149C55-D855-4455-B5FF-7E01A90B417A}"/>
          </ac:spMkLst>
        </pc:spChg>
        <pc:spChg chg="del">
          <ac:chgData name="Cesar Augusto Lopez Gallego" userId="0dfa9112-9251-4882-b472-cf2dfcee09d1" providerId="ADAL" clId="{E2571EEC-7C6D-4369-B67A-FC525053D866}" dt="2025-08-02T16:16:02.804" v="1141" actId="478"/>
          <ac:spMkLst>
            <pc:docMk/>
            <pc:sldMk cId="1406370981" sldId="314"/>
            <ac:spMk id="5" creationId="{1097049D-B7D0-44E5-A599-DA0C9D0BD3B7}"/>
          </ac:spMkLst>
        </pc:spChg>
        <pc:spChg chg="add mod">
          <ac:chgData name="Cesar Augusto Lopez Gallego" userId="0dfa9112-9251-4882-b472-cf2dfcee09d1" providerId="ADAL" clId="{E2571EEC-7C6D-4369-B67A-FC525053D866}" dt="2025-08-04T13:43:41.241" v="1988" actId="20577"/>
          <ac:spMkLst>
            <pc:docMk/>
            <pc:sldMk cId="1406370981" sldId="314"/>
            <ac:spMk id="5" creationId="{3D53EDED-DB3D-4BBF-9BFE-640DC7E3E345}"/>
          </ac:spMkLst>
        </pc:spChg>
        <pc:spChg chg="mod">
          <ac:chgData name="Cesar Augusto Lopez Gallego" userId="0dfa9112-9251-4882-b472-cf2dfcee09d1" providerId="ADAL" clId="{E2571EEC-7C6D-4369-B67A-FC525053D866}" dt="2025-08-04T13:33:35.770" v="1838" actId="6549"/>
          <ac:spMkLst>
            <pc:docMk/>
            <pc:sldMk cId="1406370981" sldId="314"/>
            <ac:spMk id="298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4T13:32:55.156" v="1835" actId="1076"/>
          <ac:picMkLst>
            <pc:docMk/>
            <pc:sldMk cId="1406370981" sldId="314"/>
            <ac:picMk id="3" creationId="{041FFD88-2A24-48E6-A942-63AC060CCAFE}"/>
          </ac:picMkLst>
        </pc:picChg>
      </pc:sldChg>
      <pc:sldChg chg="addSp modSp new mod">
        <pc:chgData name="Cesar Augusto Lopez Gallego" userId="0dfa9112-9251-4882-b472-cf2dfcee09d1" providerId="ADAL" clId="{E2571EEC-7C6D-4369-B67A-FC525053D866}" dt="2025-08-02T17:22:51.147" v="1478" actId="13926"/>
        <pc:sldMkLst>
          <pc:docMk/>
          <pc:sldMk cId="1920304019" sldId="315"/>
        </pc:sldMkLst>
        <pc:spChg chg="mod">
          <ac:chgData name="Cesar Augusto Lopez Gallego" userId="0dfa9112-9251-4882-b472-cf2dfcee09d1" providerId="ADAL" clId="{E2571EEC-7C6D-4369-B67A-FC525053D866}" dt="2025-08-02T16:04:27.992" v="967" actId="20577"/>
          <ac:spMkLst>
            <pc:docMk/>
            <pc:sldMk cId="1920304019" sldId="315"/>
            <ac:spMk id="2" creationId="{3DEADCA7-67B4-4676-A940-7DA5BA11FFB6}"/>
          </ac:spMkLst>
        </pc:spChg>
        <pc:spChg chg="add mod">
          <ac:chgData name="Cesar Augusto Lopez Gallego" userId="0dfa9112-9251-4882-b472-cf2dfcee09d1" providerId="ADAL" clId="{E2571EEC-7C6D-4369-B67A-FC525053D866}" dt="2025-08-02T16:10:31.833" v="1045" actId="404"/>
          <ac:spMkLst>
            <pc:docMk/>
            <pc:sldMk cId="1920304019" sldId="315"/>
            <ac:spMk id="3" creationId="{E9DDDFF2-B66D-4425-AB0C-F5FCB6FE935B}"/>
          </ac:spMkLst>
        </pc:spChg>
        <pc:spChg chg="add mod">
          <ac:chgData name="Cesar Augusto Lopez Gallego" userId="0dfa9112-9251-4882-b472-cf2dfcee09d1" providerId="ADAL" clId="{E2571EEC-7C6D-4369-B67A-FC525053D866}" dt="2025-08-02T16:11:37.942" v="1053" actId="1076"/>
          <ac:spMkLst>
            <pc:docMk/>
            <pc:sldMk cId="1920304019" sldId="315"/>
            <ac:spMk id="4" creationId="{F927E2D7-254F-4462-8830-B4735B31F652}"/>
          </ac:spMkLst>
        </pc:spChg>
        <pc:spChg chg="add mod">
          <ac:chgData name="Cesar Augusto Lopez Gallego" userId="0dfa9112-9251-4882-b472-cf2dfcee09d1" providerId="ADAL" clId="{E2571EEC-7C6D-4369-B67A-FC525053D866}" dt="2025-08-02T16:11:27.980" v="1051" actId="1076"/>
          <ac:spMkLst>
            <pc:docMk/>
            <pc:sldMk cId="1920304019" sldId="315"/>
            <ac:spMk id="6" creationId="{20B79E46-3062-4523-822A-ABBD4EBE990A}"/>
          </ac:spMkLst>
        </pc:spChg>
        <pc:spChg chg="add mod">
          <ac:chgData name="Cesar Augusto Lopez Gallego" userId="0dfa9112-9251-4882-b472-cf2dfcee09d1" providerId="ADAL" clId="{E2571EEC-7C6D-4369-B67A-FC525053D866}" dt="2025-08-02T16:11:37.942" v="1053" actId="1076"/>
          <ac:spMkLst>
            <pc:docMk/>
            <pc:sldMk cId="1920304019" sldId="315"/>
            <ac:spMk id="7" creationId="{17DEE990-1A6A-464A-ACBE-D852A76EDBA9}"/>
          </ac:spMkLst>
        </pc:spChg>
        <pc:spChg chg="add mod">
          <ac:chgData name="Cesar Augusto Lopez Gallego" userId="0dfa9112-9251-4882-b472-cf2dfcee09d1" providerId="ADAL" clId="{E2571EEC-7C6D-4369-B67A-FC525053D866}" dt="2025-08-02T17:22:51.147" v="1478" actId="13926"/>
          <ac:spMkLst>
            <pc:docMk/>
            <pc:sldMk cId="1920304019" sldId="315"/>
            <ac:spMk id="8" creationId="{F43CEBEC-D4F3-4A15-AA6A-B37090F7C058}"/>
          </ac:spMkLst>
        </pc:spChg>
        <pc:spChg chg="add mod">
          <ac:chgData name="Cesar Augusto Lopez Gallego" userId="0dfa9112-9251-4882-b472-cf2dfcee09d1" providerId="ADAL" clId="{E2571EEC-7C6D-4369-B67A-FC525053D866}" dt="2025-08-02T16:12:52.501" v="1116" actId="1076"/>
          <ac:spMkLst>
            <pc:docMk/>
            <pc:sldMk cId="1920304019" sldId="315"/>
            <ac:spMk id="10" creationId="{7DB031B2-9E39-4085-9886-FF52C4D84407}"/>
          </ac:spMkLst>
        </pc:spChg>
        <pc:picChg chg="add mod">
          <ac:chgData name="Cesar Augusto Lopez Gallego" userId="0dfa9112-9251-4882-b472-cf2dfcee09d1" providerId="ADAL" clId="{E2571EEC-7C6D-4369-B67A-FC525053D866}" dt="2025-08-02T16:13:03.175" v="1124" actId="1036"/>
          <ac:picMkLst>
            <pc:docMk/>
            <pc:sldMk cId="1920304019" sldId="315"/>
            <ac:picMk id="12" creationId="{4D158319-A45D-4FF3-A615-5791E0BDCC62}"/>
          </ac:picMkLst>
        </pc:picChg>
        <pc:cxnChg chg="add mod">
          <ac:chgData name="Cesar Augusto Lopez Gallego" userId="0dfa9112-9251-4882-b472-cf2dfcee09d1" providerId="ADAL" clId="{E2571EEC-7C6D-4369-B67A-FC525053D866}" dt="2025-08-02T16:11:43.266" v="1055" actId="14100"/>
          <ac:cxnSpMkLst>
            <pc:docMk/>
            <pc:sldMk cId="1920304019" sldId="315"/>
            <ac:cxnSpMk id="5" creationId="{EFC88C66-9D1F-4CF2-BE69-A779D748BCE7}"/>
          </ac:cxnSpMkLst>
        </pc:cxnChg>
      </pc:sldChg>
      <pc:sldChg chg="new del">
        <pc:chgData name="Cesar Augusto Lopez Gallego" userId="0dfa9112-9251-4882-b472-cf2dfcee09d1" providerId="ADAL" clId="{E2571EEC-7C6D-4369-B67A-FC525053D866}" dt="2025-08-02T16:17:56.218" v="1164" actId="47"/>
        <pc:sldMkLst>
          <pc:docMk/>
          <pc:sldMk cId="796359521" sldId="316"/>
        </pc:sldMkLst>
      </pc:sldChg>
      <pc:sldChg chg="addSp modSp add mod">
        <pc:chgData name="Cesar Augusto Lopez Gallego" userId="0dfa9112-9251-4882-b472-cf2dfcee09d1" providerId="ADAL" clId="{E2571EEC-7C6D-4369-B67A-FC525053D866}" dt="2025-08-02T16:18:17.889" v="1188" actId="1076"/>
        <pc:sldMkLst>
          <pc:docMk/>
          <pc:sldMk cId="1774690127" sldId="316"/>
        </pc:sldMkLst>
        <pc:spChg chg="mod">
          <ac:chgData name="Cesar Augusto Lopez Gallego" userId="0dfa9112-9251-4882-b472-cf2dfcee09d1" providerId="ADAL" clId="{E2571EEC-7C6D-4369-B67A-FC525053D866}" dt="2025-08-02T16:18:04.575" v="1182" actId="20577"/>
          <ac:spMkLst>
            <pc:docMk/>
            <pc:sldMk cId="1774690127" sldId="316"/>
            <ac:spMk id="298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2T16:18:17.889" v="1188" actId="1076"/>
          <ac:picMkLst>
            <pc:docMk/>
            <pc:sldMk cId="1774690127" sldId="316"/>
            <ac:picMk id="3" creationId="{E58D01B0-57B0-4B04-A46E-111535D35A29}"/>
          </ac:picMkLst>
        </pc:picChg>
      </pc:sldChg>
      <pc:sldChg chg="addSp delSp modSp add mod">
        <pc:chgData name="Cesar Augusto Lopez Gallego" userId="0dfa9112-9251-4882-b472-cf2dfcee09d1" providerId="ADAL" clId="{E2571EEC-7C6D-4369-B67A-FC525053D866}" dt="2025-08-04T14:15:35.238" v="2173" actId="2711"/>
        <pc:sldMkLst>
          <pc:docMk/>
          <pc:sldMk cId="1307743923" sldId="317"/>
        </pc:sldMkLst>
        <pc:spChg chg="add del mod">
          <ac:chgData name="Cesar Augusto Lopez Gallego" userId="0dfa9112-9251-4882-b472-cf2dfcee09d1" providerId="ADAL" clId="{E2571EEC-7C6D-4369-B67A-FC525053D866}" dt="2025-08-04T14:06:26.894" v="2113" actId="478"/>
          <ac:spMkLst>
            <pc:docMk/>
            <pc:sldMk cId="1307743923" sldId="317"/>
            <ac:spMk id="4" creationId="{6F050C59-B823-446D-883F-7EA4A37EE7AC}"/>
          </ac:spMkLst>
        </pc:spChg>
        <pc:spChg chg="mod">
          <ac:chgData name="Cesar Augusto Lopez Gallego" userId="0dfa9112-9251-4882-b472-cf2dfcee09d1" providerId="ADAL" clId="{E2571EEC-7C6D-4369-B67A-FC525053D866}" dt="2025-08-04T13:48:16.981" v="2032" actId="20577"/>
          <ac:spMkLst>
            <pc:docMk/>
            <pc:sldMk cId="1307743923" sldId="317"/>
            <ac:spMk id="358" creationId="{00000000-0000-0000-0000-000000000000}"/>
          </ac:spMkLst>
        </pc:spChg>
        <pc:graphicFrameChg chg="add mod modGraphic">
          <ac:chgData name="Cesar Augusto Lopez Gallego" userId="0dfa9112-9251-4882-b472-cf2dfcee09d1" providerId="ADAL" clId="{E2571EEC-7C6D-4369-B67A-FC525053D866}" dt="2025-08-04T14:15:35.238" v="2173" actId="2711"/>
          <ac:graphicFrameMkLst>
            <pc:docMk/>
            <pc:sldMk cId="1307743923" sldId="317"/>
            <ac:graphicFrameMk id="3" creationId="{7A46D496-2348-44BD-8CF5-A2F2247CFC19}"/>
          </ac:graphicFrameMkLst>
        </pc:graphicFrameChg>
      </pc:sldChg>
      <pc:sldChg chg="add del">
        <pc:chgData name="Cesar Augusto Lopez Gallego" userId="0dfa9112-9251-4882-b472-cf2dfcee09d1" providerId="ADAL" clId="{E2571EEC-7C6D-4369-B67A-FC525053D866}" dt="2025-08-02T16:18:06.992" v="1184"/>
        <pc:sldMkLst>
          <pc:docMk/>
          <pc:sldMk cId="2841256305" sldId="317"/>
        </pc:sldMkLst>
      </pc:sldChg>
      <pc:sldChg chg="addSp delSp modSp add mod ord">
        <pc:chgData name="Cesar Augusto Lopez Gallego" userId="0dfa9112-9251-4882-b472-cf2dfcee09d1" providerId="ADAL" clId="{E2571EEC-7C6D-4369-B67A-FC525053D866}" dt="2025-08-04T15:09:10.474" v="2568" actId="1076"/>
        <pc:sldMkLst>
          <pc:docMk/>
          <pc:sldMk cId="1621598994" sldId="318"/>
        </pc:sldMkLst>
        <pc:spChg chg="add del mod">
          <ac:chgData name="Cesar Augusto Lopez Gallego" userId="0dfa9112-9251-4882-b472-cf2dfcee09d1" providerId="ADAL" clId="{E2571EEC-7C6D-4369-B67A-FC525053D866}" dt="2025-08-04T14:45:14.367" v="2330" actId="478"/>
          <ac:spMkLst>
            <pc:docMk/>
            <pc:sldMk cId="1621598994" sldId="318"/>
            <ac:spMk id="5" creationId="{2D0CE059-9C76-4FD7-8C6A-701A8728D3E1}"/>
          </ac:spMkLst>
        </pc:spChg>
        <pc:spChg chg="add mod">
          <ac:chgData name="Cesar Augusto Lopez Gallego" userId="0dfa9112-9251-4882-b472-cf2dfcee09d1" providerId="ADAL" clId="{E2571EEC-7C6D-4369-B67A-FC525053D866}" dt="2025-08-04T15:07:49.275" v="2558" actId="13822"/>
          <ac:spMkLst>
            <pc:docMk/>
            <pc:sldMk cId="1621598994" sldId="318"/>
            <ac:spMk id="7" creationId="{57DB368E-EC40-45B3-AAC0-2AB30A776C6A}"/>
          </ac:spMkLst>
        </pc:spChg>
        <pc:spChg chg="add mod">
          <ac:chgData name="Cesar Augusto Lopez Gallego" userId="0dfa9112-9251-4882-b472-cf2dfcee09d1" providerId="ADAL" clId="{E2571EEC-7C6D-4369-B67A-FC525053D866}" dt="2025-08-04T15:06:54.251" v="2488" actId="1076"/>
          <ac:spMkLst>
            <pc:docMk/>
            <pc:sldMk cId="1621598994" sldId="318"/>
            <ac:spMk id="8" creationId="{6C1C0FE5-6FFF-4ED6-A72C-2F16D9FFC416}"/>
          </ac:spMkLst>
        </pc:spChg>
        <pc:spChg chg="add mod">
          <ac:chgData name="Cesar Augusto Lopez Gallego" userId="0dfa9112-9251-4882-b472-cf2dfcee09d1" providerId="ADAL" clId="{E2571EEC-7C6D-4369-B67A-FC525053D866}" dt="2025-08-04T15:08:32.493" v="2565" actId="1076"/>
          <ac:spMkLst>
            <pc:docMk/>
            <pc:sldMk cId="1621598994" sldId="318"/>
            <ac:spMk id="9" creationId="{ADD21C48-338B-4EB8-BCC6-578BE067358A}"/>
          </ac:spMkLst>
        </pc:spChg>
        <pc:spChg chg="add mod">
          <ac:chgData name="Cesar Augusto Lopez Gallego" userId="0dfa9112-9251-4882-b472-cf2dfcee09d1" providerId="ADAL" clId="{E2571EEC-7C6D-4369-B67A-FC525053D866}" dt="2025-08-04T15:07:53.863" v="2559" actId="13822"/>
          <ac:spMkLst>
            <pc:docMk/>
            <pc:sldMk cId="1621598994" sldId="318"/>
            <ac:spMk id="10" creationId="{C0DC194A-5F45-4ABF-9FE0-3CB6598A14E1}"/>
          </ac:spMkLst>
        </pc:spChg>
        <pc:spChg chg="add mod">
          <ac:chgData name="Cesar Augusto Lopez Gallego" userId="0dfa9112-9251-4882-b472-cf2dfcee09d1" providerId="ADAL" clId="{E2571EEC-7C6D-4369-B67A-FC525053D866}" dt="2025-08-04T15:07:58.348" v="2560" actId="13822"/>
          <ac:spMkLst>
            <pc:docMk/>
            <pc:sldMk cId="1621598994" sldId="318"/>
            <ac:spMk id="11" creationId="{030702D8-D144-4762-9010-31471535E268}"/>
          </ac:spMkLst>
        </pc:spChg>
        <pc:spChg chg="add mod">
          <ac:chgData name="Cesar Augusto Lopez Gallego" userId="0dfa9112-9251-4882-b472-cf2dfcee09d1" providerId="ADAL" clId="{E2571EEC-7C6D-4369-B67A-FC525053D866}" dt="2025-08-04T15:09:10.474" v="2568" actId="1076"/>
          <ac:spMkLst>
            <pc:docMk/>
            <pc:sldMk cId="1621598994" sldId="318"/>
            <ac:spMk id="12" creationId="{C79612E0-351D-424F-970B-7DB11D5F09EE}"/>
          </ac:spMkLst>
        </pc:spChg>
        <pc:spChg chg="del mod">
          <ac:chgData name="Cesar Augusto Lopez Gallego" userId="0dfa9112-9251-4882-b472-cf2dfcee09d1" providerId="ADAL" clId="{E2571EEC-7C6D-4369-B67A-FC525053D866}" dt="2025-08-04T14:45:11.881" v="2328" actId="478"/>
          <ac:spMkLst>
            <pc:docMk/>
            <pc:sldMk cId="1621598994" sldId="318"/>
            <ac:spMk id="269" creationId="{00000000-0000-0000-0000-000000000000}"/>
          </ac:spMkLst>
        </pc:spChg>
        <pc:picChg chg="add mod">
          <ac:chgData name="Cesar Augusto Lopez Gallego" userId="0dfa9112-9251-4882-b472-cf2dfcee09d1" providerId="ADAL" clId="{E2571EEC-7C6D-4369-B67A-FC525053D866}" dt="2025-08-04T14:59:05.193" v="2416" actId="1076"/>
          <ac:picMkLst>
            <pc:docMk/>
            <pc:sldMk cId="1621598994" sldId="318"/>
            <ac:picMk id="3" creationId="{41901429-5314-46DB-AFA4-ECBE6801BB12}"/>
          </ac:picMkLst>
        </pc:picChg>
        <pc:cxnChg chg="add del mod">
          <ac:chgData name="Cesar Augusto Lopez Gallego" userId="0dfa9112-9251-4882-b472-cf2dfcee09d1" providerId="ADAL" clId="{E2571EEC-7C6D-4369-B67A-FC525053D866}" dt="2025-08-04T15:08:27.581" v="2564" actId="478"/>
          <ac:cxnSpMkLst>
            <pc:docMk/>
            <pc:sldMk cId="1621598994" sldId="318"/>
            <ac:cxnSpMk id="14" creationId="{70BCB0C4-FB96-4C26-B380-8F166DDB8983}"/>
          </ac:cxnSpMkLst>
        </pc:cxnChg>
        <pc:cxnChg chg="add">
          <ac:chgData name="Cesar Augusto Lopez Gallego" userId="0dfa9112-9251-4882-b472-cf2dfcee09d1" providerId="ADAL" clId="{E2571EEC-7C6D-4369-B67A-FC525053D866}" dt="2025-08-04T15:08:22.130" v="2563" actId="11529"/>
          <ac:cxnSpMkLst>
            <pc:docMk/>
            <pc:sldMk cId="1621598994" sldId="318"/>
            <ac:cxnSpMk id="16" creationId="{A2C109E3-D0C3-428B-B3A8-851E105A96AF}"/>
          </ac:cxnSpMkLst>
        </pc:cxnChg>
        <pc:cxnChg chg="add">
          <ac:chgData name="Cesar Augusto Lopez Gallego" userId="0dfa9112-9251-4882-b472-cf2dfcee09d1" providerId="ADAL" clId="{E2571EEC-7C6D-4369-B67A-FC525053D866}" dt="2025-08-04T15:08:42.266" v="2566" actId="11529"/>
          <ac:cxnSpMkLst>
            <pc:docMk/>
            <pc:sldMk cId="1621598994" sldId="318"/>
            <ac:cxnSpMk id="18" creationId="{8AF78753-E3E5-4D48-A0DA-A23525F9DE3F}"/>
          </ac:cxnSpMkLst>
        </pc:cxnChg>
        <pc:cxnChg chg="add">
          <ac:chgData name="Cesar Augusto Lopez Gallego" userId="0dfa9112-9251-4882-b472-cf2dfcee09d1" providerId="ADAL" clId="{E2571EEC-7C6D-4369-B67A-FC525053D866}" dt="2025-08-04T15:09:05.528" v="2567" actId="11529"/>
          <ac:cxnSpMkLst>
            <pc:docMk/>
            <pc:sldMk cId="1621598994" sldId="318"/>
            <ac:cxnSpMk id="20" creationId="{AE47C1B6-FF8E-419E-A7BB-6E36F44CB249}"/>
          </ac:cxnSpMkLst>
        </pc:cxnChg>
      </pc:sldChg>
      <pc:sldChg chg="addSp delSp modSp add mod">
        <pc:chgData name="Cesar Augusto Lopez Gallego" userId="0dfa9112-9251-4882-b472-cf2dfcee09d1" providerId="ADAL" clId="{E2571EEC-7C6D-4369-B67A-FC525053D866}" dt="2025-08-04T13:47:18.630" v="2018" actId="122"/>
        <pc:sldMkLst>
          <pc:docMk/>
          <pc:sldMk cId="1755386000" sldId="319"/>
        </pc:sldMkLst>
        <pc:spChg chg="del">
          <ac:chgData name="Cesar Augusto Lopez Gallego" userId="0dfa9112-9251-4882-b472-cf2dfcee09d1" providerId="ADAL" clId="{E2571EEC-7C6D-4369-B67A-FC525053D866}" dt="2025-08-04T13:34:25.672" v="1842" actId="478"/>
          <ac:spMkLst>
            <pc:docMk/>
            <pc:sldMk cId="1755386000" sldId="319"/>
            <ac:spMk id="4" creationId="{BA149C55-D855-4455-B5FF-7E01A90B417A}"/>
          </ac:spMkLst>
        </pc:spChg>
        <pc:spChg chg="add del mod">
          <ac:chgData name="Cesar Augusto Lopez Gallego" userId="0dfa9112-9251-4882-b472-cf2dfcee09d1" providerId="ADAL" clId="{E2571EEC-7C6D-4369-B67A-FC525053D866}" dt="2025-08-04T13:34:34.106" v="1843" actId="478"/>
          <ac:spMkLst>
            <pc:docMk/>
            <pc:sldMk cId="1755386000" sldId="319"/>
            <ac:spMk id="5" creationId="{57122FA5-EB22-495B-9CE7-2ED1E700B8A1}"/>
          </ac:spMkLst>
        </pc:spChg>
        <pc:spChg chg="add del mod">
          <ac:chgData name="Cesar Augusto Lopez Gallego" userId="0dfa9112-9251-4882-b472-cf2dfcee09d1" providerId="ADAL" clId="{E2571EEC-7C6D-4369-B67A-FC525053D866}" dt="2025-08-04T13:37:52.772" v="1857" actId="478"/>
          <ac:spMkLst>
            <pc:docMk/>
            <pc:sldMk cId="1755386000" sldId="319"/>
            <ac:spMk id="8" creationId="{4D8393B6-67B9-447E-85AD-85A88D6B5A27}"/>
          </ac:spMkLst>
        </pc:spChg>
        <pc:spChg chg="add mod">
          <ac:chgData name="Cesar Augusto Lopez Gallego" userId="0dfa9112-9251-4882-b472-cf2dfcee09d1" providerId="ADAL" clId="{E2571EEC-7C6D-4369-B67A-FC525053D866}" dt="2025-08-04T13:47:18.630" v="2018" actId="122"/>
          <ac:spMkLst>
            <pc:docMk/>
            <pc:sldMk cId="1755386000" sldId="319"/>
            <ac:spMk id="10" creationId="{14B0AC85-7177-4751-9085-225FA5F2FCF6}"/>
          </ac:spMkLst>
        </pc:spChg>
        <pc:spChg chg="mod">
          <ac:chgData name="Cesar Augusto Lopez Gallego" userId="0dfa9112-9251-4882-b472-cf2dfcee09d1" providerId="ADAL" clId="{E2571EEC-7C6D-4369-B67A-FC525053D866}" dt="2025-08-04T13:36:20.843" v="1846" actId="20577"/>
          <ac:spMkLst>
            <pc:docMk/>
            <pc:sldMk cId="1755386000" sldId="319"/>
            <ac:spMk id="298" creationId="{00000000-0000-0000-0000-000000000000}"/>
          </ac:spMkLst>
        </pc:spChg>
        <pc:picChg chg="del">
          <ac:chgData name="Cesar Augusto Lopez Gallego" userId="0dfa9112-9251-4882-b472-cf2dfcee09d1" providerId="ADAL" clId="{E2571EEC-7C6D-4369-B67A-FC525053D866}" dt="2025-08-04T13:34:25.672" v="1842" actId="478"/>
          <ac:picMkLst>
            <pc:docMk/>
            <pc:sldMk cId="1755386000" sldId="319"/>
            <ac:picMk id="3" creationId="{041FFD88-2A24-48E6-A942-63AC060CCAFE}"/>
          </ac:picMkLst>
        </pc:picChg>
      </pc:sldChg>
      <pc:sldChg chg="new del">
        <pc:chgData name="Cesar Augusto Lopez Gallego" userId="0dfa9112-9251-4882-b472-cf2dfcee09d1" providerId="ADAL" clId="{E2571EEC-7C6D-4369-B67A-FC525053D866}" dt="2025-08-04T13:34:14.744" v="1840" actId="47"/>
        <pc:sldMkLst>
          <pc:docMk/>
          <pc:sldMk cId="3926261525" sldId="319"/>
        </pc:sldMkLst>
      </pc:sldChg>
      <pc:sldChg chg="addSp modSp new mod">
        <pc:chgData name="Cesar Augusto Lopez Gallego" userId="0dfa9112-9251-4882-b472-cf2dfcee09d1" providerId="ADAL" clId="{E2571EEC-7C6D-4369-B67A-FC525053D866}" dt="2025-08-04T14:04:28.117" v="2109" actId="207"/>
        <pc:sldMkLst>
          <pc:docMk/>
          <pc:sldMk cId="3447714803" sldId="320"/>
        </pc:sldMkLst>
        <pc:spChg chg="mod">
          <ac:chgData name="Cesar Augusto Lopez Gallego" userId="0dfa9112-9251-4882-b472-cf2dfcee09d1" providerId="ADAL" clId="{E2571EEC-7C6D-4369-B67A-FC525053D866}" dt="2025-08-04T13:55:36.322" v="2085" actId="20577"/>
          <ac:spMkLst>
            <pc:docMk/>
            <pc:sldMk cId="3447714803" sldId="320"/>
            <ac:spMk id="2" creationId="{1779CDC6-F94A-4B24-976D-AF9B737123C3}"/>
          </ac:spMkLst>
        </pc:spChg>
        <pc:graphicFrameChg chg="add mod modGraphic">
          <ac:chgData name="Cesar Augusto Lopez Gallego" userId="0dfa9112-9251-4882-b472-cf2dfcee09d1" providerId="ADAL" clId="{E2571EEC-7C6D-4369-B67A-FC525053D866}" dt="2025-08-04T14:04:28.117" v="2109" actId="207"/>
          <ac:graphicFrameMkLst>
            <pc:docMk/>
            <pc:sldMk cId="3447714803" sldId="320"/>
            <ac:graphicFrameMk id="3" creationId="{9616B63E-AAEB-4D29-B24E-067C1C1BDD47}"/>
          </ac:graphicFrameMkLst>
        </pc:graphicFrameChg>
      </pc:sldChg>
      <pc:sldChg chg="addSp delSp modSp new mod">
        <pc:chgData name="Cesar Augusto Lopez Gallego" userId="0dfa9112-9251-4882-b472-cf2dfcee09d1" providerId="ADAL" clId="{E2571EEC-7C6D-4369-B67A-FC525053D866}" dt="2025-08-04T15:30:16.968" v="2657" actId="1076"/>
        <pc:sldMkLst>
          <pc:docMk/>
          <pc:sldMk cId="730531917" sldId="321"/>
        </pc:sldMkLst>
        <pc:spChg chg="mod">
          <ac:chgData name="Cesar Augusto Lopez Gallego" userId="0dfa9112-9251-4882-b472-cf2dfcee09d1" providerId="ADAL" clId="{E2571EEC-7C6D-4369-B67A-FC525053D866}" dt="2025-08-04T14:22:49.746" v="2282" actId="20577"/>
          <ac:spMkLst>
            <pc:docMk/>
            <pc:sldMk cId="730531917" sldId="321"/>
            <ac:spMk id="2" creationId="{CC1CE130-9C8C-41C9-A6F0-0ADCEF7736D1}"/>
          </ac:spMkLst>
        </pc:spChg>
        <pc:spChg chg="add mod">
          <ac:chgData name="Cesar Augusto Lopez Gallego" userId="0dfa9112-9251-4882-b472-cf2dfcee09d1" providerId="ADAL" clId="{E2571EEC-7C6D-4369-B67A-FC525053D866}" dt="2025-08-04T15:28:32.580" v="2577" actId="14100"/>
          <ac:spMkLst>
            <pc:docMk/>
            <pc:sldMk cId="730531917" sldId="321"/>
            <ac:spMk id="3" creationId="{3FCCD409-ED16-4E0E-95B5-E0EA028982F6}"/>
          </ac:spMkLst>
        </pc:spChg>
        <pc:spChg chg="add mod">
          <ac:chgData name="Cesar Augusto Lopez Gallego" userId="0dfa9112-9251-4882-b472-cf2dfcee09d1" providerId="ADAL" clId="{E2571EEC-7C6D-4369-B67A-FC525053D866}" dt="2025-08-04T14:26:14.221" v="2323" actId="20577"/>
          <ac:spMkLst>
            <pc:docMk/>
            <pc:sldMk cId="730531917" sldId="321"/>
            <ac:spMk id="4" creationId="{5FDE28C2-1460-4390-B838-CADEC8655DE2}"/>
          </ac:spMkLst>
        </pc:spChg>
        <pc:spChg chg="add mod">
          <ac:chgData name="Cesar Augusto Lopez Gallego" userId="0dfa9112-9251-4882-b472-cf2dfcee09d1" providerId="ADAL" clId="{E2571EEC-7C6D-4369-B67A-FC525053D866}" dt="2025-08-04T15:28:37.215" v="2579" actId="1076"/>
          <ac:spMkLst>
            <pc:docMk/>
            <pc:sldMk cId="730531917" sldId="321"/>
            <ac:spMk id="5" creationId="{DF9D9FED-1459-45C3-B0EA-BB01A44BEF8A}"/>
          </ac:spMkLst>
        </pc:spChg>
        <pc:spChg chg="add mod">
          <ac:chgData name="Cesar Augusto Lopez Gallego" userId="0dfa9112-9251-4882-b472-cf2dfcee09d1" providerId="ADAL" clId="{E2571EEC-7C6D-4369-B67A-FC525053D866}" dt="2025-08-04T15:28:46.758" v="2583" actId="1076"/>
          <ac:spMkLst>
            <pc:docMk/>
            <pc:sldMk cId="730531917" sldId="321"/>
            <ac:spMk id="6" creationId="{ADEAD94A-AAC0-47D8-9C8D-5F7DE63FE671}"/>
          </ac:spMkLst>
        </pc:spChg>
        <pc:spChg chg="add mod">
          <ac:chgData name="Cesar Augusto Lopez Gallego" userId="0dfa9112-9251-4882-b472-cf2dfcee09d1" providerId="ADAL" clId="{E2571EEC-7C6D-4369-B67A-FC525053D866}" dt="2025-08-04T15:29:41.484" v="2590" actId="1582"/>
          <ac:spMkLst>
            <pc:docMk/>
            <pc:sldMk cId="730531917" sldId="321"/>
            <ac:spMk id="7" creationId="{A8B427F1-3DDD-4678-9F1E-9BB388551FA5}"/>
          </ac:spMkLst>
        </pc:spChg>
        <pc:spChg chg="add mod">
          <ac:chgData name="Cesar Augusto Lopez Gallego" userId="0dfa9112-9251-4882-b472-cf2dfcee09d1" providerId="ADAL" clId="{E2571EEC-7C6D-4369-B67A-FC525053D866}" dt="2025-08-04T15:29:41.484" v="2590" actId="1582"/>
          <ac:spMkLst>
            <pc:docMk/>
            <pc:sldMk cId="730531917" sldId="321"/>
            <ac:spMk id="8" creationId="{B9224B9B-9BE5-4FE7-AC87-ABBD5A866690}"/>
          </ac:spMkLst>
        </pc:spChg>
        <pc:spChg chg="add mod">
          <ac:chgData name="Cesar Augusto Lopez Gallego" userId="0dfa9112-9251-4882-b472-cf2dfcee09d1" providerId="ADAL" clId="{E2571EEC-7C6D-4369-B67A-FC525053D866}" dt="2025-08-04T15:29:41.484" v="2590" actId="1582"/>
          <ac:spMkLst>
            <pc:docMk/>
            <pc:sldMk cId="730531917" sldId="321"/>
            <ac:spMk id="9" creationId="{1CF3D1C3-5686-474E-BF39-E5960AEE5AF5}"/>
          </ac:spMkLst>
        </pc:spChg>
        <pc:spChg chg="add del">
          <ac:chgData name="Cesar Augusto Lopez Gallego" userId="0dfa9112-9251-4882-b472-cf2dfcee09d1" providerId="ADAL" clId="{E2571EEC-7C6D-4369-B67A-FC525053D866}" dt="2025-08-04T14:26:09.847" v="2320" actId="478"/>
          <ac:spMkLst>
            <pc:docMk/>
            <pc:sldMk cId="730531917" sldId="321"/>
            <ac:spMk id="10" creationId="{0D4B1113-57F0-4789-8E53-040C63D999DC}"/>
          </ac:spMkLst>
        </pc:spChg>
        <pc:spChg chg="add mod">
          <ac:chgData name="Cesar Augusto Lopez Gallego" userId="0dfa9112-9251-4882-b472-cf2dfcee09d1" providerId="ADAL" clId="{E2571EEC-7C6D-4369-B67A-FC525053D866}" dt="2025-08-04T15:30:16.968" v="2657" actId="1076"/>
          <ac:spMkLst>
            <pc:docMk/>
            <pc:sldMk cId="730531917" sldId="321"/>
            <ac:spMk id="10" creationId="{BE36F984-636B-4A2D-B671-86358E4D3A50}"/>
          </ac:spMkLst>
        </pc:spChg>
        <pc:spChg chg="add del">
          <ac:chgData name="Cesar Augusto Lopez Gallego" userId="0dfa9112-9251-4882-b472-cf2dfcee09d1" providerId="ADAL" clId="{E2571EEC-7C6D-4369-B67A-FC525053D866}" dt="2025-08-04T14:26:37.832" v="2325" actId="11529"/>
          <ac:spMkLst>
            <pc:docMk/>
            <pc:sldMk cId="730531917" sldId="321"/>
            <ac:spMk id="11" creationId="{7C798931-1EE0-4444-B882-B06B3834EF54}"/>
          </ac:spMkLst>
        </pc:spChg>
        <pc:cxnChg chg="add del mod">
          <ac:chgData name="Cesar Augusto Lopez Gallego" userId="0dfa9112-9251-4882-b472-cf2dfcee09d1" providerId="ADAL" clId="{E2571EEC-7C6D-4369-B67A-FC525053D866}" dt="2025-08-04T14:25:51.216" v="2318" actId="478"/>
          <ac:cxnSpMkLst>
            <pc:docMk/>
            <pc:sldMk cId="730531917" sldId="321"/>
            <ac:cxnSpMk id="6" creationId="{3234F6E7-C8ED-412C-93DB-E4D81AF0D31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AD7C-F01F-41AF-94F7-94496E04B268}" type="datetimeFigureOut">
              <a:rPr lang="es-419" smtClean="0"/>
              <a:t>4/8/2025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BEAFE-E731-4CD0-B248-FBB0725C5A7C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9670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007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f29ffd96f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f29ffd96f_0_2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f29ffd96f_0_2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5706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f4cda06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f4cda069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f4cda069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2448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9ffd96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9ffd96f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f29ffd96f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f29ffd96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f29ffd96f_0_2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3f29ffd96f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458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3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813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40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52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5b7ecb97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75b7ecb97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4203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305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3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f29ffd96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f29ffd96f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f29ffd96f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415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76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93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84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72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09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645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748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440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07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15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70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60593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7613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/>
        </p:nvSpPr>
        <p:spPr>
          <a:xfrm>
            <a:off x="2686337" y="3396572"/>
            <a:ext cx="74965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403433" lvl="1" algn="r" defTabSz="806867">
              <a:buClr>
                <a:srgbClr val="A5A5A5"/>
              </a:buClr>
              <a:buSzPts val="5400"/>
            </a:pPr>
            <a:r>
              <a:rPr lang="es-CO" sz="4765" kern="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al Lenguaje de Programación</a:t>
            </a:r>
            <a:endParaRPr sz="4765" kern="0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7637194" y="5128304"/>
            <a:ext cx="2545663" cy="57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  <a:buSzPts val="1800"/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  <a:buSzPts val="1800"/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9E0BC0-FCA2-4FE0-AE49-A2B40014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0" y="2560566"/>
            <a:ext cx="2112487" cy="16720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330369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Conversiones entre tipos de datos: Implícitas</a:t>
            </a:r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097049D-B7D0-44E5-A599-DA0C9D0BD3B7}"/>
              </a:ext>
            </a:extLst>
          </p:cNvPr>
          <p:cNvSpPr txBox="1"/>
          <p:nvPr/>
        </p:nvSpPr>
        <p:spPr>
          <a:xfrm>
            <a:off x="1131982" y="2084021"/>
            <a:ext cx="9532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Convierte automáticamente un tipo a otro cuando es necesario en una expresión.</a:t>
            </a:r>
          </a:p>
          <a:p>
            <a:endParaRPr lang="es-ES" dirty="0"/>
          </a:p>
          <a:p>
            <a:r>
              <a:rPr lang="es-ES" b="1" dirty="0">
                <a:solidFill>
                  <a:srgbClr val="FF0000"/>
                </a:solidFill>
              </a:rPr>
              <a:t>Los tipos más pequeños se convierten a más grandes </a:t>
            </a:r>
            <a:r>
              <a:rPr lang="es-ES" dirty="0"/>
              <a:t>(ej. </a:t>
            </a:r>
            <a:r>
              <a:rPr lang="es-ES" dirty="0" err="1"/>
              <a:t>char</a:t>
            </a:r>
            <a:r>
              <a:rPr lang="es-ES" dirty="0"/>
              <a:t> → 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 → </a:t>
            </a:r>
            <a:r>
              <a:rPr lang="es-ES" dirty="0" err="1"/>
              <a:t>float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8604D3-9238-4391-8025-A5C639109F3E}"/>
              </a:ext>
            </a:extLst>
          </p:cNvPr>
          <p:cNvSpPr txBox="1"/>
          <p:nvPr/>
        </p:nvSpPr>
        <p:spPr>
          <a:xfrm>
            <a:off x="8160743" y="4336181"/>
            <a:ext cx="2734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a = 5;</a:t>
            </a:r>
          </a:p>
          <a:p>
            <a:r>
              <a:rPr lang="en-US" dirty="0"/>
              <a:t>float b = 3.2;</a:t>
            </a:r>
          </a:p>
          <a:p>
            <a:r>
              <a:rPr lang="en-US" dirty="0"/>
              <a:t>float </a:t>
            </a:r>
            <a:r>
              <a:rPr lang="en-US" dirty="0" err="1"/>
              <a:t>resultado</a:t>
            </a:r>
            <a:r>
              <a:rPr lang="en-US" dirty="0"/>
              <a:t> = a + b;</a:t>
            </a:r>
            <a:endParaRPr lang="es-419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EAC012-E0CA-49BB-AC9E-C614E7AFB840}"/>
              </a:ext>
            </a:extLst>
          </p:cNvPr>
          <p:cNvCxnSpPr/>
          <p:nvPr/>
        </p:nvCxnSpPr>
        <p:spPr>
          <a:xfrm>
            <a:off x="8736376" y="3007605"/>
            <a:ext cx="165253" cy="13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D0BF13-5FAF-47B0-8CC4-EB162DA217F6}"/>
              </a:ext>
            </a:extLst>
          </p:cNvPr>
          <p:cNvSpPr txBox="1"/>
          <p:nvPr/>
        </p:nvSpPr>
        <p:spPr>
          <a:xfrm>
            <a:off x="2266721" y="4336181"/>
            <a:ext cx="2459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 err="1"/>
              <a:t>char</a:t>
            </a:r>
            <a:r>
              <a:rPr lang="es-419" dirty="0"/>
              <a:t> letra = 'A’; </a:t>
            </a:r>
          </a:p>
          <a:p>
            <a:r>
              <a:rPr lang="es-419" dirty="0" err="1"/>
              <a:t>int</a:t>
            </a:r>
            <a:r>
              <a:rPr lang="es-419" dirty="0"/>
              <a:t> </a:t>
            </a:r>
            <a:r>
              <a:rPr lang="es-419" dirty="0" err="1"/>
              <a:t>codigo</a:t>
            </a:r>
            <a:r>
              <a:rPr lang="es-419" dirty="0"/>
              <a:t> = letra; 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F39B258-8B4E-4C5C-94CB-17173EA0412B}"/>
              </a:ext>
            </a:extLst>
          </p:cNvPr>
          <p:cNvCxnSpPr/>
          <p:nvPr/>
        </p:nvCxnSpPr>
        <p:spPr>
          <a:xfrm flipH="1">
            <a:off x="3283027" y="3007605"/>
            <a:ext cx="4605050" cy="118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62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330369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Conversiones entre tipos de datos: Explícitas o (</a:t>
            </a:r>
            <a:r>
              <a:rPr lang="es-CO" dirty="0" err="1"/>
              <a:t>Cast</a:t>
            </a:r>
            <a:r>
              <a:rPr lang="es-CO" dirty="0"/>
              <a:t>)</a:t>
            </a:r>
            <a:endParaRPr dirty="0"/>
          </a:p>
        </p:txBody>
      </p:sp>
      <p:sp>
        <p:nvSpPr>
          <p:cNvPr id="4" name="Google Shape;249;p37">
            <a:extLst>
              <a:ext uri="{FF2B5EF4-FFF2-40B4-BE49-F238E27FC236}">
                <a16:creationId xmlns:a16="http://schemas.microsoft.com/office/drawing/2014/main" id="{BA149C55-D855-4455-B5FF-7E01A90B4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</a:pPr>
            <a:r>
              <a:rPr lang="es-CO" sz="2000" dirty="0"/>
              <a:t>Operación que permite llevar a cabo una conversión entre datos</a:t>
            </a:r>
            <a:endParaRPr sz="2000" dirty="0"/>
          </a:p>
          <a:p>
            <a:pPr marL="228605" indent="-228605"/>
            <a:r>
              <a:rPr lang="es-CO" sz="2000" dirty="0"/>
              <a:t>Un </a:t>
            </a:r>
            <a:r>
              <a:rPr lang="es-CO" sz="2000" dirty="0" err="1"/>
              <a:t>double</a:t>
            </a:r>
            <a:r>
              <a:rPr lang="es-CO" sz="2000" dirty="0"/>
              <a:t> puede contener un </a:t>
            </a:r>
            <a:r>
              <a:rPr lang="es-CO" sz="2000" dirty="0" err="1"/>
              <a:t>int</a:t>
            </a:r>
            <a:r>
              <a:rPr lang="es-CO" sz="2000" dirty="0"/>
              <a:t> pero no al contrario.</a:t>
            </a:r>
          </a:p>
          <a:p>
            <a:pPr marL="228605" indent="-228605"/>
            <a:r>
              <a:rPr lang="es-CO" sz="2000" b="1" u="sng" dirty="0">
                <a:solidFill>
                  <a:srgbClr val="FF0000"/>
                </a:solidFill>
              </a:rPr>
              <a:t>El principio es: Almacenar un tipo de dato grande en uno más pequeño</a:t>
            </a:r>
            <a:endParaRPr sz="2000" b="1" u="sng" dirty="0">
              <a:solidFill>
                <a:srgbClr val="FF0000"/>
              </a:solidFill>
            </a:endParaRPr>
          </a:p>
          <a:p>
            <a:pPr marL="228605" indent="-228605"/>
            <a:r>
              <a:rPr lang="es-CO" sz="2000" dirty="0"/>
              <a:t>Como se convierte bit a bit, se pueden perder datos por el desbordamiento y la información podría ser alterada.</a:t>
            </a:r>
            <a:endParaRPr sz="2000" dirty="0"/>
          </a:p>
          <a:p>
            <a:pPr marL="228605" indent="-228605"/>
            <a:endParaRPr sz="1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1FFD88-2A24-48E6-A942-63AC060C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651" y="2321980"/>
            <a:ext cx="2542858" cy="22140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53EDED-DB3D-4BBF-9BFE-640DC7E3E345}"/>
              </a:ext>
            </a:extLst>
          </p:cNvPr>
          <p:cNvSpPr txBox="1"/>
          <p:nvPr/>
        </p:nvSpPr>
        <p:spPr>
          <a:xfrm>
            <a:off x="2718006" y="5167227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Forma general: (tipo de dato resultante) dato original</a:t>
            </a:r>
          </a:p>
          <a:p>
            <a:r>
              <a:rPr lang="es-ES" dirty="0"/>
              <a:t>			(</a:t>
            </a:r>
            <a:r>
              <a:rPr lang="es-ES" dirty="0" err="1"/>
              <a:t>int</a:t>
            </a:r>
            <a:r>
              <a:rPr lang="es-ES" dirty="0"/>
              <a:t>) </a:t>
            </a:r>
            <a:r>
              <a:rPr lang="es-ES" dirty="0" err="1"/>
              <a:t>float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en este caso un </a:t>
            </a:r>
            <a:r>
              <a:rPr lang="es-ES" dirty="0" err="1">
                <a:sym typeface="Wingdings" panose="05000000000000000000" pitchFamily="2" charset="2"/>
              </a:rPr>
              <a:t>float</a:t>
            </a:r>
            <a:r>
              <a:rPr lang="es-ES" dirty="0">
                <a:sym typeface="Wingdings" panose="05000000000000000000" pitchFamily="2" charset="2"/>
              </a:rPr>
              <a:t> se convierte en </a:t>
            </a:r>
            <a:r>
              <a:rPr lang="es-ES" dirty="0" err="1">
                <a:sym typeface="Wingdings" panose="05000000000000000000" pitchFamily="2" charset="2"/>
              </a:rPr>
              <a:t>int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0637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330369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Conversiones entre tipos de datos: Explícitas o (Casting)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4B0AC85-7177-4751-9085-225FA5F2FCF6}"/>
              </a:ext>
            </a:extLst>
          </p:cNvPr>
          <p:cNvSpPr txBox="1"/>
          <p:nvPr/>
        </p:nvSpPr>
        <p:spPr>
          <a:xfrm>
            <a:off x="3048918" y="3247088"/>
            <a:ext cx="60978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419" sz="2400" dirty="0" err="1"/>
              <a:t>float</a:t>
            </a:r>
            <a:r>
              <a:rPr lang="es-419" sz="2400" dirty="0"/>
              <a:t> f = (</a:t>
            </a:r>
            <a:r>
              <a:rPr lang="es-419" sz="2400" dirty="0" err="1"/>
              <a:t>float</a:t>
            </a:r>
            <a:r>
              <a:rPr lang="es-419" sz="2400" dirty="0"/>
              <a:t>)1234567890123;</a:t>
            </a:r>
          </a:p>
          <a:p>
            <a:pPr algn="ctr"/>
            <a:endParaRPr lang="es-419" sz="2400" dirty="0"/>
          </a:p>
          <a:p>
            <a:pPr algn="ctr"/>
            <a:r>
              <a:rPr lang="es-419" sz="2400" dirty="0" err="1"/>
              <a:t>int</a:t>
            </a:r>
            <a:r>
              <a:rPr lang="es-419" sz="2400" dirty="0"/>
              <a:t> i = (</a:t>
            </a:r>
            <a:r>
              <a:rPr lang="es-419" sz="2400" dirty="0" err="1"/>
              <a:t>int</a:t>
            </a:r>
            <a:r>
              <a:rPr lang="es-419" sz="2400" dirty="0"/>
              <a:t>)3.9;</a:t>
            </a:r>
          </a:p>
          <a:p>
            <a:pPr algn="ctr"/>
            <a:endParaRPr lang="es-419" sz="2400" dirty="0"/>
          </a:p>
          <a:p>
            <a:pPr algn="ctr"/>
            <a:r>
              <a:rPr lang="es-419" sz="2400" dirty="0" err="1"/>
              <a:t>char</a:t>
            </a:r>
            <a:r>
              <a:rPr lang="es-419" sz="2400" dirty="0"/>
              <a:t> c = 300; (error, desborde)</a:t>
            </a:r>
          </a:p>
        </p:txBody>
      </p:sp>
    </p:spTree>
    <p:extLst>
      <p:ext uri="{BB962C8B-B14F-4D97-AF65-F5344CB8AC3E}">
        <p14:creationId xmlns:p14="http://schemas.microsoft.com/office/powerpoint/2010/main" val="175538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330369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ES" dirty="0"/>
              <a:t>En resumen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8D01B0-57B0-4B04-A46E-111535D3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5515"/>
            <a:ext cx="10087640" cy="33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90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838192" y="365118"/>
            <a:ext cx="9378265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Conversiones de </a:t>
            </a:r>
            <a:r>
              <a:rPr lang="es-CO" dirty="0" err="1"/>
              <a:t>string</a:t>
            </a:r>
            <a:r>
              <a:rPr lang="es-CO" dirty="0"/>
              <a:t> a número se usan las funciones de la librería </a:t>
            </a:r>
            <a:r>
              <a:rPr lang="es-419" dirty="0" err="1">
                <a:highlight>
                  <a:srgbClr val="00FFFF"/>
                </a:highlight>
              </a:rPr>
              <a:t>stdlib.h</a:t>
            </a:r>
            <a:endParaRPr dirty="0">
              <a:highlight>
                <a:srgbClr val="00FFFF"/>
              </a:highligh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06A0F8-149F-4AD4-A630-1E2122DE1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93" y="2251500"/>
            <a:ext cx="9451249" cy="23271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3002F2-49B3-4C7D-94FC-1B3B28A61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68" y="5028262"/>
            <a:ext cx="1047804" cy="1016052"/>
          </a:xfrm>
          <a:prstGeom prst="rect">
            <a:avLst/>
          </a:prstGeom>
        </p:spPr>
      </p:pic>
      <p:sp>
        <p:nvSpPr>
          <p:cNvPr id="11" name="Bocadillo: ovalado 10">
            <a:extLst>
              <a:ext uri="{FF2B5EF4-FFF2-40B4-BE49-F238E27FC236}">
                <a16:creationId xmlns:a16="http://schemas.microsoft.com/office/drawing/2014/main" id="{A26C49DF-34F1-455C-9D2A-AB29FE34C9E4}"/>
              </a:ext>
            </a:extLst>
          </p:cNvPr>
          <p:cNvSpPr/>
          <p:nvPr/>
        </p:nvSpPr>
        <p:spPr>
          <a:xfrm>
            <a:off x="2677098" y="5028262"/>
            <a:ext cx="7138931" cy="876779"/>
          </a:xfrm>
          <a:prstGeom prst="wedgeEllipseCallout">
            <a:avLst>
              <a:gd name="adj1" fmla="val -57728"/>
              <a:gd name="adj2" fmla="val 1804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LAS NECESITAMOS PARA CONVERTIR LOS DATOS DE ENTRADA Y OPERARLOS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2371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9CDC6-F94A-4B24-976D-AF9B7371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Formateo de datos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“%” </a:t>
            </a:r>
            <a:endParaRPr lang="es-419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616B63E-AAEB-4D29-B24E-067C1C1BD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85846"/>
              </p:ext>
            </p:extLst>
          </p:nvPr>
        </p:nvGraphicFramePr>
        <p:xfrm>
          <a:off x="2049137" y="2508942"/>
          <a:ext cx="6720290" cy="2227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60145">
                  <a:extLst>
                    <a:ext uri="{9D8B030D-6E8A-4147-A177-3AD203B41FA5}">
                      <a16:colId xmlns:a16="http://schemas.microsoft.com/office/drawing/2014/main" val="482030095"/>
                    </a:ext>
                  </a:extLst>
                </a:gridCol>
                <a:gridCol w="3360145">
                  <a:extLst>
                    <a:ext uri="{9D8B030D-6E8A-4147-A177-3AD203B41FA5}">
                      <a16:colId xmlns:a16="http://schemas.microsoft.com/office/drawing/2014/main" val="1802704171"/>
                    </a:ext>
                  </a:extLst>
                </a:gridCol>
              </a:tblGrid>
              <a:tr h="313902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Formato</a:t>
                      </a:r>
                      <a:endParaRPr lang="es-419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 de dato</a:t>
                      </a:r>
                      <a:endParaRPr lang="es-419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133820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%d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Entero con signo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2637627280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%u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Entero sin signo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060022190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%f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Flotante (float)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798148338"/>
                  </a:ext>
                </a:extLst>
              </a:tr>
              <a:tr h="270606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>
                          <a:effectLst/>
                        </a:rPr>
                        <a:t>%c</a:t>
                      </a:r>
                      <a:endParaRPr lang="es-419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 dirty="0">
                          <a:effectLst/>
                        </a:rPr>
                        <a:t>Carácter</a:t>
                      </a:r>
                      <a:endParaRPr lang="es-419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148482934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 dirty="0">
                          <a:effectLst/>
                        </a:rPr>
                        <a:t>%s</a:t>
                      </a:r>
                      <a:endParaRPr lang="es-419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400" u="none" strike="noStrike" dirty="0">
                          <a:effectLst/>
                        </a:rPr>
                        <a:t>Cadena de caracteres</a:t>
                      </a:r>
                      <a:endParaRPr lang="es-419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7079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14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671892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>
              <a:buSzPts val="1100"/>
            </a:pPr>
            <a:r>
              <a:rPr lang="es-CO" dirty="0"/>
              <a:t>Conversiones de número a cadena de </a:t>
            </a:r>
            <a:r>
              <a:rPr lang="es-CO" dirty="0" err="1"/>
              <a:t>chars</a:t>
            </a:r>
            <a:r>
              <a:rPr lang="es-CO" dirty="0"/>
              <a:t>: Se usa la función </a:t>
            </a:r>
            <a:r>
              <a:rPr lang="es-CO" dirty="0" err="1">
                <a:highlight>
                  <a:srgbClr val="00FF00"/>
                </a:highlight>
              </a:rPr>
              <a:t>sprintf</a:t>
            </a:r>
            <a:r>
              <a:rPr lang="es-CO" dirty="0">
                <a:highlight>
                  <a:srgbClr val="00FF00"/>
                </a:highlight>
              </a:rPr>
              <a:t>()</a:t>
            </a:r>
            <a:endParaRPr dirty="0">
              <a:highlight>
                <a:srgbClr val="00FF0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A94C889-9738-4BBB-9E1D-82E1A97AE50A}"/>
              </a:ext>
            </a:extLst>
          </p:cNvPr>
          <p:cNvSpPr txBox="1"/>
          <p:nvPr/>
        </p:nvSpPr>
        <p:spPr>
          <a:xfrm>
            <a:off x="498973" y="2414526"/>
            <a:ext cx="65077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800" dirty="0" err="1"/>
              <a:t>int</a:t>
            </a:r>
            <a:r>
              <a:rPr lang="es-419" sz="2800" dirty="0"/>
              <a:t> numero = 123;</a:t>
            </a:r>
          </a:p>
          <a:p>
            <a:r>
              <a:rPr lang="es-419" sz="2800" dirty="0" err="1"/>
              <a:t>char</a:t>
            </a:r>
            <a:r>
              <a:rPr lang="es-419" sz="2800" dirty="0"/>
              <a:t> cadena[20];</a:t>
            </a:r>
          </a:p>
          <a:p>
            <a:endParaRPr lang="es-419" sz="2800" dirty="0"/>
          </a:p>
          <a:p>
            <a:r>
              <a:rPr lang="es-419" sz="2800" dirty="0" err="1">
                <a:highlight>
                  <a:srgbClr val="FFFF00"/>
                </a:highlight>
              </a:rPr>
              <a:t>sprintf</a:t>
            </a:r>
            <a:r>
              <a:rPr lang="es-419" sz="2800" dirty="0"/>
              <a:t>(cadena, </a:t>
            </a:r>
            <a:r>
              <a:rPr lang="es-419" sz="2800" dirty="0">
                <a:highlight>
                  <a:srgbClr val="00FFFF"/>
                </a:highlight>
              </a:rPr>
              <a:t>"%d"</a:t>
            </a:r>
            <a:r>
              <a:rPr lang="es-419" sz="2800" dirty="0"/>
              <a:t>, numero);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51287B4-06B0-436D-9407-38D37B9FACFB}"/>
              </a:ext>
            </a:extLst>
          </p:cNvPr>
          <p:cNvCxnSpPr/>
          <p:nvPr/>
        </p:nvCxnSpPr>
        <p:spPr>
          <a:xfrm>
            <a:off x="3624549" y="3109511"/>
            <a:ext cx="1476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CD967445-7A5F-4794-96AE-8E7D5A93DD1F}"/>
              </a:ext>
            </a:extLst>
          </p:cNvPr>
          <p:cNvSpPr txBox="1"/>
          <p:nvPr/>
        </p:nvSpPr>
        <p:spPr>
          <a:xfrm>
            <a:off x="5398265" y="2911205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Solamente se declara</a:t>
            </a:r>
            <a:endParaRPr lang="es-419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5ADFBD6-019A-4A77-BE2C-B93AA28D5025}"/>
              </a:ext>
            </a:extLst>
          </p:cNvPr>
          <p:cNvCxnSpPr/>
          <p:nvPr/>
        </p:nvCxnSpPr>
        <p:spPr>
          <a:xfrm>
            <a:off x="3470313" y="4230408"/>
            <a:ext cx="0" cy="63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6EA3D3BE-AE5D-48FE-8000-AEF2D95F250A}"/>
              </a:ext>
            </a:extLst>
          </p:cNvPr>
          <p:cNvSpPr txBox="1"/>
          <p:nvPr/>
        </p:nvSpPr>
        <p:spPr>
          <a:xfrm>
            <a:off x="2864386" y="501267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Formato</a:t>
            </a:r>
            <a:endParaRPr lang="es-419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D5DA39C-CE46-4B77-B4BF-CB4D97EC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654" y="3782681"/>
            <a:ext cx="5332252" cy="234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221255" y="22420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Instrucciones de entrada - </a:t>
            </a:r>
            <a:r>
              <a:rPr lang="es-CO" dirty="0" err="1"/>
              <a:t>scanf</a:t>
            </a: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198F3D9-D23B-4F4F-98F5-E3DDF284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20606"/>
              </p:ext>
            </p:extLst>
          </p:nvPr>
        </p:nvGraphicFramePr>
        <p:xfrm>
          <a:off x="1806766" y="1876926"/>
          <a:ext cx="7755876" cy="38260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85292">
                  <a:extLst>
                    <a:ext uri="{9D8B030D-6E8A-4147-A177-3AD203B41FA5}">
                      <a16:colId xmlns:a16="http://schemas.microsoft.com/office/drawing/2014/main" val="482364386"/>
                    </a:ext>
                  </a:extLst>
                </a:gridCol>
                <a:gridCol w="2585292">
                  <a:extLst>
                    <a:ext uri="{9D8B030D-6E8A-4147-A177-3AD203B41FA5}">
                      <a16:colId xmlns:a16="http://schemas.microsoft.com/office/drawing/2014/main" val="985535793"/>
                    </a:ext>
                  </a:extLst>
                </a:gridCol>
                <a:gridCol w="2585292">
                  <a:extLst>
                    <a:ext uri="{9D8B030D-6E8A-4147-A177-3AD203B41FA5}">
                      <a16:colId xmlns:a16="http://schemas.microsoft.com/office/drawing/2014/main" val="1089968247"/>
                    </a:ext>
                  </a:extLst>
                </a:gridCol>
              </a:tblGrid>
              <a:tr h="708851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Instrucción </a:t>
                      </a:r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</a:t>
                      </a:r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Formato</a:t>
                      </a:r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Tipo de dato leído</a:t>
                      </a:r>
                      <a:endParaRPr lang="es-419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672927"/>
                  </a:ext>
                </a:extLst>
              </a:tr>
              <a:tr h="34406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("%d", &amp;edad);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%d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0863195"/>
                  </a:ext>
                </a:extLst>
              </a:tr>
              <a:tr h="34406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scanf("%u", &amp;n);</a:t>
                      </a:r>
                      <a:endParaRPr lang="es-419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%u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unsigned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0786649"/>
                  </a:ext>
                </a:extLst>
              </a:tr>
              <a:tr h="34406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scanf("%f", &amp;pi);</a:t>
                      </a:r>
                      <a:endParaRPr lang="es-419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%f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2097687"/>
                  </a:ext>
                </a:extLst>
              </a:tr>
              <a:tr h="34406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</a:t>
                      </a:r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lf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", &amp;valor);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lf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1460097"/>
                  </a:ext>
                </a:extLst>
              </a:tr>
              <a:tr h="344061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scanf(" %c", &amp;letra);</a:t>
                      </a:r>
                      <a:endParaRPr lang="es-419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%c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3202126"/>
                  </a:ext>
                </a:extLst>
              </a:tr>
              <a:tr h="39911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scanf("%s", nombre);</a:t>
                      </a:r>
                      <a:endParaRPr lang="es-419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%s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[] (cadena)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9048177"/>
                  </a:ext>
                </a:extLst>
              </a:tr>
              <a:tr h="598666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scanf("%x", &amp;num);</a:t>
                      </a:r>
                      <a:endParaRPr lang="es-419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%x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Número hexadecimal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0091613"/>
                  </a:ext>
                </a:extLst>
              </a:tr>
              <a:tr h="399110"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scanf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("%o", &amp;</a:t>
                      </a:r>
                      <a:r>
                        <a:rPr lang="es-419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</a:t>
                      </a:r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);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%o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Número octal</a:t>
                      </a:r>
                      <a:endParaRPr lang="es-419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69056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221255" y="22420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 dirty="0"/>
              <a:t>Instrucciones de salida – </a:t>
            </a:r>
            <a:r>
              <a:rPr lang="es-CO" dirty="0" err="1"/>
              <a:t>printf</a:t>
            </a:r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A46D496-2348-44BD-8CF5-A2F2247CF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46013"/>
              </p:ext>
            </p:extLst>
          </p:nvPr>
        </p:nvGraphicFramePr>
        <p:xfrm>
          <a:off x="2368627" y="1421176"/>
          <a:ext cx="8368332" cy="4480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89444">
                  <a:extLst>
                    <a:ext uri="{9D8B030D-6E8A-4147-A177-3AD203B41FA5}">
                      <a16:colId xmlns:a16="http://schemas.microsoft.com/office/drawing/2014/main" val="1181947778"/>
                    </a:ext>
                  </a:extLst>
                </a:gridCol>
                <a:gridCol w="2789444">
                  <a:extLst>
                    <a:ext uri="{9D8B030D-6E8A-4147-A177-3AD203B41FA5}">
                      <a16:colId xmlns:a16="http://schemas.microsoft.com/office/drawing/2014/main" val="3918403633"/>
                    </a:ext>
                  </a:extLst>
                </a:gridCol>
                <a:gridCol w="2789444">
                  <a:extLst>
                    <a:ext uri="{9D8B030D-6E8A-4147-A177-3AD203B41FA5}">
                      <a16:colId xmlns:a16="http://schemas.microsoft.com/office/drawing/2014/main" val="742919755"/>
                    </a:ext>
                  </a:extLst>
                </a:gridCol>
              </a:tblGrid>
              <a:tr h="442579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endParaRPr lang="es-419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Resultado</a:t>
                      </a:r>
                      <a:endParaRPr lang="es-419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Qué imprime?</a:t>
                      </a:r>
                      <a:endParaRPr lang="es-419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62655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("%d", -42);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-42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Entero con signo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657964513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("%u", 42);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Entero sin signo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131753124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</a:t>
                      </a:r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("%f", 3.14);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3.140.000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Flotante (float)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1365079489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printf("%.2f", 3.14);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3.14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Flotante con 2 decimales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684223070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printf("%lf", 2.71828);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2.718.280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Doble precisión (double)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284795716"/>
                  </a:ext>
                </a:extLst>
              </a:tr>
              <a:tr h="270606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printf("%c", 'A');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Carácter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733283643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printf("%s", "Hola");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de caracteres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762579479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printf("%x", 255);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Entero en hexadecimal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99256602"/>
                  </a:ext>
                </a:extLst>
              </a:tr>
              <a:tr h="470854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printf("%X", 255);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FF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Hexadecimal mayúscula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3595045605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printf("%o", 10);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Entero en octal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2896315970"/>
                  </a:ext>
                </a:extLst>
              </a:tr>
              <a:tr h="313902"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printf("%%");</a:t>
                      </a:r>
                      <a:endParaRPr lang="es-419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419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 el símbolo %</a:t>
                      </a:r>
                      <a:endParaRPr lang="es-419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12" marR="5412" marT="5412" marB="0" anchor="ctr"/>
                </a:tc>
                <a:extLst>
                  <a:ext uri="{0D108BD9-81ED-4DB2-BD59-A6C34878D82A}">
                    <a16:rowId xmlns:a16="http://schemas.microsoft.com/office/drawing/2014/main" val="703823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4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CE130-9C8C-41C9-A6F0-0ADCEF77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escritura en un programa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DE28C2-1460-4390-B838-CADEC8655DE2}"/>
              </a:ext>
            </a:extLst>
          </p:cNvPr>
          <p:cNvSpPr txBox="1"/>
          <p:nvPr/>
        </p:nvSpPr>
        <p:spPr>
          <a:xfrm>
            <a:off x="661011" y="1981714"/>
            <a:ext cx="108075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edad = 52;</a:t>
            </a:r>
          </a:p>
          <a:p>
            <a:r>
              <a:rPr lang="es-419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altura = 1.68;</a:t>
            </a:r>
          </a:p>
          <a:p>
            <a:r>
              <a:rPr lang="es-419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nombre[] = “Diego";</a:t>
            </a:r>
          </a:p>
          <a:p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419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419" sz="20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"Hola, mi nombre es %s, tengo %d años y mido %.2f metros.\n"</a:t>
            </a:r>
            <a:r>
              <a:rPr lang="es-419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nombre, edad, altura);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FCCD409-ED16-4E0E-95B5-E0EA028982F6}"/>
              </a:ext>
            </a:extLst>
          </p:cNvPr>
          <p:cNvSpPr/>
          <p:nvPr/>
        </p:nvSpPr>
        <p:spPr>
          <a:xfrm>
            <a:off x="3573379" y="4090737"/>
            <a:ext cx="409073" cy="4455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F9D9FED-1459-45C3-B0EA-BB01A44BEF8A}"/>
              </a:ext>
            </a:extLst>
          </p:cNvPr>
          <p:cNvSpPr/>
          <p:nvPr/>
        </p:nvSpPr>
        <p:spPr>
          <a:xfrm>
            <a:off x="4652211" y="4111143"/>
            <a:ext cx="409073" cy="4455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DEAD94A-AAC0-47D8-9C8D-5F7DE63FE671}"/>
              </a:ext>
            </a:extLst>
          </p:cNvPr>
          <p:cNvSpPr/>
          <p:nvPr/>
        </p:nvSpPr>
        <p:spPr>
          <a:xfrm>
            <a:off x="6366853" y="4100940"/>
            <a:ext cx="546157" cy="44552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A8B427F1-3DDD-4678-9F1E-9BB388551FA5}"/>
              </a:ext>
            </a:extLst>
          </p:cNvPr>
          <p:cNvSpPr/>
          <p:nvPr/>
        </p:nvSpPr>
        <p:spPr>
          <a:xfrm>
            <a:off x="3633152" y="3332747"/>
            <a:ext cx="4897237" cy="842211"/>
          </a:xfrm>
          <a:custGeom>
            <a:avLst/>
            <a:gdLst>
              <a:gd name="connsiteX0" fmla="*/ 4897237 w 4897237"/>
              <a:gd name="connsiteY0" fmla="*/ 842211 h 842211"/>
              <a:gd name="connsiteX1" fmla="*/ 4776922 w 4897237"/>
              <a:gd name="connsiteY1" fmla="*/ 745958 h 842211"/>
              <a:gd name="connsiteX2" fmla="*/ 4752859 w 4897237"/>
              <a:gd name="connsiteY2" fmla="*/ 709864 h 842211"/>
              <a:gd name="connsiteX3" fmla="*/ 4596448 w 4897237"/>
              <a:gd name="connsiteY3" fmla="*/ 601579 h 842211"/>
              <a:gd name="connsiteX4" fmla="*/ 4452069 w 4897237"/>
              <a:gd name="connsiteY4" fmla="*/ 505327 h 842211"/>
              <a:gd name="connsiteX5" fmla="*/ 4271595 w 4897237"/>
              <a:gd name="connsiteY5" fmla="*/ 445169 h 842211"/>
              <a:gd name="connsiteX6" fmla="*/ 4187374 w 4897237"/>
              <a:gd name="connsiteY6" fmla="*/ 409074 h 842211"/>
              <a:gd name="connsiteX7" fmla="*/ 4079090 w 4897237"/>
              <a:gd name="connsiteY7" fmla="*/ 385011 h 842211"/>
              <a:gd name="connsiteX8" fmla="*/ 3934711 w 4897237"/>
              <a:gd name="connsiteY8" fmla="*/ 324853 h 842211"/>
              <a:gd name="connsiteX9" fmla="*/ 3814395 w 4897237"/>
              <a:gd name="connsiteY9" fmla="*/ 300790 h 842211"/>
              <a:gd name="connsiteX10" fmla="*/ 3682048 w 4897237"/>
              <a:gd name="connsiteY10" fmla="*/ 252664 h 842211"/>
              <a:gd name="connsiteX11" fmla="*/ 3429385 w 4897237"/>
              <a:gd name="connsiteY11" fmla="*/ 216569 h 842211"/>
              <a:gd name="connsiteX12" fmla="*/ 3116564 w 4897237"/>
              <a:gd name="connsiteY12" fmla="*/ 168442 h 842211"/>
              <a:gd name="connsiteX13" fmla="*/ 3008280 w 4897237"/>
              <a:gd name="connsiteY13" fmla="*/ 156411 h 842211"/>
              <a:gd name="connsiteX14" fmla="*/ 2755616 w 4897237"/>
              <a:gd name="connsiteY14" fmla="*/ 120316 h 842211"/>
              <a:gd name="connsiteX15" fmla="*/ 2599206 w 4897237"/>
              <a:gd name="connsiteY15" fmla="*/ 72190 h 842211"/>
              <a:gd name="connsiteX16" fmla="*/ 1901374 w 4897237"/>
              <a:gd name="connsiteY16" fmla="*/ 0 h 842211"/>
              <a:gd name="connsiteX17" fmla="*/ 1023069 w 4897237"/>
              <a:gd name="connsiteY17" fmla="*/ 12032 h 842211"/>
              <a:gd name="connsiteX18" fmla="*/ 806501 w 4897237"/>
              <a:gd name="connsiteY18" fmla="*/ 72190 h 842211"/>
              <a:gd name="connsiteX19" fmla="*/ 613995 w 4897237"/>
              <a:gd name="connsiteY19" fmla="*/ 156411 h 842211"/>
              <a:gd name="connsiteX20" fmla="*/ 361332 w 4897237"/>
              <a:gd name="connsiteY20" fmla="*/ 264695 h 842211"/>
              <a:gd name="connsiteX21" fmla="*/ 277111 w 4897237"/>
              <a:gd name="connsiteY21" fmla="*/ 288758 h 842211"/>
              <a:gd name="connsiteX22" fmla="*/ 108669 w 4897237"/>
              <a:gd name="connsiteY22" fmla="*/ 409074 h 842211"/>
              <a:gd name="connsiteX23" fmla="*/ 36480 w 4897237"/>
              <a:gd name="connsiteY23" fmla="*/ 493295 h 842211"/>
              <a:gd name="connsiteX24" fmla="*/ 24448 w 4897237"/>
              <a:gd name="connsiteY24" fmla="*/ 565485 h 842211"/>
              <a:gd name="connsiteX25" fmla="*/ 385 w 4897237"/>
              <a:gd name="connsiteY25" fmla="*/ 649706 h 84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97237" h="842211">
                <a:moveTo>
                  <a:pt x="4897237" y="842211"/>
                </a:moveTo>
                <a:cubicBezTo>
                  <a:pt x="4847897" y="812607"/>
                  <a:pt x="4811008" y="797087"/>
                  <a:pt x="4776922" y="745958"/>
                </a:cubicBezTo>
                <a:cubicBezTo>
                  <a:pt x="4768901" y="733927"/>
                  <a:pt x="4763607" y="719537"/>
                  <a:pt x="4752859" y="709864"/>
                </a:cubicBezTo>
                <a:cubicBezTo>
                  <a:pt x="4665472" y="631216"/>
                  <a:pt x="4674918" y="653893"/>
                  <a:pt x="4596448" y="601579"/>
                </a:cubicBezTo>
                <a:cubicBezTo>
                  <a:pt x="4574050" y="586647"/>
                  <a:pt x="4487006" y="519302"/>
                  <a:pt x="4452069" y="505327"/>
                </a:cubicBezTo>
                <a:cubicBezTo>
                  <a:pt x="4393192" y="481777"/>
                  <a:pt x="4329880" y="470148"/>
                  <a:pt x="4271595" y="445169"/>
                </a:cubicBezTo>
                <a:cubicBezTo>
                  <a:pt x="4243521" y="433137"/>
                  <a:pt x="4216527" y="418184"/>
                  <a:pt x="4187374" y="409074"/>
                </a:cubicBezTo>
                <a:cubicBezTo>
                  <a:pt x="4152082" y="398045"/>
                  <a:pt x="4114168" y="396704"/>
                  <a:pt x="4079090" y="385011"/>
                </a:cubicBezTo>
                <a:cubicBezTo>
                  <a:pt x="4029629" y="368524"/>
                  <a:pt x="3984394" y="340661"/>
                  <a:pt x="3934711" y="324853"/>
                </a:cubicBezTo>
                <a:cubicBezTo>
                  <a:pt x="3895737" y="312452"/>
                  <a:pt x="3853721" y="312026"/>
                  <a:pt x="3814395" y="300790"/>
                </a:cubicBezTo>
                <a:cubicBezTo>
                  <a:pt x="3769259" y="287894"/>
                  <a:pt x="3727010" y="266153"/>
                  <a:pt x="3682048" y="252664"/>
                </a:cubicBezTo>
                <a:cubicBezTo>
                  <a:pt x="3582410" y="222772"/>
                  <a:pt x="3537746" y="225599"/>
                  <a:pt x="3429385" y="216569"/>
                </a:cubicBezTo>
                <a:cubicBezTo>
                  <a:pt x="3262670" y="174891"/>
                  <a:pt x="3365996" y="196157"/>
                  <a:pt x="3116564" y="168442"/>
                </a:cubicBezTo>
                <a:lnTo>
                  <a:pt x="3008280" y="156411"/>
                </a:lnTo>
                <a:cubicBezTo>
                  <a:pt x="2621734" y="59775"/>
                  <a:pt x="3323785" y="229579"/>
                  <a:pt x="2755616" y="120316"/>
                </a:cubicBezTo>
                <a:cubicBezTo>
                  <a:pt x="2702049" y="110015"/>
                  <a:pt x="2652585" y="83428"/>
                  <a:pt x="2599206" y="72190"/>
                </a:cubicBezTo>
                <a:cubicBezTo>
                  <a:pt x="2312991" y="11935"/>
                  <a:pt x="2209773" y="18691"/>
                  <a:pt x="1901374" y="0"/>
                </a:cubicBezTo>
                <a:cubicBezTo>
                  <a:pt x="1608606" y="4011"/>
                  <a:pt x="1315664" y="1195"/>
                  <a:pt x="1023069" y="12032"/>
                </a:cubicBezTo>
                <a:cubicBezTo>
                  <a:pt x="997562" y="12977"/>
                  <a:pt x="817496" y="68718"/>
                  <a:pt x="806501" y="72190"/>
                </a:cubicBezTo>
                <a:cubicBezTo>
                  <a:pt x="627275" y="128788"/>
                  <a:pt x="765470" y="80674"/>
                  <a:pt x="613995" y="156411"/>
                </a:cubicBezTo>
                <a:cubicBezTo>
                  <a:pt x="554728" y="186045"/>
                  <a:pt x="426450" y="241712"/>
                  <a:pt x="361332" y="264695"/>
                </a:cubicBezTo>
                <a:cubicBezTo>
                  <a:pt x="333799" y="274412"/>
                  <a:pt x="305185" y="280737"/>
                  <a:pt x="277111" y="288758"/>
                </a:cubicBezTo>
                <a:cubicBezTo>
                  <a:pt x="246886" y="308908"/>
                  <a:pt x="123590" y="389180"/>
                  <a:pt x="108669" y="409074"/>
                </a:cubicBezTo>
                <a:cubicBezTo>
                  <a:pt x="62365" y="470812"/>
                  <a:pt x="86753" y="443020"/>
                  <a:pt x="36480" y="493295"/>
                </a:cubicBezTo>
                <a:cubicBezTo>
                  <a:pt x="32469" y="517358"/>
                  <a:pt x="31458" y="542119"/>
                  <a:pt x="24448" y="565485"/>
                </a:cubicBezTo>
                <a:cubicBezTo>
                  <a:pt x="-4996" y="663630"/>
                  <a:pt x="385" y="569340"/>
                  <a:pt x="385" y="649706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B9224B9B-9BE5-4FE7-AC87-ABBD5A866690}"/>
              </a:ext>
            </a:extLst>
          </p:cNvPr>
          <p:cNvSpPr/>
          <p:nvPr/>
        </p:nvSpPr>
        <p:spPr>
          <a:xfrm>
            <a:off x="4872789" y="4379495"/>
            <a:ext cx="4547937" cy="842210"/>
          </a:xfrm>
          <a:custGeom>
            <a:avLst/>
            <a:gdLst>
              <a:gd name="connsiteX0" fmla="*/ 0 w 4547937"/>
              <a:gd name="connsiteY0" fmla="*/ 204537 h 842210"/>
              <a:gd name="connsiteX1" fmla="*/ 36095 w 4547937"/>
              <a:gd name="connsiteY1" fmla="*/ 336884 h 842210"/>
              <a:gd name="connsiteX2" fmla="*/ 60158 w 4547937"/>
              <a:gd name="connsiteY2" fmla="*/ 397042 h 842210"/>
              <a:gd name="connsiteX3" fmla="*/ 216569 w 4547937"/>
              <a:gd name="connsiteY3" fmla="*/ 565484 h 842210"/>
              <a:gd name="connsiteX4" fmla="*/ 312822 w 4547937"/>
              <a:gd name="connsiteY4" fmla="*/ 637673 h 842210"/>
              <a:gd name="connsiteX5" fmla="*/ 505327 w 4547937"/>
              <a:gd name="connsiteY5" fmla="*/ 733926 h 842210"/>
              <a:gd name="connsiteX6" fmla="*/ 709864 w 4547937"/>
              <a:gd name="connsiteY6" fmla="*/ 794084 h 842210"/>
              <a:gd name="connsiteX7" fmla="*/ 998622 w 4547937"/>
              <a:gd name="connsiteY7" fmla="*/ 842210 h 842210"/>
              <a:gd name="connsiteX8" fmla="*/ 2105527 w 4547937"/>
              <a:gd name="connsiteY8" fmla="*/ 818147 h 842210"/>
              <a:gd name="connsiteX9" fmla="*/ 2225843 w 4547937"/>
              <a:gd name="connsiteY9" fmla="*/ 806116 h 842210"/>
              <a:gd name="connsiteX10" fmla="*/ 2538664 w 4547937"/>
              <a:gd name="connsiteY10" fmla="*/ 721894 h 842210"/>
              <a:gd name="connsiteX11" fmla="*/ 2707106 w 4547937"/>
              <a:gd name="connsiteY11" fmla="*/ 685800 h 842210"/>
              <a:gd name="connsiteX12" fmla="*/ 2887579 w 4547937"/>
              <a:gd name="connsiteY12" fmla="*/ 637673 h 842210"/>
              <a:gd name="connsiteX13" fmla="*/ 3092116 w 4547937"/>
              <a:gd name="connsiteY13" fmla="*/ 601579 h 842210"/>
              <a:gd name="connsiteX14" fmla="*/ 3236495 w 4547937"/>
              <a:gd name="connsiteY14" fmla="*/ 553452 h 842210"/>
              <a:gd name="connsiteX15" fmla="*/ 3705727 w 4547937"/>
              <a:gd name="connsiteY15" fmla="*/ 433137 h 842210"/>
              <a:gd name="connsiteX16" fmla="*/ 3838074 w 4547937"/>
              <a:gd name="connsiteY16" fmla="*/ 372979 h 842210"/>
              <a:gd name="connsiteX17" fmla="*/ 3934327 w 4547937"/>
              <a:gd name="connsiteY17" fmla="*/ 336884 h 842210"/>
              <a:gd name="connsiteX18" fmla="*/ 4030579 w 4547937"/>
              <a:gd name="connsiteY18" fmla="*/ 288758 h 842210"/>
              <a:gd name="connsiteX19" fmla="*/ 4199022 w 4547937"/>
              <a:gd name="connsiteY19" fmla="*/ 216568 h 842210"/>
              <a:gd name="connsiteX20" fmla="*/ 4319337 w 4547937"/>
              <a:gd name="connsiteY20" fmla="*/ 144379 h 842210"/>
              <a:gd name="connsiteX21" fmla="*/ 4367464 w 4547937"/>
              <a:gd name="connsiteY21" fmla="*/ 108284 h 842210"/>
              <a:gd name="connsiteX22" fmla="*/ 4463716 w 4547937"/>
              <a:gd name="connsiteY22" fmla="*/ 60158 h 842210"/>
              <a:gd name="connsiteX23" fmla="*/ 4487779 w 4547937"/>
              <a:gd name="connsiteY23" fmla="*/ 36094 h 842210"/>
              <a:gd name="connsiteX24" fmla="*/ 4547937 w 4547937"/>
              <a:gd name="connsiteY24" fmla="*/ 0 h 84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47937" h="842210">
                <a:moveTo>
                  <a:pt x="0" y="204537"/>
                </a:moveTo>
                <a:cubicBezTo>
                  <a:pt x="14271" y="275891"/>
                  <a:pt x="8958" y="262257"/>
                  <a:pt x="36095" y="336884"/>
                </a:cubicBezTo>
                <a:cubicBezTo>
                  <a:pt x="43476" y="357181"/>
                  <a:pt x="48479" y="378875"/>
                  <a:pt x="60158" y="397042"/>
                </a:cubicBezTo>
                <a:cubicBezTo>
                  <a:pt x="117657" y="486485"/>
                  <a:pt x="140728" y="505895"/>
                  <a:pt x="216569" y="565484"/>
                </a:cubicBezTo>
                <a:cubicBezTo>
                  <a:pt x="248105" y="590262"/>
                  <a:pt x="278180" y="617465"/>
                  <a:pt x="312822" y="637673"/>
                </a:cubicBezTo>
                <a:cubicBezTo>
                  <a:pt x="374792" y="673822"/>
                  <a:pt x="436500" y="713683"/>
                  <a:pt x="505327" y="733926"/>
                </a:cubicBezTo>
                <a:cubicBezTo>
                  <a:pt x="573506" y="753979"/>
                  <a:pt x="639764" y="782401"/>
                  <a:pt x="709864" y="794084"/>
                </a:cubicBezTo>
                <a:lnTo>
                  <a:pt x="998622" y="842210"/>
                </a:lnTo>
                <a:lnTo>
                  <a:pt x="2105527" y="818147"/>
                </a:lnTo>
                <a:cubicBezTo>
                  <a:pt x="2145815" y="816962"/>
                  <a:pt x="2186134" y="813022"/>
                  <a:pt x="2225843" y="806116"/>
                </a:cubicBezTo>
                <a:cubicBezTo>
                  <a:pt x="2411332" y="773857"/>
                  <a:pt x="2355654" y="769341"/>
                  <a:pt x="2538664" y="721894"/>
                </a:cubicBezTo>
                <a:cubicBezTo>
                  <a:pt x="2594248" y="707483"/>
                  <a:pt x="2651287" y="699274"/>
                  <a:pt x="2707106" y="685800"/>
                </a:cubicBezTo>
                <a:cubicBezTo>
                  <a:pt x="2767628" y="671191"/>
                  <a:pt x="2826757" y="650978"/>
                  <a:pt x="2887579" y="637673"/>
                </a:cubicBezTo>
                <a:cubicBezTo>
                  <a:pt x="2955212" y="622878"/>
                  <a:pt x="3024816" y="617824"/>
                  <a:pt x="3092116" y="601579"/>
                </a:cubicBezTo>
                <a:cubicBezTo>
                  <a:pt x="3141429" y="589676"/>
                  <a:pt x="3188009" y="568371"/>
                  <a:pt x="3236495" y="553452"/>
                </a:cubicBezTo>
                <a:cubicBezTo>
                  <a:pt x="3578092" y="448345"/>
                  <a:pt x="3462923" y="473604"/>
                  <a:pt x="3705727" y="433137"/>
                </a:cubicBezTo>
                <a:cubicBezTo>
                  <a:pt x="3749843" y="413084"/>
                  <a:pt x="3793412" y="391784"/>
                  <a:pt x="3838074" y="372979"/>
                </a:cubicBezTo>
                <a:cubicBezTo>
                  <a:pt x="3869655" y="359682"/>
                  <a:pt x="3902934" y="350619"/>
                  <a:pt x="3934327" y="336884"/>
                </a:cubicBezTo>
                <a:cubicBezTo>
                  <a:pt x="3967190" y="322506"/>
                  <a:pt x="3997716" y="303136"/>
                  <a:pt x="4030579" y="288758"/>
                </a:cubicBezTo>
                <a:cubicBezTo>
                  <a:pt x="4177306" y="224565"/>
                  <a:pt x="4076332" y="282631"/>
                  <a:pt x="4199022" y="216568"/>
                </a:cubicBezTo>
                <a:cubicBezTo>
                  <a:pt x="4239509" y="194768"/>
                  <a:pt x="4281513" y="171396"/>
                  <a:pt x="4319337" y="144379"/>
                </a:cubicBezTo>
                <a:cubicBezTo>
                  <a:pt x="4335655" y="132723"/>
                  <a:pt x="4350143" y="118388"/>
                  <a:pt x="4367464" y="108284"/>
                </a:cubicBezTo>
                <a:cubicBezTo>
                  <a:pt x="4398449" y="90210"/>
                  <a:pt x="4463716" y="60158"/>
                  <a:pt x="4463716" y="60158"/>
                </a:cubicBezTo>
                <a:cubicBezTo>
                  <a:pt x="4471737" y="52137"/>
                  <a:pt x="4478548" y="42687"/>
                  <a:pt x="4487779" y="36094"/>
                </a:cubicBezTo>
                <a:cubicBezTo>
                  <a:pt x="4506808" y="22502"/>
                  <a:pt x="4547937" y="0"/>
                  <a:pt x="4547937" y="0"/>
                </a:cubicBez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CF3D1C3-5686-474E-BF39-E5960AEE5AF5}"/>
              </a:ext>
            </a:extLst>
          </p:cNvPr>
          <p:cNvSpPr/>
          <p:nvPr/>
        </p:nvSpPr>
        <p:spPr>
          <a:xfrm>
            <a:off x="3777916" y="4391526"/>
            <a:ext cx="6292516" cy="1503948"/>
          </a:xfrm>
          <a:custGeom>
            <a:avLst/>
            <a:gdLst>
              <a:gd name="connsiteX0" fmla="*/ 0 w 6292516"/>
              <a:gd name="connsiteY0" fmla="*/ 192506 h 1503948"/>
              <a:gd name="connsiteX1" fmla="*/ 72189 w 6292516"/>
              <a:gd name="connsiteY1" fmla="*/ 577516 h 1503948"/>
              <a:gd name="connsiteX2" fmla="*/ 228600 w 6292516"/>
              <a:gd name="connsiteY2" fmla="*/ 818148 h 1503948"/>
              <a:gd name="connsiteX3" fmla="*/ 385010 w 6292516"/>
              <a:gd name="connsiteY3" fmla="*/ 998621 h 1503948"/>
              <a:gd name="connsiteX4" fmla="*/ 986589 w 6292516"/>
              <a:gd name="connsiteY4" fmla="*/ 1323474 h 1503948"/>
              <a:gd name="connsiteX5" fmla="*/ 1780673 w 6292516"/>
              <a:gd name="connsiteY5" fmla="*/ 1479885 h 1503948"/>
              <a:gd name="connsiteX6" fmla="*/ 2129589 w 6292516"/>
              <a:gd name="connsiteY6" fmla="*/ 1503948 h 1503948"/>
              <a:gd name="connsiteX7" fmla="*/ 3248526 w 6292516"/>
              <a:gd name="connsiteY7" fmla="*/ 1491916 h 1503948"/>
              <a:gd name="connsiteX8" fmla="*/ 3838073 w 6292516"/>
              <a:gd name="connsiteY8" fmla="*/ 1407695 h 1503948"/>
              <a:gd name="connsiteX9" fmla="*/ 4150895 w 6292516"/>
              <a:gd name="connsiteY9" fmla="*/ 1347537 h 1503948"/>
              <a:gd name="connsiteX10" fmla="*/ 4908884 w 6292516"/>
              <a:gd name="connsiteY10" fmla="*/ 1106906 h 1503948"/>
              <a:gd name="connsiteX11" fmla="*/ 5053263 w 6292516"/>
              <a:gd name="connsiteY11" fmla="*/ 1046748 h 1503948"/>
              <a:gd name="connsiteX12" fmla="*/ 5366084 w 6292516"/>
              <a:gd name="connsiteY12" fmla="*/ 914400 h 1503948"/>
              <a:gd name="connsiteX13" fmla="*/ 5666873 w 6292516"/>
              <a:gd name="connsiteY13" fmla="*/ 697832 h 1503948"/>
              <a:gd name="connsiteX14" fmla="*/ 5883442 w 6292516"/>
              <a:gd name="connsiteY14" fmla="*/ 505327 h 1503948"/>
              <a:gd name="connsiteX15" fmla="*/ 6075947 w 6292516"/>
              <a:gd name="connsiteY15" fmla="*/ 324853 h 1503948"/>
              <a:gd name="connsiteX16" fmla="*/ 6148137 w 6292516"/>
              <a:gd name="connsiteY16" fmla="*/ 228600 h 1503948"/>
              <a:gd name="connsiteX17" fmla="*/ 6196263 w 6292516"/>
              <a:gd name="connsiteY17" fmla="*/ 156411 h 1503948"/>
              <a:gd name="connsiteX18" fmla="*/ 6244389 w 6292516"/>
              <a:gd name="connsiteY18" fmla="*/ 108285 h 1503948"/>
              <a:gd name="connsiteX19" fmla="*/ 6268452 w 6292516"/>
              <a:gd name="connsiteY19" fmla="*/ 36095 h 1503948"/>
              <a:gd name="connsiteX20" fmla="*/ 6292516 w 6292516"/>
              <a:gd name="connsiteY20" fmla="*/ 0 h 150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92516" h="1503948">
                <a:moveTo>
                  <a:pt x="0" y="192506"/>
                </a:moveTo>
                <a:cubicBezTo>
                  <a:pt x="24063" y="320843"/>
                  <a:pt x="27377" y="454873"/>
                  <a:pt x="72189" y="577516"/>
                </a:cubicBezTo>
                <a:cubicBezTo>
                  <a:pt x="105021" y="667372"/>
                  <a:pt x="171552" y="741353"/>
                  <a:pt x="228600" y="818148"/>
                </a:cubicBezTo>
                <a:cubicBezTo>
                  <a:pt x="276071" y="882052"/>
                  <a:pt x="324687" y="946676"/>
                  <a:pt x="385010" y="998621"/>
                </a:cubicBezTo>
                <a:cubicBezTo>
                  <a:pt x="574007" y="1161368"/>
                  <a:pt x="748844" y="1249179"/>
                  <a:pt x="986589" y="1323474"/>
                </a:cubicBezTo>
                <a:cubicBezTo>
                  <a:pt x="1253236" y="1406801"/>
                  <a:pt x="1505422" y="1451411"/>
                  <a:pt x="1780673" y="1479885"/>
                </a:cubicBezTo>
                <a:cubicBezTo>
                  <a:pt x="1896636" y="1491881"/>
                  <a:pt x="2013284" y="1495927"/>
                  <a:pt x="2129589" y="1503948"/>
                </a:cubicBezTo>
                <a:lnTo>
                  <a:pt x="3248526" y="1491916"/>
                </a:lnTo>
                <a:cubicBezTo>
                  <a:pt x="3446723" y="1480750"/>
                  <a:pt x="3643134" y="1445183"/>
                  <a:pt x="3838073" y="1407695"/>
                </a:cubicBezTo>
                <a:cubicBezTo>
                  <a:pt x="3942347" y="1387642"/>
                  <a:pt x="4047533" y="1371857"/>
                  <a:pt x="4150895" y="1347537"/>
                </a:cubicBezTo>
                <a:cubicBezTo>
                  <a:pt x="4346740" y="1301456"/>
                  <a:pt x="4755465" y="1170831"/>
                  <a:pt x="4908884" y="1106906"/>
                </a:cubicBezTo>
                <a:cubicBezTo>
                  <a:pt x="4957010" y="1086853"/>
                  <a:pt x="5004372" y="1064856"/>
                  <a:pt x="5053263" y="1046748"/>
                </a:cubicBezTo>
                <a:cubicBezTo>
                  <a:pt x="5236975" y="978706"/>
                  <a:pt x="5213281" y="1010610"/>
                  <a:pt x="5366084" y="914400"/>
                </a:cubicBezTo>
                <a:cubicBezTo>
                  <a:pt x="5439971" y="867878"/>
                  <a:pt x="5588904" y="764250"/>
                  <a:pt x="5666873" y="697832"/>
                </a:cubicBezTo>
                <a:cubicBezTo>
                  <a:pt x="5740399" y="635199"/>
                  <a:pt x="5810933" y="569135"/>
                  <a:pt x="5883442" y="505327"/>
                </a:cubicBezTo>
                <a:cubicBezTo>
                  <a:pt x="5941019" y="454659"/>
                  <a:pt x="6031805" y="383709"/>
                  <a:pt x="6075947" y="324853"/>
                </a:cubicBezTo>
                <a:cubicBezTo>
                  <a:pt x="6100010" y="292769"/>
                  <a:pt x="6125890" y="261970"/>
                  <a:pt x="6148137" y="228600"/>
                </a:cubicBezTo>
                <a:cubicBezTo>
                  <a:pt x="6164179" y="204537"/>
                  <a:pt x="6178197" y="178994"/>
                  <a:pt x="6196263" y="156411"/>
                </a:cubicBezTo>
                <a:cubicBezTo>
                  <a:pt x="6210435" y="138696"/>
                  <a:pt x="6228347" y="124327"/>
                  <a:pt x="6244389" y="108285"/>
                </a:cubicBezTo>
                <a:cubicBezTo>
                  <a:pt x="6252410" y="84222"/>
                  <a:pt x="6254382" y="57200"/>
                  <a:pt x="6268452" y="36095"/>
                </a:cubicBezTo>
                <a:lnTo>
                  <a:pt x="6292516" y="0"/>
                </a:lnTo>
              </a:path>
            </a:pathLst>
          </a:cu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36F984-636B-4A2D-B671-86358E4D3A50}"/>
              </a:ext>
            </a:extLst>
          </p:cNvPr>
          <p:cNvSpPr txBox="1"/>
          <p:nvPr/>
        </p:nvSpPr>
        <p:spPr>
          <a:xfrm>
            <a:off x="3175970" y="5887292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Los remplaza en este orden en tiempo de ejecución</a:t>
            </a:r>
            <a:endParaRPr lang="es-419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5368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/>
            <a:r>
              <a:rPr lang="es-CO" dirty="0"/>
              <a:t>Historia</a:t>
            </a:r>
            <a:endParaRPr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B5BE59D9-0EB7-49DE-8DD0-59F126E8AC8C}"/>
              </a:ext>
            </a:extLst>
          </p:cNvPr>
          <p:cNvGraphicFramePr>
            <a:graphicFrameLocks noGrp="1"/>
          </p:cNvGraphicFramePr>
          <p:nvPr/>
        </p:nvGraphicFramePr>
        <p:xfrm>
          <a:off x="727937" y="1517570"/>
          <a:ext cx="10377753" cy="4468926"/>
        </p:xfrm>
        <a:graphic>
          <a:graphicData uri="http://schemas.openxmlformats.org/drawingml/2006/table">
            <a:tbl>
              <a:tblPr/>
              <a:tblGrid>
                <a:gridCol w="3459251">
                  <a:extLst>
                    <a:ext uri="{9D8B030D-6E8A-4147-A177-3AD203B41FA5}">
                      <a16:colId xmlns:a16="http://schemas.microsoft.com/office/drawing/2014/main" val="1366982629"/>
                    </a:ext>
                  </a:extLst>
                </a:gridCol>
                <a:gridCol w="3459251">
                  <a:extLst>
                    <a:ext uri="{9D8B030D-6E8A-4147-A177-3AD203B41FA5}">
                      <a16:colId xmlns:a16="http://schemas.microsoft.com/office/drawing/2014/main" val="718359990"/>
                    </a:ext>
                  </a:extLst>
                </a:gridCol>
                <a:gridCol w="3459251">
                  <a:extLst>
                    <a:ext uri="{9D8B030D-6E8A-4147-A177-3AD203B41FA5}">
                      <a16:colId xmlns:a16="http://schemas.microsoft.com/office/drawing/2014/main" val="882578963"/>
                    </a:ext>
                  </a:extLst>
                </a:gridCol>
              </a:tblGrid>
              <a:tr h="247346">
                <a:tc>
                  <a:txBody>
                    <a:bodyPr/>
                    <a:lstStyle/>
                    <a:p>
                      <a:r>
                        <a:rPr lang="es-419" sz="1100"/>
                        <a:t>Año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/>
                        <a:t>Hito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419" sz="1100" dirty="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029173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1969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Nacimiento de B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Ken Thompson desarrolla el lenguaje B en Bell Labs, precursor inmediato de C.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259730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1972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/>
                        <a:t>Creación de C por Dennis Ritchie</a:t>
                      </a:r>
                      <a:endParaRPr lang="es-ES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Dennis Ritchie crea C en Bell Labs para reescribir el sistema operativo UNIX.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895621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1973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/>
                        <a:t>UNIX se reescribe en C</a:t>
                      </a:r>
                      <a:endParaRPr lang="es-ES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Esto demuestra la potencia del lenguaje y marca su adopción en sistemas UNIX.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885786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1978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Publicación del libro "The C Programming Language"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Kernighan y Ritchie publican el libro que estandariza el estilo y uso de C.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025957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1983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/>
                        <a:t>Inicio de la estandarización ANSI C</a:t>
                      </a:r>
                      <a:endParaRPr lang="es-ES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/>
                        <a:t>Se forma un comité para estandarizar C debido a las múltiples variantes existentes.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454633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1989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ANSI C (C89)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Se lanza el primer estándar oficial de C por ANSI (también conocido como C90 por ISO).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885771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1999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C99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Se agregan mejoras como // comentarios, tipos long long, inline, y más.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6679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2011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C11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Nuevas características como _Atomic, multithreading básico, y mejoras en Unicode.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170518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2018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C17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Revisión menor enfocada en corrección y mantenimiento (sin cambios grandes).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672233"/>
                  </a:ext>
                </a:extLst>
              </a:tr>
              <a:tr h="422158">
                <a:tc>
                  <a:txBody>
                    <a:bodyPr/>
                    <a:lstStyle/>
                    <a:p>
                      <a:r>
                        <a:rPr lang="es-419" sz="1100" b="1"/>
                        <a:t>2023–2024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419" sz="1100" b="1"/>
                        <a:t>Propuesta de C23</a:t>
                      </a:r>
                      <a:endParaRPr lang="es-419" sz="1100"/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/>
                        <a:t>En desarrollo, busca modernizar aspectos del lenguaje manteniendo compatibilidad.</a:t>
                      </a:r>
                    </a:p>
                  </a:txBody>
                  <a:tcPr marL="72535" marR="72535" marT="36267" marB="362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404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901429-5314-46DB-AFA4-ECBE6801B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95" y="341523"/>
            <a:ext cx="1678865" cy="56186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C1C0FE5-6FFF-4ED6-A72C-2F16D9FFC416}"/>
              </a:ext>
            </a:extLst>
          </p:cNvPr>
          <p:cNvSpPr txBox="1"/>
          <p:nvPr/>
        </p:nvSpPr>
        <p:spPr>
          <a:xfrm>
            <a:off x="5648901" y="1658782"/>
            <a:ext cx="63264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 err="1"/>
              <a:t>float</a:t>
            </a:r>
            <a:r>
              <a:rPr lang="es-419" sz="1400" dirty="0"/>
              <a:t> </a:t>
            </a:r>
            <a:r>
              <a:rPr lang="es-419" sz="1400" dirty="0" err="1"/>
              <a:t>velkmxs</a:t>
            </a:r>
            <a:r>
              <a:rPr lang="es-419" sz="1400" dirty="0"/>
              <a:t> = 0;  // Velocidad en kilómetros por segundo</a:t>
            </a:r>
          </a:p>
          <a:p>
            <a:r>
              <a:rPr lang="es-419" sz="1400" dirty="0" err="1"/>
              <a:t>float</a:t>
            </a:r>
            <a:r>
              <a:rPr lang="es-419" sz="1400" dirty="0"/>
              <a:t> </a:t>
            </a:r>
            <a:r>
              <a:rPr lang="es-419" sz="1400" dirty="0" err="1"/>
              <a:t>velmxs</a:t>
            </a:r>
            <a:r>
              <a:rPr lang="es-419" sz="1400" dirty="0"/>
              <a:t> = 0;   // Velocidad en metros por segundo</a:t>
            </a:r>
          </a:p>
          <a:p>
            <a:r>
              <a:rPr lang="es-419" sz="1400" dirty="0" err="1"/>
              <a:t>float</a:t>
            </a:r>
            <a:r>
              <a:rPr lang="es-419" sz="1400" dirty="0"/>
              <a:t> </a:t>
            </a:r>
            <a:r>
              <a:rPr lang="es-419" sz="1400" dirty="0" err="1"/>
              <a:t>velmxh</a:t>
            </a:r>
            <a:r>
              <a:rPr lang="es-419" sz="1400" dirty="0"/>
              <a:t> = 0;   // Velocidad en metros por hora</a:t>
            </a:r>
          </a:p>
          <a:p>
            <a:endParaRPr lang="es-419" sz="1400" dirty="0"/>
          </a:p>
          <a:p>
            <a:r>
              <a:rPr lang="es-419" sz="1400" dirty="0" err="1"/>
              <a:t>printf</a:t>
            </a:r>
            <a:r>
              <a:rPr lang="es-419" sz="1400" dirty="0"/>
              <a:t>("Ingrese la velocidad en kilómetros por segundo: ");</a:t>
            </a:r>
          </a:p>
          <a:p>
            <a:r>
              <a:rPr lang="es-419" sz="1400" dirty="0" err="1"/>
              <a:t>scanf</a:t>
            </a:r>
            <a:r>
              <a:rPr lang="es-419" sz="1400" dirty="0"/>
              <a:t>("%f", &amp;</a:t>
            </a:r>
            <a:r>
              <a:rPr lang="es-419" sz="1400" dirty="0" err="1"/>
              <a:t>velkmxs</a:t>
            </a:r>
            <a:r>
              <a:rPr lang="es-419" sz="1400" dirty="0"/>
              <a:t>);</a:t>
            </a:r>
          </a:p>
          <a:p>
            <a:endParaRPr lang="es-419" sz="1400" dirty="0"/>
          </a:p>
          <a:p>
            <a:r>
              <a:rPr lang="es-419" sz="1400" dirty="0" err="1"/>
              <a:t>velmxs</a:t>
            </a:r>
            <a:r>
              <a:rPr lang="es-419" sz="1400" dirty="0"/>
              <a:t> = </a:t>
            </a:r>
            <a:r>
              <a:rPr lang="es-419" sz="1400" dirty="0" err="1"/>
              <a:t>velkmxs</a:t>
            </a:r>
            <a:r>
              <a:rPr lang="es-419" sz="1400" dirty="0"/>
              <a:t> * 1000;</a:t>
            </a:r>
          </a:p>
          <a:p>
            <a:r>
              <a:rPr lang="es-419" sz="1400" dirty="0" err="1"/>
              <a:t>velmxh</a:t>
            </a:r>
            <a:r>
              <a:rPr lang="es-419" sz="1400" dirty="0"/>
              <a:t> = </a:t>
            </a:r>
            <a:r>
              <a:rPr lang="es-419" sz="1400" dirty="0" err="1"/>
              <a:t>velkmxs</a:t>
            </a:r>
            <a:r>
              <a:rPr lang="es-419" sz="1400" dirty="0"/>
              <a:t> * 1000 * 3600;</a:t>
            </a:r>
          </a:p>
          <a:p>
            <a:endParaRPr lang="es-419" sz="1400" dirty="0"/>
          </a:p>
          <a:p>
            <a:r>
              <a:rPr lang="es-419" sz="1400" dirty="0" err="1"/>
              <a:t>printf</a:t>
            </a:r>
            <a:r>
              <a:rPr lang="es-419" sz="1400" dirty="0"/>
              <a:t>("La velocidad equivalente en metros por segundo es: %.2f\n", </a:t>
            </a:r>
            <a:r>
              <a:rPr lang="es-419" sz="1400" dirty="0" err="1"/>
              <a:t>velmxs</a:t>
            </a:r>
            <a:r>
              <a:rPr lang="es-419" sz="1400" dirty="0"/>
              <a:t>);</a:t>
            </a:r>
          </a:p>
          <a:p>
            <a:r>
              <a:rPr lang="es-419" sz="1400" dirty="0" err="1"/>
              <a:t>printf</a:t>
            </a:r>
            <a:r>
              <a:rPr lang="es-419" sz="1400" dirty="0"/>
              <a:t>("La velocidad equivalente en metros por hora es: %.2f\n", </a:t>
            </a:r>
            <a:r>
              <a:rPr lang="es-419" sz="1400" dirty="0" err="1"/>
              <a:t>velmxh</a:t>
            </a:r>
            <a:r>
              <a:rPr lang="es-419" sz="1400" dirty="0"/>
              <a:t>);</a:t>
            </a:r>
          </a:p>
          <a:p>
            <a:endParaRPr lang="es-419" sz="1400" dirty="0"/>
          </a:p>
          <a:p>
            <a:r>
              <a:rPr lang="es-419" sz="1400" dirty="0" err="1"/>
              <a:t>return</a:t>
            </a:r>
            <a:r>
              <a:rPr lang="es-419" sz="1400" dirty="0"/>
              <a:t> 0;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DB368E-EC40-45B3-AAC0-2AB30A776C6A}"/>
              </a:ext>
            </a:extLst>
          </p:cNvPr>
          <p:cNvSpPr txBox="1"/>
          <p:nvPr/>
        </p:nvSpPr>
        <p:spPr>
          <a:xfrm>
            <a:off x="2511840" y="1673051"/>
            <a:ext cx="24016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Declaración e inicialización</a:t>
            </a:r>
            <a:endParaRPr lang="es-419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DC194A-5F45-4ABF-9FE0-3CB6598A14E1}"/>
              </a:ext>
            </a:extLst>
          </p:cNvPr>
          <p:cNvSpPr txBox="1"/>
          <p:nvPr/>
        </p:nvSpPr>
        <p:spPr>
          <a:xfrm>
            <a:off x="2512760" y="2465396"/>
            <a:ext cx="24016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Instrucciones de Lectura</a:t>
            </a:r>
            <a:endParaRPr lang="es-419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0702D8-D144-4762-9010-31471535E268}"/>
              </a:ext>
            </a:extLst>
          </p:cNvPr>
          <p:cNvSpPr txBox="1"/>
          <p:nvPr/>
        </p:nvSpPr>
        <p:spPr>
          <a:xfrm>
            <a:off x="2512760" y="3213054"/>
            <a:ext cx="24016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Operaciones</a:t>
            </a:r>
            <a:endParaRPr lang="es-419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9612E0-351D-424F-970B-7DB11D5F09EE}"/>
              </a:ext>
            </a:extLst>
          </p:cNvPr>
          <p:cNvSpPr txBox="1"/>
          <p:nvPr/>
        </p:nvSpPr>
        <p:spPr>
          <a:xfrm>
            <a:off x="2511840" y="4336079"/>
            <a:ext cx="2401677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Instrucciones de Salida</a:t>
            </a:r>
            <a:endParaRPr lang="es-419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D21C48-338B-4EB8-BCC6-578BE067358A}"/>
              </a:ext>
            </a:extLst>
          </p:cNvPr>
          <p:cNvSpPr txBox="1"/>
          <p:nvPr/>
        </p:nvSpPr>
        <p:spPr>
          <a:xfrm flipH="1">
            <a:off x="2180239" y="1069510"/>
            <a:ext cx="346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ESCRITURA DEL PROGRAMA</a:t>
            </a:r>
            <a:endParaRPr lang="es-419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2C109E3-D0C3-428B-B3A8-851E105A96A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3712679" y="1980828"/>
            <a:ext cx="920" cy="48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AF78753-E3E5-4D48-A0DA-A23525F9DE3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713599" y="2773173"/>
            <a:ext cx="0" cy="43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E47C1B6-FF8E-419E-A7BB-6E36F44CB249}"/>
              </a:ext>
            </a:extLst>
          </p:cNvPr>
          <p:cNvCxnSpPr>
            <a:stCxn id="11" idx="2"/>
          </p:cNvCxnSpPr>
          <p:nvPr/>
        </p:nvCxnSpPr>
        <p:spPr>
          <a:xfrm flipH="1">
            <a:off x="3712678" y="3520831"/>
            <a:ext cx="921" cy="81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9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859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/>
            <a:r>
              <a:rPr lang="es-CO" dirty="0"/>
              <a:t>C es un lenguaje Compilado</a:t>
            </a:r>
            <a:endParaRPr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ES" sz="2000" dirty="0"/>
              <a:t>El código fuente en C se </a:t>
            </a:r>
            <a:r>
              <a:rPr lang="es-ES" sz="2000" b="1" dirty="0"/>
              <a:t>compila</a:t>
            </a:r>
            <a:r>
              <a:rPr lang="es-ES" sz="2000" dirty="0"/>
              <a:t> antes de ejecutarse, convirtiéndose en código máquina.</a:t>
            </a:r>
          </a:p>
          <a:p>
            <a:pPr marL="228605" indent="-228605">
              <a:spcBef>
                <a:spcPts val="0"/>
              </a:spcBef>
              <a:buSzPts val="2400"/>
            </a:pPr>
            <a:endParaRPr lang="es-ES" sz="2000" dirty="0"/>
          </a:p>
          <a:p>
            <a:pPr marL="228605" indent="-228605">
              <a:spcBef>
                <a:spcPts val="0"/>
              </a:spcBef>
              <a:buSzPts val="2400"/>
            </a:pPr>
            <a:r>
              <a:rPr lang="es-ES" sz="2000" dirty="0"/>
              <a:t>Ejecución</a:t>
            </a:r>
            <a:r>
              <a:rPr lang="es-ES" sz="2000" b="1" dirty="0"/>
              <a:t> rápida</a:t>
            </a:r>
            <a:r>
              <a:rPr lang="es-ES" sz="2000" dirty="0"/>
              <a:t> sin intermediarios.</a:t>
            </a:r>
          </a:p>
          <a:p>
            <a:pPr marL="228605" indent="-228605">
              <a:spcBef>
                <a:spcPts val="0"/>
              </a:spcBef>
              <a:buSzPts val="2400"/>
            </a:pPr>
            <a:endParaRPr lang="es-ES" sz="2000" dirty="0"/>
          </a:p>
          <a:p>
            <a:pPr marL="228605" indent="-228605">
              <a:spcBef>
                <a:spcPts val="0"/>
              </a:spcBef>
              <a:buSzPts val="2400"/>
            </a:pPr>
            <a:r>
              <a:rPr lang="es-ES" sz="2000" dirty="0"/>
              <a:t>La mayoría de los errores de sintaxis y tipo se detectan durante la </a:t>
            </a:r>
            <a:r>
              <a:rPr lang="es-ES" sz="2000" b="1" dirty="0"/>
              <a:t>compilación</a:t>
            </a:r>
            <a:r>
              <a:rPr lang="es-ES" sz="2000" dirty="0"/>
              <a:t>.</a:t>
            </a:r>
          </a:p>
          <a:p>
            <a:pPr marL="228605" indent="-228605">
              <a:spcBef>
                <a:spcPts val="0"/>
              </a:spcBef>
              <a:buSzPts val="2400"/>
            </a:pPr>
            <a:endParaRPr lang="es-ES" sz="2000" dirty="0"/>
          </a:p>
          <a:p>
            <a:pPr marL="228605" indent="-228605">
              <a:spcBef>
                <a:spcPts val="0"/>
              </a:spcBef>
              <a:buSzPts val="2400"/>
            </a:pPr>
            <a:r>
              <a:rPr lang="es-ES" sz="2000" dirty="0"/>
              <a:t>Produce archivos ejecutables (.exe, .</a:t>
            </a:r>
            <a:r>
              <a:rPr lang="es-ES" sz="2000" dirty="0" err="1"/>
              <a:t>out</a:t>
            </a:r>
            <a:r>
              <a:rPr lang="es-ES" sz="2000" dirty="0"/>
              <a:t>, etc.) específicos de cada sistema operativo.</a:t>
            </a:r>
          </a:p>
          <a:p>
            <a:pPr marL="228605" indent="-228605">
              <a:spcBef>
                <a:spcPts val="0"/>
              </a:spcBef>
              <a:buSzPts val="2400"/>
            </a:pPr>
            <a:endParaRPr lang="es-ES" sz="2000" dirty="0"/>
          </a:p>
          <a:p>
            <a:pPr marL="228605" indent="-228605">
              <a:spcBef>
                <a:spcPts val="0"/>
              </a:spcBef>
              <a:buSzPts val="2400"/>
            </a:pPr>
            <a:r>
              <a:rPr lang="es-ES" sz="2000" dirty="0"/>
              <a:t>Portabilidad del código fuente con instrucciones estándar.</a:t>
            </a:r>
          </a:p>
          <a:p>
            <a:pPr marL="228605" indent="-228605">
              <a:spcBef>
                <a:spcPts val="0"/>
              </a:spcBef>
              <a:buSzPts val="2400"/>
            </a:pP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2B600D-765D-48A7-A155-043A8C920EDB}"/>
              </a:ext>
            </a:extLst>
          </p:cNvPr>
          <p:cNvSpPr/>
          <p:nvPr/>
        </p:nvSpPr>
        <p:spPr>
          <a:xfrm>
            <a:off x="7755874" y="1825625"/>
            <a:ext cx="2291509" cy="5177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Fuente .c</a:t>
            </a:r>
            <a:endParaRPr lang="es-419" dirty="0"/>
          </a:p>
        </p:txBody>
      </p:sp>
      <p:pic>
        <p:nvPicPr>
          <p:cNvPr id="8" name="Gráfico 7" descr="Engranaje único con relleno sólido">
            <a:extLst>
              <a:ext uri="{FF2B5EF4-FFF2-40B4-BE49-F238E27FC236}">
                <a16:creationId xmlns:a16="http://schemas.microsoft.com/office/drawing/2014/main" id="{4A14D5EE-5CF5-4538-B3E1-3D6CE1F57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5052" y="2756752"/>
            <a:ext cx="1013152" cy="101315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4356D5-51C3-4991-AB03-6BEAD7836663}"/>
              </a:ext>
            </a:extLst>
          </p:cNvPr>
          <p:cNvSpPr txBox="1"/>
          <p:nvPr/>
        </p:nvSpPr>
        <p:spPr>
          <a:xfrm>
            <a:off x="9280021" y="300633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Compilador</a:t>
            </a:r>
            <a:endParaRPr lang="es-419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5819F2F-A0C5-4459-A610-5BB3F506F050}"/>
              </a:ext>
            </a:extLst>
          </p:cNvPr>
          <p:cNvSpPr/>
          <p:nvPr/>
        </p:nvSpPr>
        <p:spPr>
          <a:xfrm>
            <a:off x="7601638" y="4180233"/>
            <a:ext cx="2888623" cy="51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Objeto (.exe, </a:t>
            </a:r>
            <a:r>
              <a:rPr lang="es-ES" dirty="0" err="1"/>
              <a:t>out</a:t>
            </a:r>
            <a:r>
              <a:rPr lang="es-ES" dirty="0"/>
              <a:t>)</a:t>
            </a:r>
            <a:endParaRPr lang="es-419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FB82C48-9896-4F93-8575-EDAB9B75C92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8901628" y="2343417"/>
            <a:ext cx="1" cy="4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2541CCB-B61B-41FF-86EF-857F8AE3F42C}"/>
              </a:ext>
            </a:extLst>
          </p:cNvPr>
          <p:cNvCxnSpPr>
            <a:cxnSpLocks/>
          </p:cNvCxnSpPr>
          <p:nvPr/>
        </p:nvCxnSpPr>
        <p:spPr>
          <a:xfrm>
            <a:off x="8901628" y="3725836"/>
            <a:ext cx="0" cy="41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7A151DEC-1CD1-444C-A749-3AF08D4FB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33" y="5085549"/>
            <a:ext cx="5102165" cy="1071714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3A01EDC-F1EF-454D-AABE-297716423F81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191731" y="4783654"/>
            <a:ext cx="1461102" cy="83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IDE: Entorno de Desarrollo Integrado</a:t>
            </a:r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1135655" y="2385152"/>
            <a:ext cx="3645665" cy="197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80000"/>
              </a:lnSpc>
              <a:spcBef>
                <a:spcPts val="0"/>
              </a:spcBef>
            </a:pPr>
            <a:r>
              <a:rPr lang="es-CO" sz="2000" dirty="0"/>
              <a:t>Editor de texto</a:t>
            </a:r>
            <a:endParaRPr sz="2000" dirty="0"/>
          </a:p>
          <a:p>
            <a:pPr marL="228605" indent="-228605">
              <a:lnSpc>
                <a:spcPct val="80000"/>
              </a:lnSpc>
            </a:pPr>
            <a:r>
              <a:rPr lang="es-CO" sz="2000" dirty="0"/>
              <a:t>Compilador</a:t>
            </a:r>
          </a:p>
          <a:p>
            <a:pPr marL="228605" indent="-228605">
              <a:lnSpc>
                <a:spcPct val="80000"/>
              </a:lnSpc>
            </a:pPr>
            <a:r>
              <a:rPr lang="es-CO" sz="2000" dirty="0"/>
              <a:t>Depurador</a:t>
            </a:r>
          </a:p>
          <a:p>
            <a:pPr marL="228605" indent="-228605">
              <a:lnSpc>
                <a:spcPct val="80000"/>
              </a:lnSpc>
            </a:pPr>
            <a:r>
              <a:rPr lang="es-CO" sz="2000" dirty="0"/>
              <a:t>Características de despliegue</a:t>
            </a:r>
            <a:endParaRPr sz="2000" dirty="0"/>
          </a:p>
          <a:p>
            <a:pPr marL="228605" indent="-228605">
              <a:lnSpc>
                <a:spcPct val="80000"/>
              </a:lnSpc>
            </a:pPr>
            <a:r>
              <a:rPr lang="es-CO" sz="2000" dirty="0"/>
              <a:t>Control de versiones</a:t>
            </a:r>
            <a:endParaRPr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3F99FC-04B2-4B78-A56C-768EF59F4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259" y="2441403"/>
            <a:ext cx="1817335" cy="15750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2901F00-8695-469A-805B-4EB74B373C1E}"/>
              </a:ext>
            </a:extLst>
          </p:cNvPr>
          <p:cNvSpPr txBox="1"/>
          <p:nvPr/>
        </p:nvSpPr>
        <p:spPr>
          <a:xfrm>
            <a:off x="6338371" y="4231931"/>
            <a:ext cx="364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VBA: Visual Basic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applications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4272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6505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/>
            <a:r>
              <a:rPr lang="es-CO" dirty="0"/>
              <a:t>Palabras reservadas C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DC93A5-5787-49A4-8B65-73B9FDA7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244" y="1863965"/>
            <a:ext cx="7806844" cy="381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Librería de Funciones Matemáticas Incorporadas &lt;</a:t>
            </a:r>
            <a:r>
              <a:rPr lang="es-CO" dirty="0" err="1"/>
              <a:t>math.h</a:t>
            </a:r>
            <a:r>
              <a:rPr lang="es-CO" dirty="0"/>
              <a:t>&gt;</a:t>
            </a:r>
            <a:endParaRPr dirty="0"/>
          </a:p>
        </p:txBody>
      </p:sp>
      <p:sp>
        <p:nvSpPr>
          <p:cNvPr id="257" name="Google Shape;257;p30"/>
          <p:cNvSpPr txBox="1"/>
          <p:nvPr/>
        </p:nvSpPr>
        <p:spPr>
          <a:xfrm>
            <a:off x="3708306" y="1997010"/>
            <a:ext cx="1959882" cy="350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r>
              <a:rPr lang="es-CO" sz="1588" dirty="0"/>
              <a:t>Parámetro o argumento</a:t>
            </a:r>
            <a:endParaRPr sz="158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42AC6B-C8FC-469E-B4FD-E4B106298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46" y="3129520"/>
            <a:ext cx="3266682" cy="20227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9D9C76B-F186-4774-996A-217B6E7001AD}"/>
              </a:ext>
            </a:extLst>
          </p:cNvPr>
          <p:cNvSpPr txBox="1"/>
          <p:nvPr/>
        </p:nvSpPr>
        <p:spPr>
          <a:xfrm>
            <a:off x="392947" y="2632712"/>
            <a:ext cx="901209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88" dirty="0"/>
              <a:t>Básicas</a:t>
            </a:r>
            <a:endParaRPr lang="es-419" sz="158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281CE25-9E81-4962-8621-A69C8EC5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292" y="3127465"/>
            <a:ext cx="3311509" cy="1972337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D56BC8-0430-4CF6-9536-502F4B3197E7}"/>
              </a:ext>
            </a:extLst>
          </p:cNvPr>
          <p:cNvSpPr txBox="1"/>
          <p:nvPr/>
        </p:nvSpPr>
        <p:spPr>
          <a:xfrm>
            <a:off x="4373717" y="2634041"/>
            <a:ext cx="1640642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88" dirty="0"/>
              <a:t>Trigonométricas</a:t>
            </a:r>
            <a:endParaRPr lang="es-419" sz="1588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DB38FEA-E83C-4B1B-9533-2A73EB238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552" y="3127465"/>
            <a:ext cx="3888641" cy="171458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8FB1CA9-9DB8-45A0-8174-C4ED7A3810E1}"/>
              </a:ext>
            </a:extLst>
          </p:cNvPr>
          <p:cNvSpPr txBox="1"/>
          <p:nvPr/>
        </p:nvSpPr>
        <p:spPr>
          <a:xfrm>
            <a:off x="7916506" y="2632711"/>
            <a:ext cx="2909771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588" dirty="0"/>
              <a:t>Redondeo y Manejo de reales</a:t>
            </a:r>
            <a:endParaRPr lang="es-419" sz="1588" dirty="0"/>
          </a:p>
        </p:txBody>
      </p:sp>
      <p:cxnSp>
        <p:nvCxnSpPr>
          <p:cNvPr id="256" name="Google Shape;256;p30"/>
          <p:cNvCxnSpPr>
            <a:cxnSpLocks/>
          </p:cNvCxnSpPr>
          <p:nvPr/>
        </p:nvCxnSpPr>
        <p:spPr>
          <a:xfrm flipV="1">
            <a:off x="985774" y="2329487"/>
            <a:ext cx="2673855" cy="8780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8357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11144-63E2-4AC6-9D96-9EEBE4B2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 básicos en C</a:t>
            </a:r>
            <a:endParaRPr lang="es-419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E91AE47-A51E-4338-8B5D-D5507D8C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46" y="2223101"/>
            <a:ext cx="4609511" cy="175398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C40B8DB-5BDA-4370-A9DF-2FA361BFB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52" y="1598325"/>
            <a:ext cx="3888954" cy="43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0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35DC6-E198-40B3-B7A3-D35AA592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Declaración e Inicialización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28CBF0-BC38-4DB9-BEBC-1F9D18D30168}"/>
              </a:ext>
            </a:extLst>
          </p:cNvPr>
          <p:cNvSpPr txBox="1"/>
          <p:nvPr/>
        </p:nvSpPr>
        <p:spPr>
          <a:xfrm>
            <a:off x="3632812" y="2612830"/>
            <a:ext cx="4189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= 5;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float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tamano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3.2;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flujo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8.98765432;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opcion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'A'; </a:t>
            </a:r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58D5FBCC-4BF0-4F1D-A852-168DD98173CB}"/>
              </a:ext>
            </a:extLst>
          </p:cNvPr>
          <p:cNvSpPr/>
          <p:nvPr/>
        </p:nvSpPr>
        <p:spPr>
          <a:xfrm rot="16200000">
            <a:off x="3977089" y="2023428"/>
            <a:ext cx="132202" cy="104660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3B35D1-A4F5-4FD4-96A5-A22A6CFF4E37}"/>
              </a:ext>
            </a:extLst>
          </p:cNvPr>
          <p:cNvCxnSpPr>
            <a:cxnSpLocks/>
          </p:cNvCxnSpPr>
          <p:nvPr/>
        </p:nvCxnSpPr>
        <p:spPr>
          <a:xfrm>
            <a:off x="2820318" y="1344058"/>
            <a:ext cx="1090670" cy="969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errar llave 7">
            <a:extLst>
              <a:ext uri="{FF2B5EF4-FFF2-40B4-BE49-F238E27FC236}">
                <a16:creationId xmlns:a16="http://schemas.microsoft.com/office/drawing/2014/main" id="{E3E8BD37-0AEB-4D5D-AE03-392F04768CE6}"/>
              </a:ext>
            </a:extLst>
          </p:cNvPr>
          <p:cNvSpPr/>
          <p:nvPr/>
        </p:nvSpPr>
        <p:spPr>
          <a:xfrm rot="16200000">
            <a:off x="4803354" y="2293340"/>
            <a:ext cx="132202" cy="5067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972B44D-555E-439B-964C-309B22D61DD6}"/>
              </a:ext>
            </a:extLst>
          </p:cNvPr>
          <p:cNvCxnSpPr>
            <a:cxnSpLocks/>
          </p:cNvCxnSpPr>
          <p:nvPr/>
        </p:nvCxnSpPr>
        <p:spPr>
          <a:xfrm flipH="1">
            <a:off x="4880473" y="1464964"/>
            <a:ext cx="429657" cy="84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8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ADCA7-67B4-4676-A940-7DA5BA11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 de texto o cadena de caracteres</a:t>
            </a:r>
            <a:endParaRPr lang="es-419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9DDDFF2-B66D-4425-AB0C-F5FCB6FE935B}"/>
              </a:ext>
            </a:extLst>
          </p:cNvPr>
          <p:cNvSpPr txBox="1"/>
          <p:nvPr/>
        </p:nvSpPr>
        <p:spPr>
          <a:xfrm>
            <a:off x="322992" y="1682681"/>
            <a:ext cx="7774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Cadena de Caracteres: no es un tipo de dato básico, hay que armarlo. </a:t>
            </a:r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27E2D7-254F-4462-8830-B4735B31F652}"/>
              </a:ext>
            </a:extLst>
          </p:cNvPr>
          <p:cNvSpPr txBox="1"/>
          <p:nvPr/>
        </p:nvSpPr>
        <p:spPr>
          <a:xfrm>
            <a:off x="881967" y="2574649"/>
            <a:ext cx="906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nombre_ciudad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[] = “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Medellin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"; -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{‘M', ‘e', ‘d', ‘e’ , ‘l’, ‘l’, ‘i’, ‘n’ ,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'\0'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41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FC88C66-9D1F-4CF2-BE69-A779D748BCE7}"/>
              </a:ext>
            </a:extLst>
          </p:cNvPr>
          <p:cNvCxnSpPr>
            <a:cxnSpLocks/>
          </p:cNvCxnSpPr>
          <p:nvPr/>
        </p:nvCxnSpPr>
        <p:spPr>
          <a:xfrm flipV="1">
            <a:off x="6511815" y="2182547"/>
            <a:ext cx="2698286" cy="15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0B79E46-3062-4523-822A-ABBD4EBE990A}"/>
              </a:ext>
            </a:extLst>
          </p:cNvPr>
          <p:cNvSpPr txBox="1"/>
          <p:nvPr/>
        </p:nvSpPr>
        <p:spPr>
          <a:xfrm>
            <a:off x="9340111" y="2010340"/>
            <a:ext cx="252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Así se ve el arreglo de caracteres</a:t>
            </a:r>
          </a:p>
          <a:p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Queda justo, con </a:t>
            </a:r>
            <a:r>
              <a:rPr lang="es-E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8 caracteres</a:t>
            </a:r>
            <a:endParaRPr lang="es-419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17DEE990-1A6A-464A-ACBE-D852A76EDBA9}"/>
              </a:ext>
            </a:extLst>
          </p:cNvPr>
          <p:cNvSpPr/>
          <p:nvPr/>
        </p:nvSpPr>
        <p:spPr>
          <a:xfrm rot="16200000">
            <a:off x="6416862" y="861363"/>
            <a:ext cx="189907" cy="323666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43CEBEC-D4F3-4A15-AA6A-B37090F7C058}"/>
              </a:ext>
            </a:extLst>
          </p:cNvPr>
          <p:cNvSpPr txBox="1"/>
          <p:nvPr/>
        </p:nvSpPr>
        <p:spPr>
          <a:xfrm>
            <a:off x="881967" y="3049290"/>
            <a:ext cx="9069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nombre_ciudad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[10] = “</a:t>
            </a:r>
            <a:r>
              <a:rPr lang="es-419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Medellin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"; -</a:t>
            </a:r>
            <a:r>
              <a:rPr lang="es-419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{‘M', ‘e', ‘d', ‘e’ , ‘l’, ‘l’, ‘i’, ‘n’ , </a:t>
            </a:r>
            <a:r>
              <a:rPr lang="it-IT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it-IT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\0</a:t>
            </a:r>
            <a:r>
              <a:rPr lang="it-IT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, ‘</a:t>
            </a:r>
            <a:r>
              <a:rPr lang="it-IT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\0</a:t>
            </a:r>
            <a:r>
              <a:rPr lang="it-IT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it-IT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'\0'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s-419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DB031B2-9E39-4085-9886-FF52C4D84407}"/>
              </a:ext>
            </a:extLst>
          </p:cNvPr>
          <p:cNvSpPr txBox="1"/>
          <p:nvPr/>
        </p:nvSpPr>
        <p:spPr>
          <a:xfrm>
            <a:off x="322992" y="4285696"/>
            <a:ext cx="4945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string.h</a:t>
            </a:r>
            <a:r>
              <a:rPr lang="es-E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Librería de funciones para operar cadenas de texto</a:t>
            </a:r>
            <a:endParaRPr lang="es-419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158319-A45D-4FF3-A615-5791E0BDC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870" y="3579016"/>
            <a:ext cx="5203727" cy="26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04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1199</Words>
  <Application>Microsoft Office PowerPoint</Application>
  <PresentationFormat>Panorámica</PresentationFormat>
  <Paragraphs>224</Paragraphs>
  <Slides>20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Tema de Office</vt:lpstr>
      <vt:lpstr>1_Tema de Office</vt:lpstr>
      <vt:lpstr>Presentación de PowerPoint</vt:lpstr>
      <vt:lpstr>Historia</vt:lpstr>
      <vt:lpstr>C es un lenguaje Compilado</vt:lpstr>
      <vt:lpstr>IDE: Entorno de Desarrollo Integrado</vt:lpstr>
      <vt:lpstr>Palabras reservadas C</vt:lpstr>
      <vt:lpstr>Librería de Funciones Matemáticas Incorporadas &lt;math.h&gt;</vt:lpstr>
      <vt:lpstr>Tipos de datos básicos en C</vt:lpstr>
      <vt:lpstr>Declaración e Inicialización</vt:lpstr>
      <vt:lpstr>Cadena de texto o cadena de caracteres</vt:lpstr>
      <vt:lpstr>Conversiones entre tipos de datos: Implícitas</vt:lpstr>
      <vt:lpstr>Conversiones entre tipos de datos: Explícitas o (Cast)</vt:lpstr>
      <vt:lpstr>Conversiones entre tipos de datos: Explícitas o (Casting)</vt:lpstr>
      <vt:lpstr>En resumen</vt:lpstr>
      <vt:lpstr>Conversiones de string a número se usan las funciones de la librería stdlib.h</vt:lpstr>
      <vt:lpstr>Formateo de datos  “%” </vt:lpstr>
      <vt:lpstr>Conversiones de número a cadena de chars: Se usa la función sprintf()</vt:lpstr>
      <vt:lpstr>Instrucciones de entrada - scanf</vt:lpstr>
      <vt:lpstr>Instrucciones de salida – printf</vt:lpstr>
      <vt:lpstr>Ejemplo de escritura en un programa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9</cp:revision>
  <dcterms:created xsi:type="dcterms:W3CDTF">2025-07-25T21:16:58Z</dcterms:created>
  <dcterms:modified xsi:type="dcterms:W3CDTF">2025-08-04T15:30:19Z</dcterms:modified>
</cp:coreProperties>
</file>