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Lst>
  <p:notesMasterIdLst>
    <p:notesMasterId r:id="rId24"/>
  </p:notesMasterIdLst>
  <p:sldIdLst>
    <p:sldId id="257" r:id="rId3"/>
    <p:sldId id="300" r:id="rId4"/>
    <p:sldId id="259" r:id="rId5"/>
    <p:sldId id="301" r:id="rId6"/>
    <p:sldId id="1060" r:id="rId7"/>
    <p:sldId id="1061" r:id="rId8"/>
    <p:sldId id="1062" r:id="rId9"/>
    <p:sldId id="1063" r:id="rId10"/>
    <p:sldId id="288" r:id="rId11"/>
    <p:sldId id="1064" r:id="rId12"/>
    <p:sldId id="330" r:id="rId13"/>
    <p:sldId id="329" r:id="rId14"/>
    <p:sldId id="396" r:id="rId15"/>
    <p:sldId id="379" r:id="rId16"/>
    <p:sldId id="380" r:id="rId17"/>
    <p:sldId id="381" r:id="rId18"/>
    <p:sldId id="401" r:id="rId19"/>
    <p:sldId id="398" r:id="rId20"/>
    <p:sldId id="399" r:id="rId21"/>
    <p:sldId id="400" r:id="rId22"/>
    <p:sldId id="384" r:id="rId23"/>
  </p:sldIdLst>
  <p:sldSz cx="13817600" cy="777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43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0369CC-5A26-5F35-65D2-A875542DA7C4}" v="181" dt="2025-07-15T00:16:26.607"/>
    <p1510:client id="{BEE32F3D-0B28-5DC6-DD2B-BD5BC9CE68EE}" v="2" dt="2025-07-15T00:17:34.304"/>
    <p1510:client id="{D4FCCD95-15BD-A679-7BD7-190B599F5355}" v="274" dt="2025-07-15T00:29:09.560"/>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Estilo claro 2 - Acento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Estilo medio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Estilo cl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40" autoAdjust="0"/>
    <p:restoredTop sz="94343" autoAdjust="0"/>
  </p:normalViewPr>
  <p:slideViewPr>
    <p:cSldViewPr snapToGrid="0">
      <p:cViewPr varScale="1">
        <p:scale>
          <a:sx n="49" d="100"/>
          <a:sy n="49" d="100"/>
        </p:scale>
        <p:origin x="72" y="168"/>
      </p:cViewPr>
      <p:guideLst>
        <p:guide orient="horz" pos="2448"/>
        <p:guide pos="435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sar Augusto Lopez Gallego" userId="S::cesar.lopezg@upb.edu.co::0dfa9112-9251-4882-b472-cf2dfcee09d1" providerId="AD" clId="Web-{610369CC-5A26-5F35-65D2-A875542DA7C4}"/>
    <pc:docChg chg="addSld delSld modSld">
      <pc:chgData name="Cesar Augusto Lopez Gallego" userId="S::cesar.lopezg@upb.edu.co::0dfa9112-9251-4882-b472-cf2dfcee09d1" providerId="AD" clId="Web-{610369CC-5A26-5F35-65D2-A875542DA7C4}" dt="2025-07-15T00:16:26.607" v="168" actId="1076"/>
      <pc:docMkLst>
        <pc:docMk/>
      </pc:docMkLst>
      <pc:sldChg chg="del">
        <pc:chgData name="Cesar Augusto Lopez Gallego" userId="S::cesar.lopezg@upb.edu.co::0dfa9112-9251-4882-b472-cf2dfcee09d1" providerId="AD" clId="Web-{610369CC-5A26-5F35-65D2-A875542DA7C4}" dt="2025-07-15T00:14:45.506" v="128"/>
        <pc:sldMkLst>
          <pc:docMk/>
          <pc:sldMk cId="3353304031" sldId="258"/>
        </pc:sldMkLst>
      </pc:sldChg>
      <pc:sldChg chg="del">
        <pc:chgData name="Cesar Augusto Lopez Gallego" userId="S::cesar.lopezg@upb.edu.co::0dfa9112-9251-4882-b472-cf2dfcee09d1" providerId="AD" clId="Web-{610369CC-5A26-5F35-65D2-A875542DA7C4}" dt="2025-07-15T00:14:45.506" v="129"/>
        <pc:sldMkLst>
          <pc:docMk/>
          <pc:sldMk cId="4050228165" sldId="260"/>
        </pc:sldMkLst>
      </pc:sldChg>
      <pc:sldChg chg="del">
        <pc:chgData name="Cesar Augusto Lopez Gallego" userId="S::cesar.lopezg@upb.edu.co::0dfa9112-9251-4882-b472-cf2dfcee09d1" providerId="AD" clId="Web-{610369CC-5A26-5F35-65D2-A875542DA7C4}" dt="2025-07-15T00:14:45.506" v="127"/>
        <pc:sldMkLst>
          <pc:docMk/>
          <pc:sldMk cId="4004444061" sldId="262"/>
        </pc:sldMkLst>
      </pc:sldChg>
      <pc:sldChg chg="del">
        <pc:chgData name="Cesar Augusto Lopez Gallego" userId="S::cesar.lopezg@upb.edu.co::0dfa9112-9251-4882-b472-cf2dfcee09d1" providerId="AD" clId="Web-{610369CC-5A26-5F35-65D2-A875542DA7C4}" dt="2025-07-15T00:14:45.491" v="119"/>
        <pc:sldMkLst>
          <pc:docMk/>
          <pc:sldMk cId="971311857" sldId="265"/>
        </pc:sldMkLst>
      </pc:sldChg>
      <pc:sldChg chg="del">
        <pc:chgData name="Cesar Augusto Lopez Gallego" userId="S::cesar.lopezg@upb.edu.co::0dfa9112-9251-4882-b472-cf2dfcee09d1" providerId="AD" clId="Web-{610369CC-5A26-5F35-65D2-A875542DA7C4}" dt="2025-07-15T00:14:45.491" v="115"/>
        <pc:sldMkLst>
          <pc:docMk/>
          <pc:sldMk cId="529712626" sldId="273"/>
        </pc:sldMkLst>
      </pc:sldChg>
      <pc:sldChg chg="del">
        <pc:chgData name="Cesar Augusto Lopez Gallego" userId="S::cesar.lopezg@upb.edu.co::0dfa9112-9251-4882-b472-cf2dfcee09d1" providerId="AD" clId="Web-{610369CC-5A26-5F35-65D2-A875542DA7C4}" dt="2025-07-15T00:14:45.475" v="112"/>
        <pc:sldMkLst>
          <pc:docMk/>
          <pc:sldMk cId="273067880" sldId="274"/>
        </pc:sldMkLst>
      </pc:sldChg>
      <pc:sldChg chg="del">
        <pc:chgData name="Cesar Augusto Lopez Gallego" userId="S::cesar.lopezg@upb.edu.co::0dfa9112-9251-4882-b472-cf2dfcee09d1" providerId="AD" clId="Web-{610369CC-5A26-5F35-65D2-A875542DA7C4}" dt="2025-07-15T00:14:45.491" v="114"/>
        <pc:sldMkLst>
          <pc:docMk/>
          <pc:sldMk cId="120304519" sldId="280"/>
        </pc:sldMkLst>
      </pc:sldChg>
      <pc:sldChg chg="del">
        <pc:chgData name="Cesar Augusto Lopez Gallego" userId="S::cesar.lopezg@upb.edu.co::0dfa9112-9251-4882-b472-cf2dfcee09d1" providerId="AD" clId="Web-{610369CC-5A26-5F35-65D2-A875542DA7C4}" dt="2025-07-15T00:14:45.475" v="110"/>
        <pc:sldMkLst>
          <pc:docMk/>
          <pc:sldMk cId="3764826338" sldId="284"/>
        </pc:sldMkLst>
      </pc:sldChg>
      <pc:sldChg chg="modSp add">
        <pc:chgData name="Cesar Augusto Lopez Gallego" userId="S::cesar.lopezg@upb.edu.co::0dfa9112-9251-4882-b472-cf2dfcee09d1" providerId="AD" clId="Web-{610369CC-5A26-5F35-65D2-A875542DA7C4}" dt="2025-07-15T00:14:04.598" v="85" actId="20577"/>
        <pc:sldMkLst>
          <pc:docMk/>
          <pc:sldMk cId="115586374" sldId="288"/>
        </pc:sldMkLst>
        <pc:spChg chg="mod">
          <ac:chgData name="Cesar Augusto Lopez Gallego" userId="S::cesar.lopezg@upb.edu.co::0dfa9112-9251-4882-b472-cf2dfcee09d1" providerId="AD" clId="Web-{610369CC-5A26-5F35-65D2-A875542DA7C4}" dt="2025-07-15T00:14:04.598" v="85" actId="20577"/>
          <ac:spMkLst>
            <pc:docMk/>
            <pc:sldMk cId="115586374" sldId="288"/>
            <ac:spMk id="3" creationId="{00000000-0000-0000-0000-000000000000}"/>
          </ac:spMkLst>
        </pc:spChg>
      </pc:sldChg>
      <pc:sldChg chg="del">
        <pc:chgData name="Cesar Augusto Lopez Gallego" userId="S::cesar.lopezg@upb.edu.co::0dfa9112-9251-4882-b472-cf2dfcee09d1" providerId="AD" clId="Web-{610369CC-5A26-5F35-65D2-A875542DA7C4}" dt="2025-07-15T00:14:45.522" v="133"/>
        <pc:sldMkLst>
          <pc:docMk/>
          <pc:sldMk cId="2825917325" sldId="293"/>
        </pc:sldMkLst>
      </pc:sldChg>
      <pc:sldChg chg="modSp">
        <pc:chgData name="Cesar Augusto Lopez Gallego" userId="S::cesar.lopezg@upb.edu.co::0dfa9112-9251-4882-b472-cf2dfcee09d1" providerId="AD" clId="Web-{610369CC-5A26-5F35-65D2-A875542DA7C4}" dt="2025-07-15T00:11:42.854" v="32" actId="20577"/>
        <pc:sldMkLst>
          <pc:docMk/>
          <pc:sldMk cId="819288712" sldId="300"/>
        </pc:sldMkLst>
        <pc:spChg chg="mod">
          <ac:chgData name="Cesar Augusto Lopez Gallego" userId="S::cesar.lopezg@upb.edu.co::0dfa9112-9251-4882-b472-cf2dfcee09d1" providerId="AD" clId="Web-{610369CC-5A26-5F35-65D2-A875542DA7C4}" dt="2025-07-15T00:11:42.854" v="32" actId="20577"/>
          <ac:spMkLst>
            <pc:docMk/>
            <pc:sldMk cId="819288712" sldId="300"/>
            <ac:spMk id="5" creationId="{00000000-0000-0000-0000-000000000000}"/>
          </ac:spMkLst>
        </pc:spChg>
      </pc:sldChg>
      <pc:sldChg chg="del">
        <pc:chgData name="Cesar Augusto Lopez Gallego" userId="S::cesar.lopezg@upb.edu.co::0dfa9112-9251-4882-b472-cf2dfcee09d1" providerId="AD" clId="Web-{610369CC-5A26-5F35-65D2-A875542DA7C4}" dt="2025-07-15T00:14:45.491" v="117"/>
        <pc:sldMkLst>
          <pc:docMk/>
          <pc:sldMk cId="1423332342" sldId="304"/>
        </pc:sldMkLst>
      </pc:sldChg>
      <pc:sldChg chg="del">
        <pc:chgData name="Cesar Augusto Lopez Gallego" userId="S::cesar.lopezg@upb.edu.co::0dfa9112-9251-4882-b472-cf2dfcee09d1" providerId="AD" clId="Web-{610369CC-5A26-5F35-65D2-A875542DA7C4}" dt="2025-07-15T00:14:45.475" v="108"/>
        <pc:sldMkLst>
          <pc:docMk/>
          <pc:sldMk cId="1761741592" sldId="305"/>
        </pc:sldMkLst>
      </pc:sldChg>
      <pc:sldChg chg="del">
        <pc:chgData name="Cesar Augusto Lopez Gallego" userId="S::cesar.lopezg@upb.edu.co::0dfa9112-9251-4882-b472-cf2dfcee09d1" providerId="AD" clId="Web-{610369CC-5A26-5F35-65D2-A875542DA7C4}" dt="2025-07-15T00:14:45.475" v="106"/>
        <pc:sldMkLst>
          <pc:docMk/>
          <pc:sldMk cId="2041611342" sldId="306"/>
        </pc:sldMkLst>
      </pc:sldChg>
      <pc:sldChg chg="del">
        <pc:chgData name="Cesar Augusto Lopez Gallego" userId="S::cesar.lopezg@upb.edu.co::0dfa9112-9251-4882-b472-cf2dfcee09d1" providerId="AD" clId="Web-{610369CC-5A26-5F35-65D2-A875542DA7C4}" dt="2025-07-15T00:14:45.475" v="105"/>
        <pc:sldMkLst>
          <pc:docMk/>
          <pc:sldMk cId="2489347042" sldId="307"/>
        </pc:sldMkLst>
      </pc:sldChg>
      <pc:sldChg chg="del">
        <pc:chgData name="Cesar Augusto Lopez Gallego" userId="S::cesar.lopezg@upb.edu.co::0dfa9112-9251-4882-b472-cf2dfcee09d1" providerId="AD" clId="Web-{610369CC-5A26-5F35-65D2-A875542DA7C4}" dt="2025-07-15T00:14:45.460" v="103"/>
        <pc:sldMkLst>
          <pc:docMk/>
          <pc:sldMk cId="3279094473" sldId="308"/>
        </pc:sldMkLst>
      </pc:sldChg>
      <pc:sldChg chg="del">
        <pc:chgData name="Cesar Augusto Lopez Gallego" userId="S::cesar.lopezg@upb.edu.co::0dfa9112-9251-4882-b472-cf2dfcee09d1" providerId="AD" clId="Web-{610369CC-5A26-5F35-65D2-A875542DA7C4}" dt="2025-07-15T00:14:45.460" v="102"/>
        <pc:sldMkLst>
          <pc:docMk/>
          <pc:sldMk cId="178970548" sldId="309"/>
        </pc:sldMkLst>
      </pc:sldChg>
      <pc:sldChg chg="del">
        <pc:chgData name="Cesar Augusto Lopez Gallego" userId="S::cesar.lopezg@upb.edu.co::0dfa9112-9251-4882-b472-cf2dfcee09d1" providerId="AD" clId="Web-{610369CC-5A26-5F35-65D2-A875542DA7C4}" dt="2025-07-15T00:14:45.460" v="101"/>
        <pc:sldMkLst>
          <pc:docMk/>
          <pc:sldMk cId="4118450459" sldId="310"/>
        </pc:sldMkLst>
      </pc:sldChg>
      <pc:sldChg chg="del">
        <pc:chgData name="Cesar Augusto Lopez Gallego" userId="S::cesar.lopezg@upb.edu.co::0dfa9112-9251-4882-b472-cf2dfcee09d1" providerId="AD" clId="Web-{610369CC-5A26-5F35-65D2-A875542DA7C4}" dt="2025-07-15T00:14:45.522" v="132"/>
        <pc:sldMkLst>
          <pc:docMk/>
          <pc:sldMk cId="19219014" sldId="315"/>
        </pc:sldMkLst>
      </pc:sldChg>
      <pc:sldChg chg="del">
        <pc:chgData name="Cesar Augusto Lopez Gallego" userId="S::cesar.lopezg@upb.edu.co::0dfa9112-9251-4882-b472-cf2dfcee09d1" providerId="AD" clId="Web-{610369CC-5A26-5F35-65D2-A875542DA7C4}" dt="2025-07-15T00:14:45.506" v="131"/>
        <pc:sldMkLst>
          <pc:docMk/>
          <pc:sldMk cId="439829236" sldId="322"/>
        </pc:sldMkLst>
      </pc:sldChg>
      <pc:sldChg chg="del">
        <pc:chgData name="Cesar Augusto Lopez Gallego" userId="S::cesar.lopezg@upb.edu.co::0dfa9112-9251-4882-b472-cf2dfcee09d1" providerId="AD" clId="Web-{610369CC-5A26-5F35-65D2-A875542DA7C4}" dt="2025-07-15T00:14:45.506" v="130"/>
        <pc:sldMkLst>
          <pc:docMk/>
          <pc:sldMk cId="314163328" sldId="323"/>
        </pc:sldMkLst>
      </pc:sldChg>
      <pc:sldChg chg="del">
        <pc:chgData name="Cesar Augusto Lopez Gallego" userId="S::cesar.lopezg@upb.edu.co::0dfa9112-9251-4882-b472-cf2dfcee09d1" providerId="AD" clId="Web-{610369CC-5A26-5F35-65D2-A875542DA7C4}" dt="2025-07-15T00:14:45.444" v="88"/>
        <pc:sldMkLst>
          <pc:docMk/>
          <pc:sldMk cId="49862443" sldId="324"/>
        </pc:sldMkLst>
      </pc:sldChg>
      <pc:sldChg chg="del">
        <pc:chgData name="Cesar Augusto Lopez Gallego" userId="S::cesar.lopezg@upb.edu.co::0dfa9112-9251-4882-b472-cf2dfcee09d1" providerId="AD" clId="Web-{610369CC-5A26-5F35-65D2-A875542DA7C4}" dt="2025-07-15T00:14:45.460" v="104"/>
        <pc:sldMkLst>
          <pc:docMk/>
          <pc:sldMk cId="2533899571" sldId="328"/>
        </pc:sldMkLst>
      </pc:sldChg>
      <pc:sldChg chg="modSp">
        <pc:chgData name="Cesar Augusto Lopez Gallego" userId="S::cesar.lopezg@upb.edu.co::0dfa9112-9251-4882-b472-cf2dfcee09d1" providerId="AD" clId="Web-{610369CC-5A26-5F35-65D2-A875542DA7C4}" dt="2025-07-15T00:14:51.991" v="135" actId="1076"/>
        <pc:sldMkLst>
          <pc:docMk/>
          <pc:sldMk cId="1648083925" sldId="330"/>
        </pc:sldMkLst>
        <pc:spChg chg="mod">
          <ac:chgData name="Cesar Augusto Lopez Gallego" userId="S::cesar.lopezg@upb.edu.co::0dfa9112-9251-4882-b472-cf2dfcee09d1" providerId="AD" clId="Web-{610369CC-5A26-5F35-65D2-A875542DA7C4}" dt="2025-07-15T00:14:51.991" v="135" actId="1076"/>
          <ac:spMkLst>
            <pc:docMk/>
            <pc:sldMk cId="1648083925" sldId="330"/>
            <ac:spMk id="5" creationId="{BF4D977B-FF9D-4150-8EA0-0FA45E09B693}"/>
          </ac:spMkLst>
        </pc:spChg>
      </pc:sldChg>
      <pc:sldChg chg="del">
        <pc:chgData name="Cesar Augusto Lopez Gallego" userId="S::cesar.lopezg@upb.edu.co::0dfa9112-9251-4882-b472-cf2dfcee09d1" providerId="AD" clId="Web-{610369CC-5A26-5F35-65D2-A875542DA7C4}" dt="2025-07-15T00:14:45.444" v="95"/>
        <pc:sldMkLst>
          <pc:docMk/>
          <pc:sldMk cId="81773568" sldId="331"/>
        </pc:sldMkLst>
      </pc:sldChg>
      <pc:sldChg chg="del">
        <pc:chgData name="Cesar Augusto Lopez Gallego" userId="S::cesar.lopezg@upb.edu.co::0dfa9112-9251-4882-b472-cf2dfcee09d1" providerId="AD" clId="Web-{610369CC-5A26-5F35-65D2-A875542DA7C4}" dt="2025-07-15T00:14:45.444" v="94"/>
        <pc:sldMkLst>
          <pc:docMk/>
          <pc:sldMk cId="815665009" sldId="332"/>
        </pc:sldMkLst>
      </pc:sldChg>
      <pc:sldChg chg="del">
        <pc:chgData name="Cesar Augusto Lopez Gallego" userId="S::cesar.lopezg@upb.edu.co::0dfa9112-9251-4882-b472-cf2dfcee09d1" providerId="AD" clId="Web-{610369CC-5A26-5F35-65D2-A875542DA7C4}" dt="2025-07-15T00:14:45.444" v="93"/>
        <pc:sldMkLst>
          <pc:docMk/>
          <pc:sldMk cId="2803461586" sldId="339"/>
        </pc:sldMkLst>
      </pc:sldChg>
      <pc:sldChg chg="del">
        <pc:chgData name="Cesar Augusto Lopez Gallego" userId="S::cesar.lopezg@upb.edu.co::0dfa9112-9251-4882-b472-cf2dfcee09d1" providerId="AD" clId="Web-{610369CC-5A26-5F35-65D2-A875542DA7C4}" dt="2025-07-15T00:14:45.428" v="86"/>
        <pc:sldMkLst>
          <pc:docMk/>
          <pc:sldMk cId="539420690" sldId="343"/>
        </pc:sldMkLst>
      </pc:sldChg>
      <pc:sldChg chg="del">
        <pc:chgData name="Cesar Augusto Lopez Gallego" userId="S::cesar.lopezg@upb.edu.co::0dfa9112-9251-4882-b472-cf2dfcee09d1" providerId="AD" clId="Web-{610369CC-5A26-5F35-65D2-A875542DA7C4}" dt="2025-07-15T00:14:45.460" v="98"/>
        <pc:sldMkLst>
          <pc:docMk/>
          <pc:sldMk cId="3329998408" sldId="347"/>
        </pc:sldMkLst>
      </pc:sldChg>
      <pc:sldChg chg="del">
        <pc:chgData name="Cesar Augusto Lopez Gallego" userId="S::cesar.lopezg@upb.edu.co::0dfa9112-9251-4882-b472-cf2dfcee09d1" providerId="AD" clId="Web-{610369CC-5A26-5F35-65D2-A875542DA7C4}" dt="2025-07-15T00:14:45.444" v="97"/>
        <pc:sldMkLst>
          <pc:docMk/>
          <pc:sldMk cId="3501479964" sldId="348"/>
        </pc:sldMkLst>
      </pc:sldChg>
      <pc:sldChg chg="del">
        <pc:chgData name="Cesar Augusto Lopez Gallego" userId="S::cesar.lopezg@upb.edu.co::0dfa9112-9251-4882-b472-cf2dfcee09d1" providerId="AD" clId="Web-{610369CC-5A26-5F35-65D2-A875542DA7C4}" dt="2025-07-15T00:14:45.506" v="126"/>
        <pc:sldMkLst>
          <pc:docMk/>
          <pc:sldMk cId="1380108282" sldId="349"/>
        </pc:sldMkLst>
      </pc:sldChg>
      <pc:sldChg chg="del">
        <pc:chgData name="Cesar Augusto Lopez Gallego" userId="S::cesar.lopezg@upb.edu.co::0dfa9112-9251-4882-b472-cf2dfcee09d1" providerId="AD" clId="Web-{610369CC-5A26-5F35-65D2-A875542DA7C4}" dt="2025-07-15T00:14:45.506" v="125"/>
        <pc:sldMkLst>
          <pc:docMk/>
          <pc:sldMk cId="2783397484" sldId="350"/>
        </pc:sldMkLst>
      </pc:sldChg>
      <pc:sldChg chg="del">
        <pc:chgData name="Cesar Augusto Lopez Gallego" userId="S::cesar.lopezg@upb.edu.co::0dfa9112-9251-4882-b472-cf2dfcee09d1" providerId="AD" clId="Web-{610369CC-5A26-5F35-65D2-A875542DA7C4}" dt="2025-07-15T00:14:45.506" v="124"/>
        <pc:sldMkLst>
          <pc:docMk/>
          <pc:sldMk cId="3049252334" sldId="351"/>
        </pc:sldMkLst>
      </pc:sldChg>
      <pc:sldChg chg="del">
        <pc:chgData name="Cesar Augusto Lopez Gallego" userId="S::cesar.lopezg@upb.edu.co::0dfa9112-9251-4882-b472-cf2dfcee09d1" providerId="AD" clId="Web-{610369CC-5A26-5F35-65D2-A875542DA7C4}" dt="2025-07-15T00:14:45.506" v="123"/>
        <pc:sldMkLst>
          <pc:docMk/>
          <pc:sldMk cId="1304244720" sldId="352"/>
        </pc:sldMkLst>
      </pc:sldChg>
      <pc:sldChg chg="del">
        <pc:chgData name="Cesar Augusto Lopez Gallego" userId="S::cesar.lopezg@upb.edu.co::0dfa9112-9251-4882-b472-cf2dfcee09d1" providerId="AD" clId="Web-{610369CC-5A26-5F35-65D2-A875542DA7C4}" dt="2025-07-15T00:14:45.491" v="121"/>
        <pc:sldMkLst>
          <pc:docMk/>
          <pc:sldMk cId="22074760" sldId="353"/>
        </pc:sldMkLst>
      </pc:sldChg>
      <pc:sldChg chg="del">
        <pc:chgData name="Cesar Augusto Lopez Gallego" userId="S::cesar.lopezg@upb.edu.co::0dfa9112-9251-4882-b472-cf2dfcee09d1" providerId="AD" clId="Web-{610369CC-5A26-5F35-65D2-A875542DA7C4}" dt="2025-07-15T00:14:45.444" v="87"/>
        <pc:sldMkLst>
          <pc:docMk/>
          <pc:sldMk cId="228068433" sldId="354"/>
        </pc:sldMkLst>
      </pc:sldChg>
      <pc:sldChg chg="del">
        <pc:chgData name="Cesar Augusto Lopez Gallego" userId="S::cesar.lopezg@upb.edu.co::0dfa9112-9251-4882-b472-cf2dfcee09d1" providerId="AD" clId="Web-{610369CC-5A26-5F35-65D2-A875542DA7C4}" dt="2025-07-15T00:14:45.491" v="122"/>
        <pc:sldMkLst>
          <pc:docMk/>
          <pc:sldMk cId="3689159161" sldId="355"/>
        </pc:sldMkLst>
      </pc:sldChg>
      <pc:sldChg chg="del">
        <pc:chgData name="Cesar Augusto Lopez Gallego" userId="S::cesar.lopezg@upb.edu.co::0dfa9112-9251-4882-b472-cf2dfcee09d1" providerId="AD" clId="Web-{610369CC-5A26-5F35-65D2-A875542DA7C4}" dt="2025-07-15T00:14:45.491" v="120"/>
        <pc:sldMkLst>
          <pc:docMk/>
          <pc:sldMk cId="404777161" sldId="356"/>
        </pc:sldMkLst>
      </pc:sldChg>
      <pc:sldChg chg="del">
        <pc:chgData name="Cesar Augusto Lopez Gallego" userId="S::cesar.lopezg@upb.edu.co::0dfa9112-9251-4882-b472-cf2dfcee09d1" providerId="AD" clId="Web-{610369CC-5A26-5F35-65D2-A875542DA7C4}" dt="2025-07-15T00:14:45.475" v="111"/>
        <pc:sldMkLst>
          <pc:docMk/>
          <pc:sldMk cId="3071179966" sldId="357"/>
        </pc:sldMkLst>
      </pc:sldChg>
      <pc:sldChg chg="del">
        <pc:chgData name="Cesar Augusto Lopez Gallego" userId="S::cesar.lopezg@upb.edu.co::0dfa9112-9251-4882-b472-cf2dfcee09d1" providerId="AD" clId="Web-{610369CC-5A26-5F35-65D2-A875542DA7C4}" dt="2025-07-15T00:14:45.475" v="113"/>
        <pc:sldMkLst>
          <pc:docMk/>
          <pc:sldMk cId="1670529725" sldId="358"/>
        </pc:sldMkLst>
      </pc:sldChg>
      <pc:sldChg chg="del">
        <pc:chgData name="Cesar Augusto Lopez Gallego" userId="S::cesar.lopezg@upb.edu.co::0dfa9112-9251-4882-b472-cf2dfcee09d1" providerId="AD" clId="Web-{610369CC-5A26-5F35-65D2-A875542DA7C4}" dt="2025-07-15T00:14:45.475" v="109"/>
        <pc:sldMkLst>
          <pc:docMk/>
          <pc:sldMk cId="3331560824" sldId="359"/>
        </pc:sldMkLst>
      </pc:sldChg>
      <pc:sldChg chg="del">
        <pc:chgData name="Cesar Augusto Lopez Gallego" userId="S::cesar.lopezg@upb.edu.co::0dfa9112-9251-4882-b472-cf2dfcee09d1" providerId="AD" clId="Web-{610369CC-5A26-5F35-65D2-A875542DA7C4}" dt="2025-07-15T00:14:45.491" v="116"/>
        <pc:sldMkLst>
          <pc:docMk/>
          <pc:sldMk cId="1353717146" sldId="360"/>
        </pc:sldMkLst>
      </pc:sldChg>
      <pc:sldChg chg="del">
        <pc:chgData name="Cesar Augusto Lopez Gallego" userId="S::cesar.lopezg@upb.edu.co::0dfa9112-9251-4882-b472-cf2dfcee09d1" providerId="AD" clId="Web-{610369CC-5A26-5F35-65D2-A875542DA7C4}" dt="2025-07-15T00:14:45.491" v="118"/>
        <pc:sldMkLst>
          <pc:docMk/>
          <pc:sldMk cId="2723346320" sldId="361"/>
        </pc:sldMkLst>
      </pc:sldChg>
      <pc:sldChg chg="del">
        <pc:chgData name="Cesar Augusto Lopez Gallego" userId="S::cesar.lopezg@upb.edu.co::0dfa9112-9251-4882-b472-cf2dfcee09d1" providerId="AD" clId="Web-{610369CC-5A26-5F35-65D2-A875542DA7C4}" dt="2025-07-15T00:14:45.475" v="107"/>
        <pc:sldMkLst>
          <pc:docMk/>
          <pc:sldMk cId="260743708" sldId="362"/>
        </pc:sldMkLst>
      </pc:sldChg>
      <pc:sldChg chg="del">
        <pc:chgData name="Cesar Augusto Lopez Gallego" userId="S::cesar.lopezg@upb.edu.co::0dfa9112-9251-4882-b472-cf2dfcee09d1" providerId="AD" clId="Web-{610369CC-5A26-5F35-65D2-A875542DA7C4}" dt="2025-07-15T00:14:45.460" v="100"/>
        <pc:sldMkLst>
          <pc:docMk/>
          <pc:sldMk cId="3536229016" sldId="363"/>
        </pc:sldMkLst>
      </pc:sldChg>
      <pc:sldChg chg="del">
        <pc:chgData name="Cesar Augusto Lopez Gallego" userId="S::cesar.lopezg@upb.edu.co::0dfa9112-9251-4882-b472-cf2dfcee09d1" providerId="AD" clId="Web-{610369CC-5A26-5F35-65D2-A875542DA7C4}" dt="2025-07-15T00:14:45.460" v="99"/>
        <pc:sldMkLst>
          <pc:docMk/>
          <pc:sldMk cId="3261759864" sldId="364"/>
        </pc:sldMkLst>
      </pc:sldChg>
      <pc:sldChg chg="del">
        <pc:chgData name="Cesar Augusto Lopez Gallego" userId="S::cesar.lopezg@upb.edu.co::0dfa9112-9251-4882-b472-cf2dfcee09d1" providerId="AD" clId="Web-{610369CC-5A26-5F35-65D2-A875542DA7C4}" dt="2025-07-15T00:14:45.444" v="96"/>
        <pc:sldMkLst>
          <pc:docMk/>
          <pc:sldMk cId="4136986053" sldId="365"/>
        </pc:sldMkLst>
      </pc:sldChg>
      <pc:sldChg chg="del">
        <pc:chgData name="Cesar Augusto Lopez Gallego" userId="S::cesar.lopezg@upb.edu.co::0dfa9112-9251-4882-b472-cf2dfcee09d1" providerId="AD" clId="Web-{610369CC-5A26-5F35-65D2-A875542DA7C4}" dt="2025-07-15T00:14:45.444" v="92"/>
        <pc:sldMkLst>
          <pc:docMk/>
          <pc:sldMk cId="2973437303" sldId="366"/>
        </pc:sldMkLst>
      </pc:sldChg>
      <pc:sldChg chg="del">
        <pc:chgData name="Cesar Augusto Lopez Gallego" userId="S::cesar.lopezg@upb.edu.co::0dfa9112-9251-4882-b472-cf2dfcee09d1" providerId="AD" clId="Web-{610369CC-5A26-5F35-65D2-A875542DA7C4}" dt="2025-07-15T00:14:45.444" v="91"/>
        <pc:sldMkLst>
          <pc:docMk/>
          <pc:sldMk cId="4198278941" sldId="367"/>
        </pc:sldMkLst>
      </pc:sldChg>
      <pc:sldChg chg="del">
        <pc:chgData name="Cesar Augusto Lopez Gallego" userId="S::cesar.lopezg@upb.edu.co::0dfa9112-9251-4882-b472-cf2dfcee09d1" providerId="AD" clId="Web-{610369CC-5A26-5F35-65D2-A875542DA7C4}" dt="2025-07-15T00:14:45.444" v="90"/>
        <pc:sldMkLst>
          <pc:docMk/>
          <pc:sldMk cId="1098088623" sldId="368"/>
        </pc:sldMkLst>
      </pc:sldChg>
      <pc:sldChg chg="del">
        <pc:chgData name="Cesar Augusto Lopez Gallego" userId="S::cesar.lopezg@upb.edu.co::0dfa9112-9251-4882-b472-cf2dfcee09d1" providerId="AD" clId="Web-{610369CC-5A26-5F35-65D2-A875542DA7C4}" dt="2025-07-15T00:14:45.444" v="89"/>
        <pc:sldMkLst>
          <pc:docMk/>
          <pc:sldMk cId="2497544976" sldId="369"/>
        </pc:sldMkLst>
      </pc:sldChg>
      <pc:sldChg chg="add">
        <pc:chgData name="Cesar Augusto Lopez Gallego" userId="S::cesar.lopezg@upb.edu.co::0dfa9112-9251-4882-b472-cf2dfcee09d1" providerId="AD" clId="Web-{610369CC-5A26-5F35-65D2-A875542DA7C4}" dt="2025-07-15T00:15:54.651" v="137"/>
        <pc:sldMkLst>
          <pc:docMk/>
          <pc:sldMk cId="1166180606" sldId="379"/>
        </pc:sldMkLst>
      </pc:sldChg>
      <pc:sldChg chg="add">
        <pc:chgData name="Cesar Augusto Lopez Gallego" userId="S::cesar.lopezg@upb.edu.co::0dfa9112-9251-4882-b472-cf2dfcee09d1" providerId="AD" clId="Web-{610369CC-5A26-5F35-65D2-A875542DA7C4}" dt="2025-07-15T00:15:54.651" v="138"/>
        <pc:sldMkLst>
          <pc:docMk/>
          <pc:sldMk cId="3755391478" sldId="380"/>
        </pc:sldMkLst>
      </pc:sldChg>
      <pc:sldChg chg="add">
        <pc:chgData name="Cesar Augusto Lopez Gallego" userId="S::cesar.lopezg@upb.edu.co::0dfa9112-9251-4882-b472-cf2dfcee09d1" providerId="AD" clId="Web-{610369CC-5A26-5F35-65D2-A875542DA7C4}" dt="2025-07-15T00:15:54.667" v="139"/>
        <pc:sldMkLst>
          <pc:docMk/>
          <pc:sldMk cId="1657955515" sldId="381"/>
        </pc:sldMkLst>
      </pc:sldChg>
      <pc:sldChg chg="add">
        <pc:chgData name="Cesar Augusto Lopez Gallego" userId="S::cesar.lopezg@upb.edu.co::0dfa9112-9251-4882-b472-cf2dfcee09d1" providerId="AD" clId="Web-{610369CC-5A26-5F35-65D2-A875542DA7C4}" dt="2025-07-15T00:15:54.714" v="144"/>
        <pc:sldMkLst>
          <pc:docMk/>
          <pc:sldMk cId="596443565" sldId="384"/>
        </pc:sldMkLst>
      </pc:sldChg>
      <pc:sldChg chg="modSp add">
        <pc:chgData name="Cesar Augusto Lopez Gallego" userId="S::cesar.lopezg@upb.edu.co::0dfa9112-9251-4882-b472-cf2dfcee09d1" providerId="AD" clId="Web-{610369CC-5A26-5F35-65D2-A875542DA7C4}" dt="2025-07-15T00:16:26.607" v="168" actId="1076"/>
        <pc:sldMkLst>
          <pc:docMk/>
          <pc:sldMk cId="3282146141" sldId="396"/>
        </pc:sldMkLst>
        <pc:spChg chg="mod">
          <ac:chgData name="Cesar Augusto Lopez Gallego" userId="S::cesar.lopezg@upb.edu.co::0dfa9112-9251-4882-b472-cf2dfcee09d1" providerId="AD" clId="Web-{610369CC-5A26-5F35-65D2-A875542DA7C4}" dt="2025-07-15T00:16:20.341" v="164" actId="20577"/>
          <ac:spMkLst>
            <pc:docMk/>
            <pc:sldMk cId="3282146141" sldId="396"/>
            <ac:spMk id="5" creationId="{00000000-0000-0000-0000-000000000000}"/>
          </ac:spMkLst>
        </pc:spChg>
        <pc:spChg chg="mod">
          <ac:chgData name="Cesar Augusto Lopez Gallego" userId="S::cesar.lopezg@upb.edu.co::0dfa9112-9251-4882-b472-cf2dfcee09d1" providerId="AD" clId="Web-{610369CC-5A26-5F35-65D2-A875542DA7C4}" dt="2025-07-15T00:16:26.607" v="168" actId="1076"/>
          <ac:spMkLst>
            <pc:docMk/>
            <pc:sldMk cId="3282146141" sldId="396"/>
            <ac:spMk id="6" creationId="{00000000-0000-0000-0000-000000000000}"/>
          </ac:spMkLst>
        </pc:spChg>
      </pc:sldChg>
      <pc:sldChg chg="add">
        <pc:chgData name="Cesar Augusto Lopez Gallego" userId="S::cesar.lopezg@upb.edu.co::0dfa9112-9251-4882-b472-cf2dfcee09d1" providerId="AD" clId="Web-{610369CC-5A26-5F35-65D2-A875542DA7C4}" dt="2025-07-15T00:15:54.667" v="141"/>
        <pc:sldMkLst>
          <pc:docMk/>
          <pc:sldMk cId="4138965778" sldId="398"/>
        </pc:sldMkLst>
      </pc:sldChg>
      <pc:sldChg chg="add">
        <pc:chgData name="Cesar Augusto Lopez Gallego" userId="S::cesar.lopezg@upb.edu.co::0dfa9112-9251-4882-b472-cf2dfcee09d1" providerId="AD" clId="Web-{610369CC-5A26-5F35-65D2-A875542DA7C4}" dt="2025-07-15T00:15:54.683" v="142"/>
        <pc:sldMkLst>
          <pc:docMk/>
          <pc:sldMk cId="524226" sldId="399"/>
        </pc:sldMkLst>
      </pc:sldChg>
      <pc:sldChg chg="add">
        <pc:chgData name="Cesar Augusto Lopez Gallego" userId="S::cesar.lopezg@upb.edu.co::0dfa9112-9251-4882-b472-cf2dfcee09d1" providerId="AD" clId="Web-{610369CC-5A26-5F35-65D2-A875542DA7C4}" dt="2025-07-15T00:15:54.698" v="143"/>
        <pc:sldMkLst>
          <pc:docMk/>
          <pc:sldMk cId="2126830260" sldId="400"/>
        </pc:sldMkLst>
      </pc:sldChg>
      <pc:sldChg chg="add">
        <pc:chgData name="Cesar Augusto Lopez Gallego" userId="S::cesar.lopezg@upb.edu.co::0dfa9112-9251-4882-b472-cf2dfcee09d1" providerId="AD" clId="Web-{610369CC-5A26-5F35-65D2-A875542DA7C4}" dt="2025-07-15T00:15:54.667" v="140"/>
        <pc:sldMkLst>
          <pc:docMk/>
          <pc:sldMk cId="4088157566" sldId="401"/>
        </pc:sldMkLst>
      </pc:sldChg>
      <pc:sldChg chg="modSp">
        <pc:chgData name="Cesar Augusto Lopez Gallego" userId="S::cesar.lopezg@upb.edu.co::0dfa9112-9251-4882-b472-cf2dfcee09d1" providerId="AD" clId="Web-{610369CC-5A26-5F35-65D2-A875542DA7C4}" dt="2025-07-15T00:10:59.367" v="6" actId="20577"/>
        <pc:sldMkLst>
          <pc:docMk/>
          <pc:sldMk cId="0" sldId="1061"/>
        </pc:sldMkLst>
        <pc:spChg chg="mod">
          <ac:chgData name="Cesar Augusto Lopez Gallego" userId="S::cesar.lopezg@upb.edu.co::0dfa9112-9251-4882-b472-cf2dfcee09d1" providerId="AD" clId="Web-{610369CC-5A26-5F35-65D2-A875542DA7C4}" dt="2025-07-15T00:10:59.367" v="6" actId="20577"/>
          <ac:spMkLst>
            <pc:docMk/>
            <pc:sldMk cId="0" sldId="1061"/>
            <ac:spMk id="4" creationId="{9EA3E6C6-E0CA-44E8-9F90-6202460FC461}"/>
          </ac:spMkLst>
        </pc:spChg>
      </pc:sldChg>
    </pc:docChg>
  </pc:docChgLst>
  <pc:docChgLst>
    <pc:chgData name="Cesar Augusto Lopez Gallego" userId="0dfa9112-9251-4882-b472-cf2dfcee09d1" providerId="ADAL" clId="{D332CE1B-8691-4F31-BD4B-E2B7D93EBC4C}"/>
    <pc:docChg chg="undo custSel addSld delSld modSld">
      <pc:chgData name="Cesar Augusto Lopez Gallego" userId="0dfa9112-9251-4882-b472-cf2dfcee09d1" providerId="ADAL" clId="{D332CE1B-8691-4F31-BD4B-E2B7D93EBC4C}" dt="2025-01-05T21:02:04.460" v="61" actId="1076"/>
      <pc:docMkLst>
        <pc:docMk/>
      </pc:docMkLst>
      <pc:sldChg chg="del">
        <pc:chgData name="Cesar Augusto Lopez Gallego" userId="0dfa9112-9251-4882-b472-cf2dfcee09d1" providerId="ADAL" clId="{D332CE1B-8691-4F31-BD4B-E2B7D93EBC4C}" dt="2025-01-05T20:57:17.703" v="23" actId="47"/>
        <pc:sldMkLst>
          <pc:docMk/>
          <pc:sldMk cId="418644272" sldId="264"/>
        </pc:sldMkLst>
      </pc:sldChg>
      <pc:sldChg chg="del">
        <pc:chgData name="Cesar Augusto Lopez Gallego" userId="0dfa9112-9251-4882-b472-cf2dfcee09d1" providerId="ADAL" clId="{D332CE1B-8691-4F31-BD4B-E2B7D93EBC4C}" dt="2025-01-05T20:57:53.773" v="24" actId="47"/>
        <pc:sldMkLst>
          <pc:docMk/>
          <pc:sldMk cId="501813480" sldId="266"/>
        </pc:sldMkLst>
      </pc:sldChg>
      <pc:sldChg chg="del">
        <pc:chgData name="Cesar Augusto Lopez Gallego" userId="0dfa9112-9251-4882-b472-cf2dfcee09d1" providerId="ADAL" clId="{D332CE1B-8691-4F31-BD4B-E2B7D93EBC4C}" dt="2025-01-05T20:57:59.963" v="26" actId="47"/>
        <pc:sldMkLst>
          <pc:docMk/>
          <pc:sldMk cId="283053262" sldId="268"/>
        </pc:sldMkLst>
      </pc:sldChg>
      <pc:sldChg chg="add del">
        <pc:chgData name="Cesar Augusto Lopez Gallego" userId="0dfa9112-9251-4882-b472-cf2dfcee09d1" providerId="ADAL" clId="{D332CE1B-8691-4F31-BD4B-E2B7D93EBC4C}" dt="2025-01-05T20:59:40.586" v="38" actId="47"/>
        <pc:sldMkLst>
          <pc:docMk/>
          <pc:sldMk cId="3372015608" sldId="269"/>
        </pc:sldMkLst>
      </pc:sldChg>
      <pc:sldChg chg="addSp delSp modSp mod">
        <pc:chgData name="Cesar Augusto Lopez Gallego" userId="0dfa9112-9251-4882-b472-cf2dfcee09d1" providerId="ADAL" clId="{D332CE1B-8691-4F31-BD4B-E2B7D93EBC4C}" dt="2025-01-05T21:01:29.791" v="58" actId="1076"/>
        <pc:sldMkLst>
          <pc:docMk/>
          <pc:sldMk cId="273067880" sldId="274"/>
        </pc:sldMkLst>
      </pc:sldChg>
      <pc:sldChg chg="add del">
        <pc:chgData name="Cesar Augusto Lopez Gallego" userId="0dfa9112-9251-4882-b472-cf2dfcee09d1" providerId="ADAL" clId="{D332CE1B-8691-4F31-BD4B-E2B7D93EBC4C}" dt="2025-01-05T21:00:45.342" v="43" actId="47"/>
        <pc:sldMkLst>
          <pc:docMk/>
          <pc:sldMk cId="1415353157" sldId="275"/>
        </pc:sldMkLst>
      </pc:sldChg>
      <pc:sldChg chg="add del">
        <pc:chgData name="Cesar Augusto Lopez Gallego" userId="0dfa9112-9251-4882-b472-cf2dfcee09d1" providerId="ADAL" clId="{D332CE1B-8691-4F31-BD4B-E2B7D93EBC4C}" dt="2025-01-05T20:59:01.044" v="32" actId="47"/>
        <pc:sldMkLst>
          <pc:docMk/>
          <pc:sldMk cId="120304519" sldId="280"/>
        </pc:sldMkLst>
      </pc:sldChg>
      <pc:sldChg chg="del">
        <pc:chgData name="Cesar Augusto Lopez Gallego" userId="0dfa9112-9251-4882-b472-cf2dfcee09d1" providerId="ADAL" clId="{D332CE1B-8691-4F31-BD4B-E2B7D93EBC4C}" dt="2025-01-05T21:00:10.565" v="40" actId="47"/>
        <pc:sldMkLst>
          <pc:docMk/>
          <pc:sldMk cId="1096558306" sldId="281"/>
        </pc:sldMkLst>
      </pc:sldChg>
      <pc:sldChg chg="del">
        <pc:chgData name="Cesar Augusto Lopez Gallego" userId="0dfa9112-9251-4882-b472-cf2dfcee09d1" providerId="ADAL" clId="{D332CE1B-8691-4F31-BD4B-E2B7D93EBC4C}" dt="2025-01-05T20:59:52.025" v="39" actId="47"/>
        <pc:sldMkLst>
          <pc:docMk/>
          <pc:sldMk cId="1506343744" sldId="299"/>
        </pc:sldMkLst>
      </pc:sldChg>
      <pc:sldChg chg="del">
        <pc:chgData name="Cesar Augusto Lopez Gallego" userId="0dfa9112-9251-4882-b472-cf2dfcee09d1" providerId="ADAL" clId="{D332CE1B-8691-4F31-BD4B-E2B7D93EBC4C}" dt="2025-01-05T20:57:55.465" v="25" actId="47"/>
        <pc:sldMkLst>
          <pc:docMk/>
          <pc:sldMk cId="1815613807" sldId="302"/>
        </pc:sldMkLst>
      </pc:sldChg>
      <pc:sldChg chg="del">
        <pc:chgData name="Cesar Augusto Lopez Gallego" userId="0dfa9112-9251-4882-b472-cf2dfcee09d1" providerId="ADAL" clId="{D332CE1B-8691-4F31-BD4B-E2B7D93EBC4C}" dt="2025-01-05T20:58:00.783" v="27" actId="47"/>
        <pc:sldMkLst>
          <pc:docMk/>
          <pc:sldMk cId="3827250905" sldId="303"/>
        </pc:sldMkLst>
      </pc:sldChg>
      <pc:sldChg chg="addSp modSp mod">
        <pc:chgData name="Cesar Augusto Lopez Gallego" userId="0dfa9112-9251-4882-b472-cf2dfcee09d1" providerId="ADAL" clId="{D332CE1B-8691-4F31-BD4B-E2B7D93EBC4C}" dt="2025-01-05T20:59:37.175" v="37" actId="1076"/>
        <pc:sldMkLst>
          <pc:docMk/>
          <pc:sldMk cId="1423332342" sldId="304"/>
        </pc:sldMkLst>
      </pc:sldChg>
      <pc:sldChg chg="del">
        <pc:chgData name="Cesar Augusto Lopez Gallego" userId="0dfa9112-9251-4882-b472-cf2dfcee09d1" providerId="ADAL" clId="{D332CE1B-8691-4F31-BD4B-E2B7D93EBC4C}" dt="2025-01-05T20:57:07.264" v="22" actId="2696"/>
        <pc:sldMkLst>
          <pc:docMk/>
          <pc:sldMk cId="3882702588" sldId="320"/>
        </pc:sldMkLst>
      </pc:sldChg>
      <pc:sldChg chg="del">
        <pc:chgData name="Cesar Augusto Lopez Gallego" userId="0dfa9112-9251-4882-b472-cf2dfcee09d1" providerId="ADAL" clId="{D332CE1B-8691-4F31-BD4B-E2B7D93EBC4C}" dt="2025-01-05T20:57:07.264" v="22" actId="2696"/>
        <pc:sldMkLst>
          <pc:docMk/>
          <pc:sldMk cId="1834511215" sldId="321"/>
        </pc:sldMkLst>
      </pc:sldChg>
      <pc:sldChg chg="modSp mod">
        <pc:chgData name="Cesar Augusto Lopez Gallego" userId="0dfa9112-9251-4882-b472-cf2dfcee09d1" providerId="ADAL" clId="{D332CE1B-8691-4F31-BD4B-E2B7D93EBC4C}" dt="2025-01-05T20:56:55.486" v="21" actId="207"/>
        <pc:sldMkLst>
          <pc:docMk/>
          <pc:sldMk cId="439829236" sldId="322"/>
        </pc:sldMkLst>
      </pc:sldChg>
      <pc:sldChg chg="modSp mod">
        <pc:chgData name="Cesar Augusto Lopez Gallego" userId="0dfa9112-9251-4882-b472-cf2dfcee09d1" providerId="ADAL" clId="{D332CE1B-8691-4F31-BD4B-E2B7D93EBC4C}" dt="2025-01-05T21:02:04.460" v="61" actId="1076"/>
        <pc:sldMkLst>
          <pc:docMk/>
          <pc:sldMk cId="3261759864" sldId="364"/>
        </pc:sldMkLst>
      </pc:sldChg>
      <pc:sldChg chg="modSp mod">
        <pc:chgData name="Cesar Augusto Lopez Gallego" userId="0dfa9112-9251-4882-b472-cf2dfcee09d1" providerId="ADAL" clId="{D332CE1B-8691-4F31-BD4B-E2B7D93EBC4C}" dt="2025-01-05T20:56:12.757" v="19" actId="1076"/>
        <pc:sldMkLst>
          <pc:docMk/>
          <pc:sldMk cId="4273355344" sldId="1060"/>
        </pc:sldMkLst>
      </pc:sldChg>
    </pc:docChg>
  </pc:docChgLst>
  <pc:docChgLst>
    <pc:chgData name="Cesar Augusto Lopez Gallego" userId="0dfa9112-9251-4882-b472-cf2dfcee09d1" providerId="ADAL" clId="{CE70AC3A-A0B2-4224-8974-20EC31D02411}"/>
    <pc:docChg chg="custSel addSld delSld modSld">
      <pc:chgData name="Cesar Augusto Lopez Gallego" userId="0dfa9112-9251-4882-b472-cf2dfcee09d1" providerId="ADAL" clId="{CE70AC3A-A0B2-4224-8974-20EC31D02411}" dt="2024-01-23T13:48:35.343" v="378" actId="20577"/>
      <pc:docMkLst>
        <pc:docMk/>
      </pc:docMkLst>
      <pc:sldChg chg="addSp delSp modSp mod">
        <pc:chgData name="Cesar Augusto Lopez Gallego" userId="0dfa9112-9251-4882-b472-cf2dfcee09d1" providerId="ADAL" clId="{CE70AC3A-A0B2-4224-8974-20EC31D02411}" dt="2024-01-22T14:56:56.905" v="38" actId="20577"/>
        <pc:sldMkLst>
          <pc:docMk/>
          <pc:sldMk cId="819288712" sldId="300"/>
        </pc:sldMkLst>
      </pc:sldChg>
      <pc:sldChg chg="delSp modSp mod">
        <pc:chgData name="Cesar Augusto Lopez Gallego" userId="0dfa9112-9251-4882-b472-cf2dfcee09d1" providerId="ADAL" clId="{CE70AC3A-A0B2-4224-8974-20EC31D02411}" dt="2024-01-23T00:09:42.045" v="295"/>
        <pc:sldMkLst>
          <pc:docMk/>
          <pc:sldMk cId="2185264058" sldId="301"/>
        </pc:sldMkLst>
      </pc:sldChg>
      <pc:sldChg chg="modSp mod">
        <pc:chgData name="Cesar Augusto Lopez Gallego" userId="0dfa9112-9251-4882-b472-cf2dfcee09d1" providerId="ADAL" clId="{CE70AC3A-A0B2-4224-8974-20EC31D02411}" dt="2024-01-23T13:48:35.343" v="378" actId="20577"/>
        <pc:sldMkLst>
          <pc:docMk/>
          <pc:sldMk cId="1648083925" sldId="330"/>
        </pc:sldMkLst>
      </pc:sldChg>
      <pc:sldChg chg="new del">
        <pc:chgData name="Cesar Augusto Lopez Gallego" userId="0dfa9112-9251-4882-b472-cf2dfcee09d1" providerId="ADAL" clId="{CE70AC3A-A0B2-4224-8974-20EC31D02411}" dt="2024-01-23T00:09:48.159" v="296" actId="47"/>
        <pc:sldMkLst>
          <pc:docMk/>
          <pc:sldMk cId="4002958323" sldId="370"/>
        </pc:sldMkLst>
      </pc:sldChg>
      <pc:sldChg chg="addSp delSp modSp mod">
        <pc:chgData name="Cesar Augusto Lopez Gallego" userId="0dfa9112-9251-4882-b472-cf2dfcee09d1" providerId="ADAL" clId="{CE70AC3A-A0B2-4224-8974-20EC31D02411}" dt="2024-01-23T00:14:43.579" v="372" actId="1076"/>
        <pc:sldMkLst>
          <pc:docMk/>
          <pc:sldMk cId="3447092870" sldId="1061"/>
        </pc:sldMkLst>
      </pc:sldChg>
    </pc:docChg>
  </pc:docChgLst>
  <pc:docChgLst>
    <pc:chgData name="Cesar Augusto Lopez Gallego" userId="0dfa9112-9251-4882-b472-cf2dfcee09d1" providerId="ADAL" clId="{581EE819-AAE5-4545-AE55-6D4C17FA2E14}"/>
    <pc:docChg chg="undo custSel addSld modSld sldOrd">
      <pc:chgData name="Cesar Augusto Lopez Gallego" userId="0dfa9112-9251-4882-b472-cf2dfcee09d1" providerId="ADAL" clId="{581EE819-AAE5-4545-AE55-6D4C17FA2E14}" dt="2025-01-21T12:50:48.130" v="1140" actId="1076"/>
      <pc:docMkLst>
        <pc:docMk/>
      </pc:docMkLst>
      <pc:sldChg chg="modSp mod">
        <pc:chgData name="Cesar Augusto Lopez Gallego" userId="0dfa9112-9251-4882-b472-cf2dfcee09d1" providerId="ADAL" clId="{581EE819-AAE5-4545-AE55-6D4C17FA2E14}" dt="2025-01-21T08:43:07.466" v="988" actId="20577"/>
        <pc:sldMkLst>
          <pc:docMk/>
          <pc:sldMk cId="1922129907" sldId="259"/>
        </pc:sldMkLst>
      </pc:sldChg>
      <pc:sldChg chg="addSp delSp modSp mod">
        <pc:chgData name="Cesar Augusto Lopez Gallego" userId="0dfa9112-9251-4882-b472-cf2dfcee09d1" providerId="ADAL" clId="{581EE819-AAE5-4545-AE55-6D4C17FA2E14}" dt="2025-01-21T12:49:36.360" v="1004" actId="1076"/>
        <pc:sldMkLst>
          <pc:docMk/>
          <pc:sldMk cId="819288712" sldId="300"/>
        </pc:sldMkLst>
      </pc:sldChg>
      <pc:sldChg chg="modSp mod">
        <pc:chgData name="Cesar Augusto Lopez Gallego" userId="0dfa9112-9251-4882-b472-cf2dfcee09d1" providerId="ADAL" clId="{581EE819-AAE5-4545-AE55-6D4C17FA2E14}" dt="2025-01-20T18:25:45.546" v="929" actId="20577"/>
        <pc:sldMkLst>
          <pc:docMk/>
          <pc:sldMk cId="1648083925" sldId="330"/>
        </pc:sldMkLst>
      </pc:sldChg>
      <pc:sldChg chg="modSp">
        <pc:chgData name="Cesar Augusto Lopez Gallego" userId="0dfa9112-9251-4882-b472-cf2dfcee09d1" providerId="ADAL" clId="{581EE819-AAE5-4545-AE55-6D4C17FA2E14}" dt="2025-01-20T18:26:33.339" v="930"/>
        <pc:sldMkLst>
          <pc:docMk/>
          <pc:sldMk cId="81773568" sldId="331"/>
        </pc:sldMkLst>
      </pc:sldChg>
      <pc:sldChg chg="modSp">
        <pc:chgData name="Cesar Augusto Lopez Gallego" userId="0dfa9112-9251-4882-b472-cf2dfcee09d1" providerId="ADAL" clId="{581EE819-AAE5-4545-AE55-6D4C17FA2E14}" dt="2025-01-20T18:26:33.339" v="930"/>
        <pc:sldMkLst>
          <pc:docMk/>
          <pc:sldMk cId="228068433" sldId="354"/>
        </pc:sldMkLst>
      </pc:sldChg>
      <pc:sldChg chg="addSp delSp modSp mod ord">
        <pc:chgData name="Cesar Augusto Lopez Gallego" userId="0dfa9112-9251-4882-b472-cf2dfcee09d1" providerId="ADAL" clId="{581EE819-AAE5-4545-AE55-6D4C17FA2E14}" dt="2025-01-21T12:50:16.398" v="1082" actId="1076"/>
        <pc:sldMkLst>
          <pc:docMk/>
          <pc:sldMk cId="4273355344" sldId="1060"/>
        </pc:sldMkLst>
      </pc:sldChg>
      <pc:sldChg chg="addSp delSp modSp mod ord">
        <pc:chgData name="Cesar Augusto Lopez Gallego" userId="0dfa9112-9251-4882-b472-cf2dfcee09d1" providerId="ADAL" clId="{581EE819-AAE5-4545-AE55-6D4C17FA2E14}" dt="2025-01-21T12:50:48.130" v="1140" actId="1076"/>
        <pc:sldMkLst>
          <pc:docMk/>
          <pc:sldMk cId="0" sldId="1061"/>
        </pc:sldMkLst>
      </pc:sldChg>
      <pc:sldChg chg="addSp delSp modSp mod ord">
        <pc:chgData name="Cesar Augusto Lopez Gallego" userId="0dfa9112-9251-4882-b472-cf2dfcee09d1" providerId="ADAL" clId="{581EE819-AAE5-4545-AE55-6D4C17FA2E14}" dt="2025-01-20T18:25:34.159" v="925" actId="1076"/>
        <pc:sldMkLst>
          <pc:docMk/>
          <pc:sldMk cId="0" sldId="1062"/>
        </pc:sldMkLst>
      </pc:sldChg>
      <pc:sldChg chg="addSp delSp modSp new mod">
        <pc:chgData name="Cesar Augusto Lopez Gallego" userId="0dfa9112-9251-4882-b472-cf2dfcee09d1" providerId="ADAL" clId="{581EE819-AAE5-4545-AE55-6D4C17FA2E14}" dt="2025-01-20T18:24:16.660" v="877" actId="1076"/>
        <pc:sldMkLst>
          <pc:docMk/>
          <pc:sldMk cId="1325680985" sldId="1063"/>
        </pc:sldMkLst>
      </pc:sldChg>
      <pc:sldChg chg="addSp delSp modSp new mod">
        <pc:chgData name="Cesar Augusto Lopez Gallego" userId="0dfa9112-9251-4882-b472-cf2dfcee09d1" providerId="ADAL" clId="{581EE819-AAE5-4545-AE55-6D4C17FA2E14}" dt="2025-01-20T19:08:00.147" v="970"/>
        <pc:sldMkLst>
          <pc:docMk/>
          <pc:sldMk cId="838333773" sldId="1064"/>
        </pc:sldMkLst>
      </pc:sldChg>
    </pc:docChg>
  </pc:docChgLst>
  <pc:docChgLst>
    <pc:chgData name="Cesar Augusto Lopez Gallego" userId="0dfa9112-9251-4882-b472-cf2dfcee09d1" providerId="ADAL" clId="{45F07B71-8FB6-4544-ABB1-EC5C21C6C969}"/>
    <pc:docChg chg="modSld">
      <pc:chgData name="Cesar Augusto Lopez Gallego" userId="0dfa9112-9251-4882-b472-cf2dfcee09d1" providerId="ADAL" clId="{45F07B71-8FB6-4544-ABB1-EC5C21C6C969}" dt="2025-07-15T10:48:13.087" v="102"/>
      <pc:docMkLst>
        <pc:docMk/>
      </pc:docMkLst>
      <pc:sldChg chg="modSp mod modAnim">
        <pc:chgData name="Cesar Augusto Lopez Gallego" userId="0dfa9112-9251-4882-b472-cf2dfcee09d1" providerId="ADAL" clId="{45F07B71-8FB6-4544-ABB1-EC5C21C6C969}" dt="2025-07-15T10:48:13.087" v="102"/>
        <pc:sldMkLst>
          <pc:docMk/>
          <pc:sldMk cId="2185264058" sldId="301"/>
        </pc:sldMkLst>
        <pc:spChg chg="mod">
          <ac:chgData name="Cesar Augusto Lopez Gallego" userId="0dfa9112-9251-4882-b472-cf2dfcee09d1" providerId="ADAL" clId="{45F07B71-8FB6-4544-ABB1-EC5C21C6C969}" dt="2025-07-15T10:44:28.470" v="100" actId="14100"/>
          <ac:spMkLst>
            <pc:docMk/>
            <pc:sldMk cId="2185264058" sldId="301"/>
            <ac:spMk id="8" creationId="{CBF577E8-98E5-2CE7-2814-B220877A1448}"/>
          </ac:spMkLst>
        </pc:spChg>
        <pc:picChg chg="mod ord">
          <ac:chgData name="Cesar Augusto Lopez Gallego" userId="0dfa9112-9251-4882-b472-cf2dfcee09d1" providerId="ADAL" clId="{45F07B71-8FB6-4544-ABB1-EC5C21C6C969}" dt="2025-07-15T10:44:35.260" v="101" actId="1076"/>
          <ac:picMkLst>
            <pc:docMk/>
            <pc:sldMk cId="2185264058" sldId="301"/>
            <ac:picMk id="4" creationId="{00000000-0000-0000-0000-000000000000}"/>
          </ac:picMkLst>
        </pc:picChg>
      </pc:sldChg>
      <pc:sldChg chg="modSp mod">
        <pc:chgData name="Cesar Augusto Lopez Gallego" userId="0dfa9112-9251-4882-b472-cf2dfcee09d1" providerId="ADAL" clId="{45F07B71-8FB6-4544-ABB1-EC5C21C6C969}" dt="2025-07-15T10:42:59.225" v="68" actId="20577"/>
        <pc:sldMkLst>
          <pc:docMk/>
          <pc:sldMk cId="0" sldId="1061"/>
        </pc:sldMkLst>
        <pc:spChg chg="mod">
          <ac:chgData name="Cesar Augusto Lopez Gallego" userId="0dfa9112-9251-4882-b472-cf2dfcee09d1" providerId="ADAL" clId="{45F07B71-8FB6-4544-ABB1-EC5C21C6C969}" dt="2025-07-15T10:42:59.225" v="68" actId="20577"/>
          <ac:spMkLst>
            <pc:docMk/>
            <pc:sldMk cId="0" sldId="1061"/>
            <ac:spMk id="4" creationId="{9EA3E6C6-E0CA-44E8-9F90-6202460FC461}"/>
          </ac:spMkLst>
        </pc:spChg>
      </pc:sldChg>
    </pc:docChg>
  </pc:docChgLst>
  <pc:docChgLst>
    <pc:chgData name="Cesar Augusto Lopez Gallego" userId="S::cesar.lopezg@upb.edu.co::0dfa9112-9251-4882-b472-cf2dfcee09d1" providerId="AD" clId="Web-{D4FCCD95-15BD-A679-7BD7-190B599F5355}"/>
    <pc:docChg chg="modSld">
      <pc:chgData name="Cesar Augusto Lopez Gallego" userId="S::cesar.lopezg@upb.edu.co::0dfa9112-9251-4882-b472-cf2dfcee09d1" providerId="AD" clId="Web-{D4FCCD95-15BD-A679-7BD7-190B599F5355}" dt="2025-07-15T00:28:42.059" v="272"/>
      <pc:docMkLst>
        <pc:docMk/>
      </pc:docMkLst>
      <pc:sldChg chg="addSp delSp modSp addAnim delAnim modAnim">
        <pc:chgData name="Cesar Augusto Lopez Gallego" userId="S::cesar.lopezg@upb.edu.co::0dfa9112-9251-4882-b472-cf2dfcee09d1" providerId="AD" clId="Web-{D4FCCD95-15BD-A679-7BD7-190B599F5355}" dt="2025-07-15T00:28:42.059" v="272"/>
        <pc:sldMkLst>
          <pc:docMk/>
          <pc:sldMk cId="2185264058" sldId="301"/>
        </pc:sldMkLst>
        <pc:spChg chg="del mod">
          <ac:chgData name="Cesar Augusto Lopez Gallego" userId="S::cesar.lopezg@upb.edu.co::0dfa9112-9251-4882-b472-cf2dfcee09d1" providerId="AD" clId="Web-{D4FCCD95-15BD-A679-7BD7-190B599F5355}" dt="2025-07-15T00:19:39.192" v="2"/>
          <ac:spMkLst>
            <pc:docMk/>
            <pc:sldMk cId="2185264058" sldId="301"/>
            <ac:spMk id="3" creationId="{00000000-0000-0000-0000-000000000000}"/>
          </ac:spMkLst>
        </pc:spChg>
        <pc:spChg chg="add mod">
          <ac:chgData name="Cesar Augusto Lopez Gallego" userId="S::cesar.lopezg@upb.edu.co::0dfa9112-9251-4882-b472-cf2dfcee09d1" providerId="AD" clId="Web-{D4FCCD95-15BD-A679-7BD7-190B599F5355}" dt="2025-07-15T00:28:16.886" v="270" actId="20577"/>
          <ac:spMkLst>
            <pc:docMk/>
            <pc:sldMk cId="2185264058" sldId="301"/>
            <ac:spMk id="8" creationId="{CBF577E8-98E5-2CE7-2814-B220877A1448}"/>
          </ac:spMkLst>
        </pc:spChg>
        <pc:graphicFrameChg chg="add del mod ord modGraphic">
          <ac:chgData name="Cesar Augusto Lopez Gallego" userId="S::cesar.lopezg@upb.edu.co::0dfa9112-9251-4882-b472-cf2dfcee09d1" providerId="AD" clId="Web-{D4FCCD95-15BD-A679-7BD7-190B599F5355}" dt="2025-07-15T00:20:50.539" v="64"/>
          <ac:graphicFrameMkLst>
            <pc:docMk/>
            <pc:sldMk cId="2185264058" sldId="301"/>
            <ac:graphicFrameMk id="6" creationId="{C7C9724A-8033-4B06-37A5-55C605EA181F}"/>
          </ac:graphicFrameMkLst>
        </pc:graphicFrameChg>
        <pc:picChg chg="mod">
          <ac:chgData name="Cesar Augusto Lopez Gallego" userId="S::cesar.lopezg@upb.edu.co::0dfa9112-9251-4882-b472-cf2dfcee09d1" providerId="AD" clId="Web-{D4FCCD95-15BD-A679-7BD7-190B599F5355}" dt="2025-07-15T00:26:40.772" v="255" actId="1076"/>
          <ac:picMkLst>
            <pc:docMk/>
            <pc:sldMk cId="2185264058" sldId="301"/>
            <ac:picMk id="4" creationId="{00000000-0000-0000-0000-000000000000}"/>
          </ac:picMkLst>
        </pc:picChg>
      </pc:sldChg>
    </pc:docChg>
  </pc:docChgLst>
  <pc:docChgLst>
    <pc:chgData name="Cesar Augusto Lopez Gallego" userId="0dfa9112-9251-4882-b472-cf2dfcee09d1" providerId="ADAL" clId="{AB12C4D5-F8E9-473E-B44F-E606091E5539}"/>
    <pc:docChg chg="delSld">
      <pc:chgData name="Cesar Augusto Lopez Gallego" userId="0dfa9112-9251-4882-b472-cf2dfcee09d1" providerId="ADAL" clId="{AB12C4D5-F8E9-473E-B44F-E606091E5539}" dt="2024-07-17T18:27:51.234" v="0" actId="47"/>
      <pc:docMkLst>
        <pc:docMk/>
      </pc:docMkLst>
      <pc:sldChg chg="del">
        <pc:chgData name="Cesar Augusto Lopez Gallego" userId="0dfa9112-9251-4882-b472-cf2dfcee09d1" providerId="ADAL" clId="{AB12C4D5-F8E9-473E-B44F-E606091E5539}" dt="2024-07-17T18:27:51.234" v="0" actId="47"/>
        <pc:sldMkLst>
          <pc:docMk/>
          <pc:sldMk cId="3447092870" sldId="1061"/>
        </pc:sldMkLst>
      </pc:sldChg>
    </pc:docChg>
  </pc:docChgLst>
  <pc:docChgLst>
    <pc:chgData name="Cesar Augusto Lopez Gallego" userId="0dfa9112-9251-4882-b472-cf2dfcee09d1" providerId="ADAL" clId="{B6E2DFB7-6D57-42C8-80F8-0FCD067BED23}"/>
    <pc:docChg chg="delSld modSld">
      <pc:chgData name="Cesar Augusto Lopez Gallego" userId="0dfa9112-9251-4882-b472-cf2dfcee09d1" providerId="ADAL" clId="{B6E2DFB7-6D57-42C8-80F8-0FCD067BED23}" dt="2023-07-18T21:45:16.866" v="2" actId="2696"/>
      <pc:docMkLst>
        <pc:docMk/>
      </pc:docMkLst>
      <pc:sldChg chg="modSp del">
        <pc:chgData name="Cesar Augusto Lopez Gallego" userId="0dfa9112-9251-4882-b472-cf2dfcee09d1" providerId="ADAL" clId="{B6E2DFB7-6D57-42C8-80F8-0FCD067BED23}" dt="2023-07-18T21:45:03.525" v="1" actId="2696"/>
        <pc:sldMkLst>
          <pc:docMk/>
          <pc:sldMk cId="66052470" sldId="287"/>
        </pc:sldMkLst>
      </pc:sldChg>
      <pc:sldChg chg="del">
        <pc:chgData name="Cesar Augusto Lopez Gallego" userId="0dfa9112-9251-4882-b472-cf2dfcee09d1" providerId="ADAL" clId="{B6E2DFB7-6D57-42C8-80F8-0FCD067BED23}" dt="2023-07-18T21:45:16.866" v="2" actId="2696"/>
        <pc:sldMkLst>
          <pc:docMk/>
          <pc:sldMk cId="2339927360" sldId="345"/>
        </pc:sldMkLst>
      </pc:sldChg>
    </pc:docChg>
  </pc:docChgLst>
  <pc:docChgLst>
    <pc:chgData name="Cesar Augusto Lopez Gallego" userId="S::cesar.lopezg@upb.edu.co::0dfa9112-9251-4882-b472-cf2dfcee09d1" providerId="AD" clId="Web-{BEE32F3D-0B28-5DC6-DD2B-BD5BC9CE68EE}"/>
    <pc:docChg chg="modSld">
      <pc:chgData name="Cesar Augusto Lopez Gallego" userId="S::cesar.lopezg@upb.edu.co::0dfa9112-9251-4882-b472-cf2dfcee09d1" providerId="AD" clId="Web-{BEE32F3D-0B28-5DC6-DD2B-BD5BC9CE68EE}" dt="2025-07-15T00:17:33.585" v="0" actId="20577"/>
      <pc:docMkLst>
        <pc:docMk/>
      </pc:docMkLst>
      <pc:sldChg chg="modSp">
        <pc:chgData name="Cesar Augusto Lopez Gallego" userId="S::cesar.lopezg@upb.edu.co::0dfa9112-9251-4882-b472-cf2dfcee09d1" providerId="AD" clId="Web-{BEE32F3D-0B28-5DC6-DD2B-BD5BC9CE68EE}" dt="2025-07-15T00:17:33.585" v="0" actId="20577"/>
        <pc:sldMkLst>
          <pc:docMk/>
          <pc:sldMk cId="3282146141" sldId="396"/>
        </pc:sldMkLst>
        <pc:spChg chg="mod">
          <ac:chgData name="Cesar Augusto Lopez Gallego" userId="S::cesar.lopezg@upb.edu.co::0dfa9112-9251-4882-b472-cf2dfcee09d1" providerId="AD" clId="Web-{BEE32F3D-0B28-5DC6-DD2B-BD5BC9CE68EE}" dt="2025-07-15T00:17:33.585" v="0" actId="20577"/>
          <ac:spMkLst>
            <pc:docMk/>
            <pc:sldMk cId="3282146141" sldId="396"/>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CF4082-7146-476A-B590-4447682ABE83}" type="datetimeFigureOut">
              <a:rPr lang="es-CO" smtClean="0"/>
              <a:t>15/07/2025</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36A931-19EC-45C7-8535-923E2C626D9D}" type="slidenum">
              <a:rPr lang="es-CO" smtClean="0"/>
              <a:t>‹Nº›</a:t>
            </a:fld>
            <a:endParaRPr lang="es-CO"/>
          </a:p>
        </p:txBody>
      </p:sp>
    </p:spTree>
    <p:extLst>
      <p:ext uri="{BB962C8B-B14F-4D97-AF65-F5344CB8AC3E}">
        <p14:creationId xmlns:p14="http://schemas.microsoft.com/office/powerpoint/2010/main" val="2630030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1 Marcador de imagen de diapositiva">
            <a:extLst>
              <a:ext uri="{FF2B5EF4-FFF2-40B4-BE49-F238E27FC236}">
                <a16:creationId xmlns:a16="http://schemas.microsoft.com/office/drawing/2014/main" id="{B3906879-3793-4310-B14C-388CC13408D9}"/>
              </a:ext>
            </a:extLst>
          </p:cNvPr>
          <p:cNvSpPr>
            <a:spLocks noGrp="1" noRot="1" noChangeAspect="1" noTextEdit="1"/>
          </p:cNvSpPr>
          <p:nvPr>
            <p:ph type="sldImg"/>
          </p:nvPr>
        </p:nvSpPr>
        <p:spPr>
          <a:ln/>
        </p:spPr>
      </p:sp>
      <p:sp>
        <p:nvSpPr>
          <p:cNvPr id="3" name="2 Marcador de notas">
            <a:extLst>
              <a:ext uri="{FF2B5EF4-FFF2-40B4-BE49-F238E27FC236}">
                <a16:creationId xmlns:a16="http://schemas.microsoft.com/office/drawing/2014/main" id="{EA40BF09-46F6-4C8F-B695-8C8E5BBAD8BE}"/>
              </a:ext>
            </a:extLst>
          </p:cNvPr>
          <p:cNvSpPr>
            <a:spLocks noGrp="1"/>
          </p:cNvSpPr>
          <p:nvPr>
            <p:ph type="body" idx="1"/>
          </p:nvPr>
        </p:nvSpPr>
        <p:spPr/>
        <p:txBody>
          <a:bodyPr>
            <a:normAutofit fontScale="85000" lnSpcReduction="20000"/>
          </a:bodyPr>
          <a:lstStyle/>
          <a:p>
            <a:pPr lvl="1">
              <a:lnSpc>
                <a:spcPct val="80000"/>
              </a:lnSpc>
              <a:defRPr/>
            </a:pPr>
            <a:r>
              <a:rPr lang="es-MX" sz="1800" dirty="0"/>
              <a:t>Unidad de Memoria</a:t>
            </a:r>
          </a:p>
          <a:p>
            <a:pPr lvl="2">
              <a:lnSpc>
                <a:spcPct val="80000"/>
              </a:lnSpc>
              <a:defRPr/>
            </a:pPr>
            <a:r>
              <a:rPr lang="es-ES" sz="1800" dirty="0"/>
              <a:t>Es donde los datos y los programas son almacenados. </a:t>
            </a:r>
          </a:p>
          <a:p>
            <a:pPr lvl="2">
              <a:lnSpc>
                <a:spcPct val="80000"/>
              </a:lnSpc>
              <a:defRPr/>
            </a:pPr>
            <a:r>
              <a:rPr lang="es-ES" sz="1800" dirty="0"/>
              <a:t>La memoria puede ser visto como un arreglo unidimensional finito en la que cada localidad es identificada por un valor asociado a su posición y que es comúnmente llamado </a:t>
            </a:r>
            <a:r>
              <a:rPr lang="es-ES" sz="1800" i="1" dirty="0"/>
              <a:t>dirección</a:t>
            </a:r>
            <a:r>
              <a:rPr lang="es-ES" sz="1800" dirty="0"/>
              <a:t>. </a:t>
            </a:r>
          </a:p>
          <a:p>
            <a:pPr lvl="2">
              <a:lnSpc>
                <a:spcPct val="80000"/>
              </a:lnSpc>
              <a:defRPr/>
            </a:pPr>
            <a:r>
              <a:rPr lang="es-ES" sz="1800" dirty="0"/>
              <a:t>Existen diversos tipos de memoria, identificados por el tipo de tecnología usada, aunque para un computador son generalmente clasificadas en dos grandes grupos por tipo de uso al que de destina. </a:t>
            </a:r>
          </a:p>
          <a:p>
            <a:pPr lvl="2">
              <a:lnSpc>
                <a:spcPct val="80000"/>
              </a:lnSpc>
              <a:defRPr/>
            </a:pPr>
            <a:r>
              <a:rPr lang="es-ES" sz="1800" dirty="0"/>
              <a:t>La </a:t>
            </a:r>
            <a:r>
              <a:rPr lang="es-ES" sz="1800" i="1" dirty="0"/>
              <a:t>memoria RAM</a:t>
            </a:r>
            <a:r>
              <a:rPr lang="es-ES" sz="1800" dirty="0"/>
              <a:t> (</a:t>
            </a:r>
            <a:r>
              <a:rPr lang="es-ES" sz="1800" dirty="0" err="1"/>
              <a:t>Random</a:t>
            </a:r>
            <a:r>
              <a:rPr lang="es-ES" sz="1800" dirty="0"/>
              <a:t> Access </a:t>
            </a:r>
            <a:r>
              <a:rPr lang="es-ES" sz="1800" dirty="0" err="1"/>
              <a:t>Memory</a:t>
            </a:r>
            <a:r>
              <a:rPr lang="es-ES" sz="1800" dirty="0"/>
              <a:t>, Memoria de Acceso Aleatorio) y que es aquella destinada al almacenamiento de datos y programas (incluyendo al sistema operativo), es considerada temporal o de tipo volátil ya que pierde si contenido cuando el computador es apagado o reinicializado.</a:t>
            </a:r>
          </a:p>
          <a:p>
            <a:pPr lvl="2">
              <a:lnSpc>
                <a:spcPct val="80000"/>
              </a:lnSpc>
              <a:defRPr/>
            </a:pPr>
            <a:r>
              <a:rPr lang="es-ES" sz="1800" dirty="0"/>
              <a:t> La </a:t>
            </a:r>
            <a:r>
              <a:rPr lang="es-ES" sz="1800" i="1" dirty="0"/>
              <a:t>memoria ROM</a:t>
            </a:r>
            <a:r>
              <a:rPr lang="es-ES" sz="1800" dirty="0"/>
              <a:t> es aquella de tipo permanente, aun cuando el computador sea </a:t>
            </a:r>
            <a:r>
              <a:rPr lang="es-ES" sz="1800" dirty="0" err="1"/>
              <a:t>desenergizado</a:t>
            </a:r>
            <a:r>
              <a:rPr lang="es-ES" sz="1800" dirty="0"/>
              <a:t> mantendrá su contenido. Es usada principalmente para el almacenamiento de pequeños programas destinados a la </a:t>
            </a:r>
            <a:r>
              <a:rPr lang="es-ES" sz="1800" dirty="0" err="1"/>
              <a:t>adminsitración</a:t>
            </a:r>
            <a:r>
              <a:rPr lang="es-ES" sz="1800" dirty="0"/>
              <a:t> básica de recursos, especialmente de entrada y salida. </a:t>
            </a:r>
          </a:p>
          <a:p>
            <a:pPr lvl="2">
              <a:lnSpc>
                <a:spcPct val="80000"/>
              </a:lnSpc>
              <a:defRPr/>
            </a:pPr>
            <a:r>
              <a:rPr lang="es-MX" sz="1800" dirty="0"/>
              <a:t>Se direccionan indicando su posición sin importar su tipo de dato</a:t>
            </a:r>
          </a:p>
          <a:p>
            <a:pPr lvl="2">
              <a:lnSpc>
                <a:spcPct val="80000"/>
              </a:lnSpc>
              <a:defRPr/>
            </a:pPr>
            <a:r>
              <a:rPr lang="es-MX" sz="1800" dirty="0"/>
              <a:t>Representación Binaria</a:t>
            </a:r>
            <a:endParaRPr lang="es-ES" sz="1400" dirty="0"/>
          </a:p>
          <a:p>
            <a:pPr lvl="2">
              <a:lnSpc>
                <a:spcPct val="80000"/>
              </a:lnSpc>
              <a:defRPr/>
            </a:pPr>
            <a:endParaRPr lang="es-ES" sz="1800" dirty="0"/>
          </a:p>
          <a:p>
            <a:pPr>
              <a:defRPr/>
            </a:pPr>
            <a:endParaRPr lang="en-US" dirty="0"/>
          </a:p>
        </p:txBody>
      </p:sp>
      <p:sp>
        <p:nvSpPr>
          <p:cNvPr id="56324" name="3 Marcador de número de diapositiva">
            <a:extLst>
              <a:ext uri="{FF2B5EF4-FFF2-40B4-BE49-F238E27FC236}">
                <a16:creationId xmlns:a16="http://schemas.microsoft.com/office/drawing/2014/main" id="{36E4A149-52DA-411C-8115-7288E5BA0C7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fld id="{720E8D03-FCE8-4E3E-83CB-E1CF967C6888}" type="slidenum">
              <a:rPr lang="es-ES" altLang="es-CO">
                <a:latin typeface="Arial" panose="020B0604020202020204" pitchFamily="34" charset="0"/>
              </a:rPr>
              <a:pPr eaLnBrk="1" hangingPunct="1"/>
              <a:t>21</a:t>
            </a:fld>
            <a:endParaRPr lang="es-ES" altLang="es-CO">
              <a:latin typeface="Arial" panose="020B0604020202020204" pitchFamily="34" charset="0"/>
            </a:endParaRPr>
          </a:p>
        </p:txBody>
      </p:sp>
    </p:spTree>
    <p:extLst>
      <p:ext uri="{BB962C8B-B14F-4D97-AF65-F5344CB8AC3E}">
        <p14:creationId xmlns:p14="http://schemas.microsoft.com/office/powerpoint/2010/main" val="3922208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27200" y="1272011"/>
            <a:ext cx="10363200" cy="2705947"/>
          </a:xfrm>
        </p:spPr>
        <p:txBody>
          <a:bodyPr anchor="b"/>
          <a:lstStyle>
            <a:lvl1pPr algn="ctr">
              <a:defRPr sz="6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27200" y="4082310"/>
            <a:ext cx="10363200" cy="1876530"/>
          </a:xfrm>
        </p:spPr>
        <p:txBody>
          <a:bodyPr/>
          <a:lstStyle>
            <a:lvl1pPr marL="0" indent="0" algn="ctr">
              <a:buNone/>
              <a:defRPr sz="2720"/>
            </a:lvl1pPr>
            <a:lvl2pPr marL="518145" indent="0" algn="ctr">
              <a:buNone/>
              <a:defRPr sz="2267"/>
            </a:lvl2pPr>
            <a:lvl3pPr marL="1036290" indent="0" algn="ctr">
              <a:buNone/>
              <a:defRPr sz="2040"/>
            </a:lvl3pPr>
            <a:lvl4pPr marL="1554434" indent="0" algn="ctr">
              <a:buNone/>
              <a:defRPr sz="1813"/>
            </a:lvl4pPr>
            <a:lvl5pPr marL="2072579" indent="0" algn="ctr">
              <a:buNone/>
              <a:defRPr sz="1813"/>
            </a:lvl5pPr>
            <a:lvl6pPr marL="2590724" indent="0" algn="ctr">
              <a:buNone/>
              <a:defRPr sz="1813"/>
            </a:lvl6pPr>
            <a:lvl7pPr marL="3108869" indent="0" algn="ctr">
              <a:buNone/>
              <a:defRPr sz="1813"/>
            </a:lvl7pPr>
            <a:lvl8pPr marL="3627013" indent="0" algn="ctr">
              <a:buNone/>
              <a:defRPr sz="1813"/>
            </a:lvl8pPr>
            <a:lvl9pPr marL="4145158" indent="0" algn="ctr">
              <a:buNone/>
              <a:defRPr sz="1813"/>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6B86245D-015E-46AE-96CC-32E8A5E9A1DF}" type="datetimeFigureOut">
              <a:rPr lang="es-CO" smtClean="0"/>
              <a:t>15/07/2025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1C52531-C0F7-4A3B-9293-860134404F61}" type="slidenum">
              <a:rPr lang="es-CO" smtClean="0"/>
              <a:t>‹Nº›</a:t>
            </a:fld>
            <a:endParaRPr lang="es-CO"/>
          </a:p>
        </p:txBody>
      </p:sp>
    </p:spTree>
    <p:extLst>
      <p:ext uri="{BB962C8B-B14F-4D97-AF65-F5344CB8AC3E}">
        <p14:creationId xmlns:p14="http://schemas.microsoft.com/office/powerpoint/2010/main" val="1238272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B86245D-015E-46AE-96CC-32E8A5E9A1DF}" type="datetimeFigureOut">
              <a:rPr lang="es-CO" smtClean="0"/>
              <a:t>15/07/2025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1C52531-C0F7-4A3B-9293-860134404F61}" type="slidenum">
              <a:rPr lang="es-CO" smtClean="0"/>
              <a:t>‹Nº›</a:t>
            </a:fld>
            <a:endParaRPr lang="es-CO"/>
          </a:p>
        </p:txBody>
      </p:sp>
    </p:spTree>
    <p:extLst>
      <p:ext uri="{BB962C8B-B14F-4D97-AF65-F5344CB8AC3E}">
        <p14:creationId xmlns:p14="http://schemas.microsoft.com/office/powerpoint/2010/main" val="1998998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88220" y="413808"/>
            <a:ext cx="2979420" cy="658675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49960" y="413808"/>
            <a:ext cx="8765540" cy="658675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B86245D-015E-46AE-96CC-32E8A5E9A1DF}" type="datetimeFigureOut">
              <a:rPr lang="es-CO" smtClean="0"/>
              <a:t>15/07/2025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1C52531-C0F7-4A3B-9293-860134404F61}" type="slidenum">
              <a:rPr lang="es-CO" smtClean="0"/>
              <a:t>‹Nº›</a:t>
            </a:fld>
            <a:endParaRPr lang="es-CO"/>
          </a:p>
        </p:txBody>
      </p:sp>
    </p:spTree>
    <p:extLst>
      <p:ext uri="{BB962C8B-B14F-4D97-AF65-F5344CB8AC3E}">
        <p14:creationId xmlns:p14="http://schemas.microsoft.com/office/powerpoint/2010/main" val="35966578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27200" y="1272011"/>
            <a:ext cx="10363200" cy="2705947"/>
          </a:xfrm>
        </p:spPr>
        <p:txBody>
          <a:bodyPr anchor="b"/>
          <a:lstStyle>
            <a:lvl1pPr algn="ctr">
              <a:defRPr sz="6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27200" y="4082310"/>
            <a:ext cx="10363200" cy="1876530"/>
          </a:xfrm>
        </p:spPr>
        <p:txBody>
          <a:bodyPr/>
          <a:lstStyle>
            <a:lvl1pPr marL="0" indent="0" algn="ctr">
              <a:buNone/>
              <a:defRPr sz="2720"/>
            </a:lvl1pPr>
            <a:lvl2pPr marL="518145" indent="0" algn="ctr">
              <a:buNone/>
              <a:defRPr sz="2267"/>
            </a:lvl2pPr>
            <a:lvl3pPr marL="1036290" indent="0" algn="ctr">
              <a:buNone/>
              <a:defRPr sz="2040"/>
            </a:lvl3pPr>
            <a:lvl4pPr marL="1554434" indent="0" algn="ctr">
              <a:buNone/>
              <a:defRPr sz="1813"/>
            </a:lvl4pPr>
            <a:lvl5pPr marL="2072579" indent="0" algn="ctr">
              <a:buNone/>
              <a:defRPr sz="1813"/>
            </a:lvl5pPr>
            <a:lvl6pPr marL="2590724" indent="0" algn="ctr">
              <a:buNone/>
              <a:defRPr sz="1813"/>
            </a:lvl6pPr>
            <a:lvl7pPr marL="3108869" indent="0" algn="ctr">
              <a:buNone/>
              <a:defRPr sz="1813"/>
            </a:lvl7pPr>
            <a:lvl8pPr marL="3627013" indent="0" algn="ctr">
              <a:buNone/>
              <a:defRPr sz="1813"/>
            </a:lvl8pPr>
            <a:lvl9pPr marL="4145158" indent="0" algn="ctr">
              <a:buNone/>
              <a:defRPr sz="1813"/>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6B86245D-015E-46AE-96CC-32E8A5E9A1DF}" type="datetimeFigureOut">
              <a:rPr lang="es-CO" smtClean="0">
                <a:solidFill>
                  <a:prstClr val="black">
                    <a:tint val="75000"/>
                  </a:prstClr>
                </a:solidFill>
              </a:rPr>
              <a:pPr/>
              <a:t>15/07/2025</a:t>
            </a:fld>
            <a:endParaRPr lang="es-CO">
              <a:solidFill>
                <a:prstClr val="black">
                  <a:tint val="75000"/>
                </a:prstClr>
              </a:solidFill>
            </a:endParaRPr>
          </a:p>
        </p:txBody>
      </p:sp>
      <p:sp>
        <p:nvSpPr>
          <p:cNvPr id="5" name="Footer Placeholder 4"/>
          <p:cNvSpPr>
            <a:spLocks noGrp="1"/>
          </p:cNvSpPr>
          <p:nvPr>
            <p:ph type="ftr" sz="quarter" idx="11"/>
          </p:nvPr>
        </p:nvSpPr>
        <p:spPr/>
        <p:txBody>
          <a:bodyPr/>
          <a:lstStyle/>
          <a:p>
            <a:endParaRPr lang="es-CO">
              <a:solidFill>
                <a:prstClr val="black">
                  <a:tint val="75000"/>
                </a:prstClr>
              </a:solidFill>
            </a:endParaRPr>
          </a:p>
        </p:txBody>
      </p:sp>
      <p:sp>
        <p:nvSpPr>
          <p:cNvPr id="6" name="Slide Number Placeholder 5"/>
          <p:cNvSpPr>
            <a:spLocks noGrp="1"/>
          </p:cNvSpPr>
          <p:nvPr>
            <p:ph type="sldNum" sz="quarter" idx="12"/>
          </p:nvPr>
        </p:nvSpPr>
        <p:spPr/>
        <p:txBody>
          <a:bodyPr/>
          <a:lstStyle/>
          <a:p>
            <a:fld id="{31C52531-C0F7-4A3B-9293-860134404F61}" type="slidenum">
              <a:rPr lang="es-CO" smtClean="0">
                <a:solidFill>
                  <a:prstClr val="black">
                    <a:tint val="75000"/>
                  </a:prstClr>
                </a:solidFill>
              </a:rPr>
              <a:pPr/>
              <a:t>‹Nº›</a:t>
            </a:fld>
            <a:endParaRPr lang="es-CO">
              <a:solidFill>
                <a:prstClr val="black">
                  <a:tint val="75000"/>
                </a:prstClr>
              </a:solidFill>
            </a:endParaRPr>
          </a:p>
        </p:txBody>
      </p:sp>
    </p:spTree>
    <p:extLst>
      <p:ext uri="{BB962C8B-B14F-4D97-AF65-F5344CB8AC3E}">
        <p14:creationId xmlns:p14="http://schemas.microsoft.com/office/powerpoint/2010/main" val="1401247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B86245D-015E-46AE-96CC-32E8A5E9A1DF}" type="datetimeFigureOut">
              <a:rPr lang="es-CO" smtClean="0">
                <a:solidFill>
                  <a:prstClr val="black">
                    <a:tint val="75000"/>
                  </a:prstClr>
                </a:solidFill>
              </a:rPr>
              <a:pPr/>
              <a:t>15/07/2025</a:t>
            </a:fld>
            <a:endParaRPr lang="es-CO">
              <a:solidFill>
                <a:prstClr val="black">
                  <a:tint val="75000"/>
                </a:prstClr>
              </a:solidFill>
            </a:endParaRPr>
          </a:p>
        </p:txBody>
      </p:sp>
      <p:sp>
        <p:nvSpPr>
          <p:cNvPr id="5" name="Footer Placeholder 4"/>
          <p:cNvSpPr>
            <a:spLocks noGrp="1"/>
          </p:cNvSpPr>
          <p:nvPr>
            <p:ph type="ftr" sz="quarter" idx="11"/>
          </p:nvPr>
        </p:nvSpPr>
        <p:spPr/>
        <p:txBody>
          <a:bodyPr/>
          <a:lstStyle/>
          <a:p>
            <a:endParaRPr lang="es-CO">
              <a:solidFill>
                <a:prstClr val="black">
                  <a:tint val="75000"/>
                </a:prstClr>
              </a:solidFill>
            </a:endParaRPr>
          </a:p>
        </p:txBody>
      </p:sp>
      <p:sp>
        <p:nvSpPr>
          <p:cNvPr id="6" name="Slide Number Placeholder 5"/>
          <p:cNvSpPr>
            <a:spLocks noGrp="1"/>
          </p:cNvSpPr>
          <p:nvPr>
            <p:ph type="sldNum" sz="quarter" idx="12"/>
          </p:nvPr>
        </p:nvSpPr>
        <p:spPr/>
        <p:txBody>
          <a:bodyPr/>
          <a:lstStyle/>
          <a:p>
            <a:fld id="{31C52531-C0F7-4A3B-9293-860134404F61}" type="slidenum">
              <a:rPr lang="es-CO" smtClean="0">
                <a:solidFill>
                  <a:prstClr val="black">
                    <a:tint val="75000"/>
                  </a:prstClr>
                </a:solidFill>
              </a:rPr>
              <a:pPr/>
              <a:t>‹Nº›</a:t>
            </a:fld>
            <a:endParaRPr lang="es-CO">
              <a:solidFill>
                <a:prstClr val="black">
                  <a:tint val="75000"/>
                </a:prstClr>
              </a:solidFill>
            </a:endParaRPr>
          </a:p>
        </p:txBody>
      </p:sp>
    </p:spTree>
    <p:extLst>
      <p:ext uri="{BB962C8B-B14F-4D97-AF65-F5344CB8AC3E}">
        <p14:creationId xmlns:p14="http://schemas.microsoft.com/office/powerpoint/2010/main" val="7777545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42763" y="1937704"/>
            <a:ext cx="11917680" cy="3233102"/>
          </a:xfrm>
        </p:spPr>
        <p:txBody>
          <a:bodyPr anchor="b"/>
          <a:lstStyle>
            <a:lvl1pPr>
              <a:defRPr sz="68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42763" y="5201392"/>
            <a:ext cx="11917680" cy="1700212"/>
          </a:xfrm>
        </p:spPr>
        <p:txBody>
          <a:bodyPr/>
          <a:lstStyle>
            <a:lvl1pPr marL="0" indent="0">
              <a:buNone/>
              <a:defRPr sz="2720">
                <a:solidFill>
                  <a:schemeClr val="tx1">
                    <a:tint val="75000"/>
                  </a:schemeClr>
                </a:solidFill>
              </a:defRPr>
            </a:lvl1pPr>
            <a:lvl2pPr marL="518145" indent="0">
              <a:buNone/>
              <a:defRPr sz="2267">
                <a:solidFill>
                  <a:schemeClr val="tx1">
                    <a:tint val="75000"/>
                  </a:schemeClr>
                </a:solidFill>
              </a:defRPr>
            </a:lvl2pPr>
            <a:lvl3pPr marL="1036290" indent="0">
              <a:buNone/>
              <a:defRPr sz="2040">
                <a:solidFill>
                  <a:schemeClr val="tx1">
                    <a:tint val="75000"/>
                  </a:schemeClr>
                </a:solidFill>
              </a:defRPr>
            </a:lvl3pPr>
            <a:lvl4pPr marL="1554434" indent="0">
              <a:buNone/>
              <a:defRPr sz="1813">
                <a:solidFill>
                  <a:schemeClr val="tx1">
                    <a:tint val="75000"/>
                  </a:schemeClr>
                </a:solidFill>
              </a:defRPr>
            </a:lvl4pPr>
            <a:lvl5pPr marL="2072579" indent="0">
              <a:buNone/>
              <a:defRPr sz="1813">
                <a:solidFill>
                  <a:schemeClr val="tx1">
                    <a:tint val="75000"/>
                  </a:schemeClr>
                </a:solidFill>
              </a:defRPr>
            </a:lvl5pPr>
            <a:lvl6pPr marL="2590724" indent="0">
              <a:buNone/>
              <a:defRPr sz="1813">
                <a:solidFill>
                  <a:schemeClr val="tx1">
                    <a:tint val="75000"/>
                  </a:schemeClr>
                </a:solidFill>
              </a:defRPr>
            </a:lvl6pPr>
            <a:lvl7pPr marL="3108869" indent="0">
              <a:buNone/>
              <a:defRPr sz="1813">
                <a:solidFill>
                  <a:schemeClr val="tx1">
                    <a:tint val="75000"/>
                  </a:schemeClr>
                </a:solidFill>
              </a:defRPr>
            </a:lvl7pPr>
            <a:lvl8pPr marL="3627013" indent="0">
              <a:buNone/>
              <a:defRPr sz="1813">
                <a:solidFill>
                  <a:schemeClr val="tx1">
                    <a:tint val="75000"/>
                  </a:schemeClr>
                </a:solidFill>
              </a:defRPr>
            </a:lvl8pPr>
            <a:lvl9pPr marL="4145158" indent="0">
              <a:buNone/>
              <a:defRPr sz="1813">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6B86245D-015E-46AE-96CC-32E8A5E9A1DF}" type="datetimeFigureOut">
              <a:rPr lang="es-CO" smtClean="0">
                <a:solidFill>
                  <a:prstClr val="black">
                    <a:tint val="75000"/>
                  </a:prstClr>
                </a:solidFill>
              </a:rPr>
              <a:pPr/>
              <a:t>15/07/2025</a:t>
            </a:fld>
            <a:endParaRPr lang="es-CO">
              <a:solidFill>
                <a:prstClr val="black">
                  <a:tint val="75000"/>
                </a:prstClr>
              </a:solidFill>
            </a:endParaRPr>
          </a:p>
        </p:txBody>
      </p:sp>
      <p:sp>
        <p:nvSpPr>
          <p:cNvPr id="5" name="Footer Placeholder 4"/>
          <p:cNvSpPr>
            <a:spLocks noGrp="1"/>
          </p:cNvSpPr>
          <p:nvPr>
            <p:ph type="ftr" sz="quarter" idx="11"/>
          </p:nvPr>
        </p:nvSpPr>
        <p:spPr/>
        <p:txBody>
          <a:bodyPr/>
          <a:lstStyle/>
          <a:p>
            <a:endParaRPr lang="es-CO">
              <a:solidFill>
                <a:prstClr val="black">
                  <a:tint val="75000"/>
                </a:prstClr>
              </a:solidFill>
            </a:endParaRPr>
          </a:p>
        </p:txBody>
      </p:sp>
      <p:sp>
        <p:nvSpPr>
          <p:cNvPr id="6" name="Slide Number Placeholder 5"/>
          <p:cNvSpPr>
            <a:spLocks noGrp="1"/>
          </p:cNvSpPr>
          <p:nvPr>
            <p:ph type="sldNum" sz="quarter" idx="12"/>
          </p:nvPr>
        </p:nvSpPr>
        <p:spPr/>
        <p:txBody>
          <a:bodyPr/>
          <a:lstStyle/>
          <a:p>
            <a:fld id="{31C52531-C0F7-4A3B-9293-860134404F61}" type="slidenum">
              <a:rPr lang="es-CO" smtClean="0">
                <a:solidFill>
                  <a:prstClr val="black">
                    <a:tint val="75000"/>
                  </a:prstClr>
                </a:solidFill>
              </a:rPr>
              <a:pPr/>
              <a:t>‹Nº›</a:t>
            </a:fld>
            <a:endParaRPr lang="es-CO">
              <a:solidFill>
                <a:prstClr val="black">
                  <a:tint val="75000"/>
                </a:prstClr>
              </a:solidFill>
            </a:endParaRPr>
          </a:p>
        </p:txBody>
      </p:sp>
    </p:spTree>
    <p:extLst>
      <p:ext uri="{BB962C8B-B14F-4D97-AF65-F5344CB8AC3E}">
        <p14:creationId xmlns:p14="http://schemas.microsoft.com/office/powerpoint/2010/main" val="30025272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49960" y="2069042"/>
            <a:ext cx="5872480" cy="4931516"/>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995160" y="2069042"/>
            <a:ext cx="5872480" cy="4931516"/>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B86245D-015E-46AE-96CC-32E8A5E9A1DF}" type="datetimeFigureOut">
              <a:rPr lang="es-CO" smtClean="0">
                <a:solidFill>
                  <a:prstClr val="black">
                    <a:tint val="75000"/>
                  </a:prstClr>
                </a:solidFill>
              </a:rPr>
              <a:pPr/>
              <a:t>15/07/2025</a:t>
            </a:fld>
            <a:endParaRPr lang="es-CO">
              <a:solidFill>
                <a:prstClr val="black">
                  <a:tint val="75000"/>
                </a:prstClr>
              </a:solidFill>
            </a:endParaRPr>
          </a:p>
        </p:txBody>
      </p:sp>
      <p:sp>
        <p:nvSpPr>
          <p:cNvPr id="6" name="Footer Placeholder 5"/>
          <p:cNvSpPr>
            <a:spLocks noGrp="1"/>
          </p:cNvSpPr>
          <p:nvPr>
            <p:ph type="ftr" sz="quarter" idx="11"/>
          </p:nvPr>
        </p:nvSpPr>
        <p:spPr/>
        <p:txBody>
          <a:bodyPr/>
          <a:lstStyle/>
          <a:p>
            <a:endParaRPr lang="es-CO">
              <a:solidFill>
                <a:prstClr val="black">
                  <a:tint val="75000"/>
                </a:prstClr>
              </a:solidFill>
            </a:endParaRPr>
          </a:p>
        </p:txBody>
      </p:sp>
      <p:sp>
        <p:nvSpPr>
          <p:cNvPr id="7" name="Slide Number Placeholder 6"/>
          <p:cNvSpPr>
            <a:spLocks noGrp="1"/>
          </p:cNvSpPr>
          <p:nvPr>
            <p:ph type="sldNum" sz="quarter" idx="12"/>
          </p:nvPr>
        </p:nvSpPr>
        <p:spPr/>
        <p:txBody>
          <a:bodyPr/>
          <a:lstStyle/>
          <a:p>
            <a:fld id="{31C52531-C0F7-4A3B-9293-860134404F61}" type="slidenum">
              <a:rPr lang="es-CO" smtClean="0">
                <a:solidFill>
                  <a:prstClr val="black">
                    <a:tint val="75000"/>
                  </a:prstClr>
                </a:solidFill>
              </a:rPr>
              <a:pPr/>
              <a:t>‹Nº›</a:t>
            </a:fld>
            <a:endParaRPr lang="es-CO">
              <a:solidFill>
                <a:prstClr val="black">
                  <a:tint val="75000"/>
                </a:prstClr>
              </a:solidFill>
            </a:endParaRPr>
          </a:p>
        </p:txBody>
      </p:sp>
    </p:spTree>
    <p:extLst>
      <p:ext uri="{BB962C8B-B14F-4D97-AF65-F5344CB8AC3E}">
        <p14:creationId xmlns:p14="http://schemas.microsoft.com/office/powerpoint/2010/main" val="1625244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51760" y="413809"/>
            <a:ext cx="11917680" cy="1502305"/>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51760" y="1905318"/>
            <a:ext cx="5845492" cy="933767"/>
          </a:xfrm>
        </p:spPr>
        <p:txBody>
          <a:bodyPr anchor="b"/>
          <a:lstStyle>
            <a:lvl1pPr marL="0" indent="0">
              <a:buNone/>
              <a:defRPr sz="2720" b="1"/>
            </a:lvl1pPr>
            <a:lvl2pPr marL="518145" indent="0">
              <a:buNone/>
              <a:defRPr sz="2267" b="1"/>
            </a:lvl2pPr>
            <a:lvl3pPr marL="1036290" indent="0">
              <a:buNone/>
              <a:defRPr sz="2040" b="1"/>
            </a:lvl3pPr>
            <a:lvl4pPr marL="1554434" indent="0">
              <a:buNone/>
              <a:defRPr sz="1813" b="1"/>
            </a:lvl4pPr>
            <a:lvl5pPr marL="2072579" indent="0">
              <a:buNone/>
              <a:defRPr sz="1813" b="1"/>
            </a:lvl5pPr>
            <a:lvl6pPr marL="2590724" indent="0">
              <a:buNone/>
              <a:defRPr sz="1813" b="1"/>
            </a:lvl6pPr>
            <a:lvl7pPr marL="3108869" indent="0">
              <a:buNone/>
              <a:defRPr sz="1813" b="1"/>
            </a:lvl7pPr>
            <a:lvl8pPr marL="3627013" indent="0">
              <a:buNone/>
              <a:defRPr sz="1813" b="1"/>
            </a:lvl8pPr>
            <a:lvl9pPr marL="4145158" indent="0">
              <a:buNone/>
              <a:defRPr sz="1813" b="1"/>
            </a:lvl9pPr>
          </a:lstStyle>
          <a:p>
            <a:pPr lvl="0"/>
            <a:r>
              <a:rPr lang="es-ES"/>
              <a:t>Editar el estilo de texto del patrón</a:t>
            </a:r>
          </a:p>
        </p:txBody>
      </p:sp>
      <p:sp>
        <p:nvSpPr>
          <p:cNvPr id="4" name="Content Placeholder 3"/>
          <p:cNvSpPr>
            <a:spLocks noGrp="1"/>
          </p:cNvSpPr>
          <p:nvPr>
            <p:ph sz="half" idx="2"/>
          </p:nvPr>
        </p:nvSpPr>
        <p:spPr>
          <a:xfrm>
            <a:off x="951760" y="2839085"/>
            <a:ext cx="5845492" cy="4175866"/>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995160" y="1905318"/>
            <a:ext cx="5874280" cy="933767"/>
          </a:xfrm>
        </p:spPr>
        <p:txBody>
          <a:bodyPr anchor="b"/>
          <a:lstStyle>
            <a:lvl1pPr marL="0" indent="0">
              <a:buNone/>
              <a:defRPr sz="2720" b="1"/>
            </a:lvl1pPr>
            <a:lvl2pPr marL="518145" indent="0">
              <a:buNone/>
              <a:defRPr sz="2267" b="1"/>
            </a:lvl2pPr>
            <a:lvl3pPr marL="1036290" indent="0">
              <a:buNone/>
              <a:defRPr sz="2040" b="1"/>
            </a:lvl3pPr>
            <a:lvl4pPr marL="1554434" indent="0">
              <a:buNone/>
              <a:defRPr sz="1813" b="1"/>
            </a:lvl4pPr>
            <a:lvl5pPr marL="2072579" indent="0">
              <a:buNone/>
              <a:defRPr sz="1813" b="1"/>
            </a:lvl5pPr>
            <a:lvl6pPr marL="2590724" indent="0">
              <a:buNone/>
              <a:defRPr sz="1813" b="1"/>
            </a:lvl6pPr>
            <a:lvl7pPr marL="3108869" indent="0">
              <a:buNone/>
              <a:defRPr sz="1813" b="1"/>
            </a:lvl7pPr>
            <a:lvl8pPr marL="3627013" indent="0">
              <a:buNone/>
              <a:defRPr sz="1813" b="1"/>
            </a:lvl8pPr>
            <a:lvl9pPr marL="4145158" indent="0">
              <a:buNone/>
              <a:defRPr sz="1813" b="1"/>
            </a:lvl9pPr>
          </a:lstStyle>
          <a:p>
            <a:pPr lvl="0"/>
            <a:r>
              <a:rPr lang="es-ES"/>
              <a:t>Editar el estilo de texto del patrón</a:t>
            </a:r>
          </a:p>
        </p:txBody>
      </p:sp>
      <p:sp>
        <p:nvSpPr>
          <p:cNvPr id="6" name="Content Placeholder 5"/>
          <p:cNvSpPr>
            <a:spLocks noGrp="1"/>
          </p:cNvSpPr>
          <p:nvPr>
            <p:ph sz="quarter" idx="4"/>
          </p:nvPr>
        </p:nvSpPr>
        <p:spPr>
          <a:xfrm>
            <a:off x="6995160" y="2839085"/>
            <a:ext cx="5874280" cy="4175866"/>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B86245D-015E-46AE-96CC-32E8A5E9A1DF}" type="datetimeFigureOut">
              <a:rPr lang="es-CO" smtClean="0">
                <a:solidFill>
                  <a:prstClr val="black">
                    <a:tint val="75000"/>
                  </a:prstClr>
                </a:solidFill>
              </a:rPr>
              <a:pPr/>
              <a:t>15/07/2025</a:t>
            </a:fld>
            <a:endParaRPr lang="es-CO">
              <a:solidFill>
                <a:prstClr val="black">
                  <a:tint val="75000"/>
                </a:prstClr>
              </a:solidFill>
            </a:endParaRPr>
          </a:p>
        </p:txBody>
      </p:sp>
      <p:sp>
        <p:nvSpPr>
          <p:cNvPr id="8" name="Footer Placeholder 7"/>
          <p:cNvSpPr>
            <a:spLocks noGrp="1"/>
          </p:cNvSpPr>
          <p:nvPr>
            <p:ph type="ftr" sz="quarter" idx="11"/>
          </p:nvPr>
        </p:nvSpPr>
        <p:spPr/>
        <p:txBody>
          <a:bodyPr/>
          <a:lstStyle/>
          <a:p>
            <a:endParaRPr lang="es-CO">
              <a:solidFill>
                <a:prstClr val="black">
                  <a:tint val="75000"/>
                </a:prstClr>
              </a:solidFill>
            </a:endParaRPr>
          </a:p>
        </p:txBody>
      </p:sp>
      <p:sp>
        <p:nvSpPr>
          <p:cNvPr id="9" name="Slide Number Placeholder 8"/>
          <p:cNvSpPr>
            <a:spLocks noGrp="1"/>
          </p:cNvSpPr>
          <p:nvPr>
            <p:ph type="sldNum" sz="quarter" idx="12"/>
          </p:nvPr>
        </p:nvSpPr>
        <p:spPr/>
        <p:txBody>
          <a:bodyPr/>
          <a:lstStyle/>
          <a:p>
            <a:fld id="{31C52531-C0F7-4A3B-9293-860134404F61}" type="slidenum">
              <a:rPr lang="es-CO" smtClean="0">
                <a:solidFill>
                  <a:prstClr val="black">
                    <a:tint val="75000"/>
                  </a:prstClr>
                </a:solidFill>
              </a:rPr>
              <a:pPr/>
              <a:t>‹Nº›</a:t>
            </a:fld>
            <a:endParaRPr lang="es-CO">
              <a:solidFill>
                <a:prstClr val="black">
                  <a:tint val="75000"/>
                </a:prstClr>
              </a:solidFill>
            </a:endParaRPr>
          </a:p>
        </p:txBody>
      </p:sp>
    </p:spTree>
    <p:extLst>
      <p:ext uri="{BB962C8B-B14F-4D97-AF65-F5344CB8AC3E}">
        <p14:creationId xmlns:p14="http://schemas.microsoft.com/office/powerpoint/2010/main" val="349917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B86245D-015E-46AE-96CC-32E8A5E9A1DF}" type="datetimeFigureOut">
              <a:rPr lang="es-CO" smtClean="0">
                <a:solidFill>
                  <a:prstClr val="black">
                    <a:tint val="75000"/>
                  </a:prstClr>
                </a:solidFill>
              </a:rPr>
              <a:pPr/>
              <a:t>15/07/2025</a:t>
            </a:fld>
            <a:endParaRPr lang="es-CO">
              <a:solidFill>
                <a:prstClr val="black">
                  <a:tint val="75000"/>
                </a:prstClr>
              </a:solidFill>
            </a:endParaRPr>
          </a:p>
        </p:txBody>
      </p:sp>
      <p:sp>
        <p:nvSpPr>
          <p:cNvPr id="4" name="Footer Placeholder 3"/>
          <p:cNvSpPr>
            <a:spLocks noGrp="1"/>
          </p:cNvSpPr>
          <p:nvPr>
            <p:ph type="ftr" sz="quarter" idx="11"/>
          </p:nvPr>
        </p:nvSpPr>
        <p:spPr/>
        <p:txBody>
          <a:bodyPr/>
          <a:lstStyle/>
          <a:p>
            <a:endParaRPr lang="es-CO">
              <a:solidFill>
                <a:prstClr val="black">
                  <a:tint val="75000"/>
                </a:prstClr>
              </a:solidFill>
            </a:endParaRPr>
          </a:p>
        </p:txBody>
      </p:sp>
      <p:sp>
        <p:nvSpPr>
          <p:cNvPr id="5" name="Slide Number Placeholder 4"/>
          <p:cNvSpPr>
            <a:spLocks noGrp="1"/>
          </p:cNvSpPr>
          <p:nvPr>
            <p:ph type="sldNum" sz="quarter" idx="12"/>
          </p:nvPr>
        </p:nvSpPr>
        <p:spPr/>
        <p:txBody>
          <a:bodyPr/>
          <a:lstStyle/>
          <a:p>
            <a:fld id="{31C52531-C0F7-4A3B-9293-860134404F61}" type="slidenum">
              <a:rPr lang="es-CO" smtClean="0">
                <a:solidFill>
                  <a:prstClr val="black">
                    <a:tint val="75000"/>
                  </a:prstClr>
                </a:solidFill>
              </a:rPr>
              <a:pPr/>
              <a:t>‹Nº›</a:t>
            </a:fld>
            <a:endParaRPr lang="es-CO">
              <a:solidFill>
                <a:prstClr val="black">
                  <a:tint val="75000"/>
                </a:prstClr>
              </a:solidFill>
            </a:endParaRPr>
          </a:p>
        </p:txBody>
      </p:sp>
    </p:spTree>
    <p:extLst>
      <p:ext uri="{BB962C8B-B14F-4D97-AF65-F5344CB8AC3E}">
        <p14:creationId xmlns:p14="http://schemas.microsoft.com/office/powerpoint/2010/main" val="27247734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86245D-015E-46AE-96CC-32E8A5E9A1DF}" type="datetimeFigureOut">
              <a:rPr lang="es-CO" smtClean="0">
                <a:solidFill>
                  <a:prstClr val="black">
                    <a:tint val="75000"/>
                  </a:prstClr>
                </a:solidFill>
              </a:rPr>
              <a:pPr/>
              <a:t>15/07/2025</a:t>
            </a:fld>
            <a:endParaRPr lang="es-CO">
              <a:solidFill>
                <a:prstClr val="black">
                  <a:tint val="75000"/>
                </a:prstClr>
              </a:solidFill>
            </a:endParaRPr>
          </a:p>
        </p:txBody>
      </p:sp>
      <p:sp>
        <p:nvSpPr>
          <p:cNvPr id="3" name="Footer Placeholder 2"/>
          <p:cNvSpPr>
            <a:spLocks noGrp="1"/>
          </p:cNvSpPr>
          <p:nvPr>
            <p:ph type="ftr" sz="quarter" idx="11"/>
          </p:nvPr>
        </p:nvSpPr>
        <p:spPr/>
        <p:txBody>
          <a:bodyPr/>
          <a:lstStyle/>
          <a:p>
            <a:endParaRPr lang="es-CO">
              <a:solidFill>
                <a:prstClr val="black">
                  <a:tint val="75000"/>
                </a:prstClr>
              </a:solidFill>
            </a:endParaRPr>
          </a:p>
        </p:txBody>
      </p:sp>
      <p:sp>
        <p:nvSpPr>
          <p:cNvPr id="4" name="Slide Number Placeholder 3"/>
          <p:cNvSpPr>
            <a:spLocks noGrp="1"/>
          </p:cNvSpPr>
          <p:nvPr>
            <p:ph type="sldNum" sz="quarter" idx="12"/>
          </p:nvPr>
        </p:nvSpPr>
        <p:spPr/>
        <p:txBody>
          <a:bodyPr/>
          <a:lstStyle/>
          <a:p>
            <a:fld id="{31C52531-C0F7-4A3B-9293-860134404F61}" type="slidenum">
              <a:rPr lang="es-CO" smtClean="0">
                <a:solidFill>
                  <a:prstClr val="black">
                    <a:tint val="75000"/>
                  </a:prstClr>
                </a:solidFill>
              </a:rPr>
              <a:pPr/>
              <a:t>‹Nº›</a:t>
            </a:fld>
            <a:endParaRPr lang="es-CO">
              <a:solidFill>
                <a:prstClr val="black">
                  <a:tint val="75000"/>
                </a:prstClr>
              </a:solidFill>
            </a:endParaRPr>
          </a:p>
        </p:txBody>
      </p:sp>
    </p:spTree>
    <p:extLst>
      <p:ext uri="{BB962C8B-B14F-4D97-AF65-F5344CB8AC3E}">
        <p14:creationId xmlns:p14="http://schemas.microsoft.com/office/powerpoint/2010/main" val="37928272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51760" y="518160"/>
            <a:ext cx="4456535" cy="1813560"/>
          </a:xfrm>
        </p:spPr>
        <p:txBody>
          <a:bodyPr anchor="b"/>
          <a:lstStyle>
            <a:lvl1pPr>
              <a:defRPr sz="3627"/>
            </a:lvl1pPr>
          </a:lstStyle>
          <a:p>
            <a:r>
              <a:rPr lang="es-ES"/>
              <a:t>Haga clic para modificar el estilo de título del patrón</a:t>
            </a:r>
            <a:endParaRPr lang="en-US" dirty="0"/>
          </a:p>
        </p:txBody>
      </p:sp>
      <p:sp>
        <p:nvSpPr>
          <p:cNvPr id="3" name="Content Placeholder 2"/>
          <p:cNvSpPr>
            <a:spLocks noGrp="1"/>
          </p:cNvSpPr>
          <p:nvPr>
            <p:ph idx="1"/>
          </p:nvPr>
        </p:nvSpPr>
        <p:spPr>
          <a:xfrm>
            <a:off x="5874280" y="1119082"/>
            <a:ext cx="6995160" cy="5523442"/>
          </a:xfrm>
        </p:spPr>
        <p:txBody>
          <a:bodyPr/>
          <a:lstStyle>
            <a:lvl1pPr>
              <a:defRPr sz="3627"/>
            </a:lvl1pPr>
            <a:lvl2pPr>
              <a:defRPr sz="3173"/>
            </a:lvl2pPr>
            <a:lvl3pPr>
              <a:defRPr sz="2720"/>
            </a:lvl3pPr>
            <a:lvl4pPr>
              <a:defRPr sz="2267"/>
            </a:lvl4pPr>
            <a:lvl5pPr>
              <a:defRPr sz="2267"/>
            </a:lvl5pPr>
            <a:lvl6pPr>
              <a:defRPr sz="2267"/>
            </a:lvl6pPr>
            <a:lvl7pPr>
              <a:defRPr sz="2267"/>
            </a:lvl7pPr>
            <a:lvl8pPr>
              <a:defRPr sz="2267"/>
            </a:lvl8pPr>
            <a:lvl9pPr>
              <a:defRPr sz="2267"/>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51760" y="2331720"/>
            <a:ext cx="4456535" cy="4319800"/>
          </a:xfrm>
        </p:spPr>
        <p:txBody>
          <a:bodyPr/>
          <a:lstStyle>
            <a:lvl1pPr marL="0" indent="0">
              <a:buNone/>
              <a:defRPr sz="1813"/>
            </a:lvl1pPr>
            <a:lvl2pPr marL="518145" indent="0">
              <a:buNone/>
              <a:defRPr sz="1587"/>
            </a:lvl2pPr>
            <a:lvl3pPr marL="1036290" indent="0">
              <a:buNone/>
              <a:defRPr sz="1360"/>
            </a:lvl3pPr>
            <a:lvl4pPr marL="1554434" indent="0">
              <a:buNone/>
              <a:defRPr sz="1133"/>
            </a:lvl4pPr>
            <a:lvl5pPr marL="2072579" indent="0">
              <a:buNone/>
              <a:defRPr sz="1133"/>
            </a:lvl5pPr>
            <a:lvl6pPr marL="2590724" indent="0">
              <a:buNone/>
              <a:defRPr sz="1133"/>
            </a:lvl6pPr>
            <a:lvl7pPr marL="3108869" indent="0">
              <a:buNone/>
              <a:defRPr sz="1133"/>
            </a:lvl7pPr>
            <a:lvl8pPr marL="3627013" indent="0">
              <a:buNone/>
              <a:defRPr sz="1133"/>
            </a:lvl8pPr>
            <a:lvl9pPr marL="4145158" indent="0">
              <a:buNone/>
              <a:defRPr sz="1133"/>
            </a:lvl9pPr>
          </a:lstStyle>
          <a:p>
            <a:pPr lvl="0"/>
            <a:r>
              <a:rPr lang="es-ES"/>
              <a:t>Editar el estilo de texto del patrón</a:t>
            </a:r>
          </a:p>
        </p:txBody>
      </p:sp>
      <p:sp>
        <p:nvSpPr>
          <p:cNvPr id="5" name="Date Placeholder 4"/>
          <p:cNvSpPr>
            <a:spLocks noGrp="1"/>
          </p:cNvSpPr>
          <p:nvPr>
            <p:ph type="dt" sz="half" idx="10"/>
          </p:nvPr>
        </p:nvSpPr>
        <p:spPr/>
        <p:txBody>
          <a:bodyPr/>
          <a:lstStyle/>
          <a:p>
            <a:fld id="{6B86245D-015E-46AE-96CC-32E8A5E9A1DF}" type="datetimeFigureOut">
              <a:rPr lang="es-CO" smtClean="0">
                <a:solidFill>
                  <a:prstClr val="black">
                    <a:tint val="75000"/>
                  </a:prstClr>
                </a:solidFill>
              </a:rPr>
              <a:pPr/>
              <a:t>15/07/2025</a:t>
            </a:fld>
            <a:endParaRPr lang="es-CO">
              <a:solidFill>
                <a:prstClr val="black">
                  <a:tint val="75000"/>
                </a:prstClr>
              </a:solidFill>
            </a:endParaRPr>
          </a:p>
        </p:txBody>
      </p:sp>
      <p:sp>
        <p:nvSpPr>
          <p:cNvPr id="6" name="Footer Placeholder 5"/>
          <p:cNvSpPr>
            <a:spLocks noGrp="1"/>
          </p:cNvSpPr>
          <p:nvPr>
            <p:ph type="ftr" sz="quarter" idx="11"/>
          </p:nvPr>
        </p:nvSpPr>
        <p:spPr/>
        <p:txBody>
          <a:bodyPr/>
          <a:lstStyle/>
          <a:p>
            <a:endParaRPr lang="es-CO">
              <a:solidFill>
                <a:prstClr val="black">
                  <a:tint val="75000"/>
                </a:prstClr>
              </a:solidFill>
            </a:endParaRPr>
          </a:p>
        </p:txBody>
      </p:sp>
      <p:sp>
        <p:nvSpPr>
          <p:cNvPr id="7" name="Slide Number Placeholder 6"/>
          <p:cNvSpPr>
            <a:spLocks noGrp="1"/>
          </p:cNvSpPr>
          <p:nvPr>
            <p:ph type="sldNum" sz="quarter" idx="12"/>
          </p:nvPr>
        </p:nvSpPr>
        <p:spPr/>
        <p:txBody>
          <a:bodyPr/>
          <a:lstStyle/>
          <a:p>
            <a:fld id="{31C52531-C0F7-4A3B-9293-860134404F61}" type="slidenum">
              <a:rPr lang="es-CO" smtClean="0">
                <a:solidFill>
                  <a:prstClr val="black">
                    <a:tint val="75000"/>
                  </a:prstClr>
                </a:solidFill>
              </a:rPr>
              <a:pPr/>
              <a:t>‹Nº›</a:t>
            </a:fld>
            <a:endParaRPr lang="es-CO">
              <a:solidFill>
                <a:prstClr val="black">
                  <a:tint val="75000"/>
                </a:prstClr>
              </a:solidFill>
            </a:endParaRPr>
          </a:p>
        </p:txBody>
      </p:sp>
    </p:spTree>
    <p:extLst>
      <p:ext uri="{BB962C8B-B14F-4D97-AF65-F5344CB8AC3E}">
        <p14:creationId xmlns:p14="http://schemas.microsoft.com/office/powerpoint/2010/main" val="61180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B86245D-015E-46AE-96CC-32E8A5E9A1DF}" type="datetimeFigureOut">
              <a:rPr lang="es-CO" smtClean="0"/>
              <a:t>15/07/2025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1C52531-C0F7-4A3B-9293-860134404F61}" type="slidenum">
              <a:rPr lang="es-CO" smtClean="0"/>
              <a:t>‹Nº›</a:t>
            </a:fld>
            <a:endParaRPr lang="es-CO"/>
          </a:p>
        </p:txBody>
      </p:sp>
    </p:spTree>
    <p:extLst>
      <p:ext uri="{BB962C8B-B14F-4D97-AF65-F5344CB8AC3E}">
        <p14:creationId xmlns:p14="http://schemas.microsoft.com/office/powerpoint/2010/main" val="8798738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51760" y="518160"/>
            <a:ext cx="4456535" cy="1813560"/>
          </a:xfrm>
        </p:spPr>
        <p:txBody>
          <a:bodyPr anchor="b"/>
          <a:lstStyle>
            <a:lvl1pPr>
              <a:defRPr sz="3627"/>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874280" y="1119082"/>
            <a:ext cx="6995160" cy="5523442"/>
          </a:xfrm>
        </p:spPr>
        <p:txBody>
          <a:bodyPr anchor="t"/>
          <a:lstStyle>
            <a:lvl1pPr marL="0" indent="0">
              <a:buNone/>
              <a:defRPr sz="3627"/>
            </a:lvl1pPr>
            <a:lvl2pPr marL="518145" indent="0">
              <a:buNone/>
              <a:defRPr sz="3173"/>
            </a:lvl2pPr>
            <a:lvl3pPr marL="1036290" indent="0">
              <a:buNone/>
              <a:defRPr sz="2720"/>
            </a:lvl3pPr>
            <a:lvl4pPr marL="1554434" indent="0">
              <a:buNone/>
              <a:defRPr sz="2267"/>
            </a:lvl4pPr>
            <a:lvl5pPr marL="2072579" indent="0">
              <a:buNone/>
              <a:defRPr sz="2267"/>
            </a:lvl5pPr>
            <a:lvl6pPr marL="2590724" indent="0">
              <a:buNone/>
              <a:defRPr sz="2267"/>
            </a:lvl6pPr>
            <a:lvl7pPr marL="3108869" indent="0">
              <a:buNone/>
              <a:defRPr sz="2267"/>
            </a:lvl7pPr>
            <a:lvl8pPr marL="3627013" indent="0">
              <a:buNone/>
              <a:defRPr sz="2267"/>
            </a:lvl8pPr>
            <a:lvl9pPr marL="4145158" indent="0">
              <a:buNone/>
              <a:defRPr sz="2267"/>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51760" y="2331720"/>
            <a:ext cx="4456535" cy="4319800"/>
          </a:xfrm>
        </p:spPr>
        <p:txBody>
          <a:bodyPr/>
          <a:lstStyle>
            <a:lvl1pPr marL="0" indent="0">
              <a:buNone/>
              <a:defRPr sz="1813"/>
            </a:lvl1pPr>
            <a:lvl2pPr marL="518145" indent="0">
              <a:buNone/>
              <a:defRPr sz="1587"/>
            </a:lvl2pPr>
            <a:lvl3pPr marL="1036290" indent="0">
              <a:buNone/>
              <a:defRPr sz="1360"/>
            </a:lvl3pPr>
            <a:lvl4pPr marL="1554434" indent="0">
              <a:buNone/>
              <a:defRPr sz="1133"/>
            </a:lvl4pPr>
            <a:lvl5pPr marL="2072579" indent="0">
              <a:buNone/>
              <a:defRPr sz="1133"/>
            </a:lvl5pPr>
            <a:lvl6pPr marL="2590724" indent="0">
              <a:buNone/>
              <a:defRPr sz="1133"/>
            </a:lvl6pPr>
            <a:lvl7pPr marL="3108869" indent="0">
              <a:buNone/>
              <a:defRPr sz="1133"/>
            </a:lvl7pPr>
            <a:lvl8pPr marL="3627013" indent="0">
              <a:buNone/>
              <a:defRPr sz="1133"/>
            </a:lvl8pPr>
            <a:lvl9pPr marL="4145158" indent="0">
              <a:buNone/>
              <a:defRPr sz="1133"/>
            </a:lvl9pPr>
          </a:lstStyle>
          <a:p>
            <a:pPr lvl="0"/>
            <a:r>
              <a:rPr lang="es-ES"/>
              <a:t>Editar el estilo de texto del patrón</a:t>
            </a:r>
          </a:p>
        </p:txBody>
      </p:sp>
      <p:sp>
        <p:nvSpPr>
          <p:cNvPr id="5" name="Date Placeholder 4"/>
          <p:cNvSpPr>
            <a:spLocks noGrp="1"/>
          </p:cNvSpPr>
          <p:nvPr>
            <p:ph type="dt" sz="half" idx="10"/>
          </p:nvPr>
        </p:nvSpPr>
        <p:spPr/>
        <p:txBody>
          <a:bodyPr/>
          <a:lstStyle/>
          <a:p>
            <a:fld id="{6B86245D-015E-46AE-96CC-32E8A5E9A1DF}" type="datetimeFigureOut">
              <a:rPr lang="es-CO" smtClean="0">
                <a:solidFill>
                  <a:prstClr val="black">
                    <a:tint val="75000"/>
                  </a:prstClr>
                </a:solidFill>
              </a:rPr>
              <a:pPr/>
              <a:t>15/07/2025</a:t>
            </a:fld>
            <a:endParaRPr lang="es-CO">
              <a:solidFill>
                <a:prstClr val="black">
                  <a:tint val="75000"/>
                </a:prstClr>
              </a:solidFill>
            </a:endParaRPr>
          </a:p>
        </p:txBody>
      </p:sp>
      <p:sp>
        <p:nvSpPr>
          <p:cNvPr id="6" name="Footer Placeholder 5"/>
          <p:cNvSpPr>
            <a:spLocks noGrp="1"/>
          </p:cNvSpPr>
          <p:nvPr>
            <p:ph type="ftr" sz="quarter" idx="11"/>
          </p:nvPr>
        </p:nvSpPr>
        <p:spPr/>
        <p:txBody>
          <a:bodyPr/>
          <a:lstStyle/>
          <a:p>
            <a:endParaRPr lang="es-CO">
              <a:solidFill>
                <a:prstClr val="black">
                  <a:tint val="75000"/>
                </a:prstClr>
              </a:solidFill>
            </a:endParaRPr>
          </a:p>
        </p:txBody>
      </p:sp>
      <p:sp>
        <p:nvSpPr>
          <p:cNvPr id="7" name="Slide Number Placeholder 6"/>
          <p:cNvSpPr>
            <a:spLocks noGrp="1"/>
          </p:cNvSpPr>
          <p:nvPr>
            <p:ph type="sldNum" sz="quarter" idx="12"/>
          </p:nvPr>
        </p:nvSpPr>
        <p:spPr/>
        <p:txBody>
          <a:bodyPr/>
          <a:lstStyle/>
          <a:p>
            <a:fld id="{31C52531-C0F7-4A3B-9293-860134404F61}" type="slidenum">
              <a:rPr lang="es-CO" smtClean="0">
                <a:solidFill>
                  <a:prstClr val="black">
                    <a:tint val="75000"/>
                  </a:prstClr>
                </a:solidFill>
              </a:rPr>
              <a:pPr/>
              <a:t>‹Nº›</a:t>
            </a:fld>
            <a:endParaRPr lang="es-CO">
              <a:solidFill>
                <a:prstClr val="black">
                  <a:tint val="75000"/>
                </a:prstClr>
              </a:solidFill>
            </a:endParaRPr>
          </a:p>
        </p:txBody>
      </p:sp>
    </p:spTree>
    <p:extLst>
      <p:ext uri="{BB962C8B-B14F-4D97-AF65-F5344CB8AC3E}">
        <p14:creationId xmlns:p14="http://schemas.microsoft.com/office/powerpoint/2010/main" val="2875775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B86245D-015E-46AE-96CC-32E8A5E9A1DF}" type="datetimeFigureOut">
              <a:rPr lang="es-CO" smtClean="0">
                <a:solidFill>
                  <a:prstClr val="black">
                    <a:tint val="75000"/>
                  </a:prstClr>
                </a:solidFill>
              </a:rPr>
              <a:pPr/>
              <a:t>15/07/2025</a:t>
            </a:fld>
            <a:endParaRPr lang="es-CO">
              <a:solidFill>
                <a:prstClr val="black">
                  <a:tint val="75000"/>
                </a:prstClr>
              </a:solidFill>
            </a:endParaRPr>
          </a:p>
        </p:txBody>
      </p:sp>
      <p:sp>
        <p:nvSpPr>
          <p:cNvPr id="5" name="Footer Placeholder 4"/>
          <p:cNvSpPr>
            <a:spLocks noGrp="1"/>
          </p:cNvSpPr>
          <p:nvPr>
            <p:ph type="ftr" sz="quarter" idx="11"/>
          </p:nvPr>
        </p:nvSpPr>
        <p:spPr/>
        <p:txBody>
          <a:bodyPr/>
          <a:lstStyle/>
          <a:p>
            <a:endParaRPr lang="es-CO">
              <a:solidFill>
                <a:prstClr val="black">
                  <a:tint val="75000"/>
                </a:prstClr>
              </a:solidFill>
            </a:endParaRPr>
          </a:p>
        </p:txBody>
      </p:sp>
      <p:sp>
        <p:nvSpPr>
          <p:cNvPr id="6" name="Slide Number Placeholder 5"/>
          <p:cNvSpPr>
            <a:spLocks noGrp="1"/>
          </p:cNvSpPr>
          <p:nvPr>
            <p:ph type="sldNum" sz="quarter" idx="12"/>
          </p:nvPr>
        </p:nvSpPr>
        <p:spPr/>
        <p:txBody>
          <a:bodyPr/>
          <a:lstStyle/>
          <a:p>
            <a:fld id="{31C52531-C0F7-4A3B-9293-860134404F61}" type="slidenum">
              <a:rPr lang="es-CO" smtClean="0">
                <a:solidFill>
                  <a:prstClr val="black">
                    <a:tint val="75000"/>
                  </a:prstClr>
                </a:solidFill>
              </a:rPr>
              <a:pPr/>
              <a:t>‹Nº›</a:t>
            </a:fld>
            <a:endParaRPr lang="es-CO">
              <a:solidFill>
                <a:prstClr val="black">
                  <a:tint val="75000"/>
                </a:prstClr>
              </a:solidFill>
            </a:endParaRPr>
          </a:p>
        </p:txBody>
      </p:sp>
    </p:spTree>
    <p:extLst>
      <p:ext uri="{BB962C8B-B14F-4D97-AF65-F5344CB8AC3E}">
        <p14:creationId xmlns:p14="http://schemas.microsoft.com/office/powerpoint/2010/main" val="1287802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88220" y="413808"/>
            <a:ext cx="2979420" cy="658675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949960" y="413808"/>
            <a:ext cx="8765540" cy="658675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B86245D-015E-46AE-96CC-32E8A5E9A1DF}" type="datetimeFigureOut">
              <a:rPr lang="es-CO" smtClean="0">
                <a:solidFill>
                  <a:prstClr val="black">
                    <a:tint val="75000"/>
                  </a:prstClr>
                </a:solidFill>
              </a:rPr>
              <a:pPr/>
              <a:t>15/07/2025</a:t>
            </a:fld>
            <a:endParaRPr lang="es-CO">
              <a:solidFill>
                <a:prstClr val="black">
                  <a:tint val="75000"/>
                </a:prstClr>
              </a:solidFill>
            </a:endParaRPr>
          </a:p>
        </p:txBody>
      </p:sp>
      <p:sp>
        <p:nvSpPr>
          <p:cNvPr id="5" name="Footer Placeholder 4"/>
          <p:cNvSpPr>
            <a:spLocks noGrp="1"/>
          </p:cNvSpPr>
          <p:nvPr>
            <p:ph type="ftr" sz="quarter" idx="11"/>
          </p:nvPr>
        </p:nvSpPr>
        <p:spPr/>
        <p:txBody>
          <a:bodyPr/>
          <a:lstStyle/>
          <a:p>
            <a:endParaRPr lang="es-CO">
              <a:solidFill>
                <a:prstClr val="black">
                  <a:tint val="75000"/>
                </a:prstClr>
              </a:solidFill>
            </a:endParaRPr>
          </a:p>
        </p:txBody>
      </p:sp>
      <p:sp>
        <p:nvSpPr>
          <p:cNvPr id="6" name="Slide Number Placeholder 5"/>
          <p:cNvSpPr>
            <a:spLocks noGrp="1"/>
          </p:cNvSpPr>
          <p:nvPr>
            <p:ph type="sldNum" sz="quarter" idx="12"/>
          </p:nvPr>
        </p:nvSpPr>
        <p:spPr/>
        <p:txBody>
          <a:bodyPr/>
          <a:lstStyle/>
          <a:p>
            <a:fld id="{31C52531-C0F7-4A3B-9293-860134404F61}" type="slidenum">
              <a:rPr lang="es-CO" smtClean="0">
                <a:solidFill>
                  <a:prstClr val="black">
                    <a:tint val="75000"/>
                  </a:prstClr>
                </a:solidFill>
              </a:rPr>
              <a:pPr/>
              <a:t>‹Nº›</a:t>
            </a:fld>
            <a:endParaRPr lang="es-CO">
              <a:solidFill>
                <a:prstClr val="black">
                  <a:tint val="75000"/>
                </a:prstClr>
              </a:solidFill>
            </a:endParaRPr>
          </a:p>
        </p:txBody>
      </p:sp>
    </p:spTree>
    <p:extLst>
      <p:ext uri="{BB962C8B-B14F-4D97-AF65-F5344CB8AC3E}">
        <p14:creationId xmlns:p14="http://schemas.microsoft.com/office/powerpoint/2010/main" val="3555921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942763" y="1937704"/>
            <a:ext cx="11917680" cy="3233102"/>
          </a:xfrm>
        </p:spPr>
        <p:txBody>
          <a:bodyPr anchor="b"/>
          <a:lstStyle>
            <a:lvl1pPr>
              <a:defRPr sz="68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42763" y="5201392"/>
            <a:ext cx="11917680" cy="1700212"/>
          </a:xfrm>
        </p:spPr>
        <p:txBody>
          <a:bodyPr/>
          <a:lstStyle>
            <a:lvl1pPr marL="0" indent="0">
              <a:buNone/>
              <a:defRPr sz="2720">
                <a:solidFill>
                  <a:schemeClr val="tx1">
                    <a:tint val="75000"/>
                  </a:schemeClr>
                </a:solidFill>
              </a:defRPr>
            </a:lvl1pPr>
            <a:lvl2pPr marL="518145" indent="0">
              <a:buNone/>
              <a:defRPr sz="2267">
                <a:solidFill>
                  <a:schemeClr val="tx1">
                    <a:tint val="75000"/>
                  </a:schemeClr>
                </a:solidFill>
              </a:defRPr>
            </a:lvl2pPr>
            <a:lvl3pPr marL="1036290" indent="0">
              <a:buNone/>
              <a:defRPr sz="2040">
                <a:solidFill>
                  <a:schemeClr val="tx1">
                    <a:tint val="75000"/>
                  </a:schemeClr>
                </a:solidFill>
              </a:defRPr>
            </a:lvl3pPr>
            <a:lvl4pPr marL="1554434" indent="0">
              <a:buNone/>
              <a:defRPr sz="1813">
                <a:solidFill>
                  <a:schemeClr val="tx1">
                    <a:tint val="75000"/>
                  </a:schemeClr>
                </a:solidFill>
              </a:defRPr>
            </a:lvl4pPr>
            <a:lvl5pPr marL="2072579" indent="0">
              <a:buNone/>
              <a:defRPr sz="1813">
                <a:solidFill>
                  <a:schemeClr val="tx1">
                    <a:tint val="75000"/>
                  </a:schemeClr>
                </a:solidFill>
              </a:defRPr>
            </a:lvl5pPr>
            <a:lvl6pPr marL="2590724" indent="0">
              <a:buNone/>
              <a:defRPr sz="1813">
                <a:solidFill>
                  <a:schemeClr val="tx1">
                    <a:tint val="75000"/>
                  </a:schemeClr>
                </a:solidFill>
              </a:defRPr>
            </a:lvl6pPr>
            <a:lvl7pPr marL="3108869" indent="0">
              <a:buNone/>
              <a:defRPr sz="1813">
                <a:solidFill>
                  <a:schemeClr val="tx1">
                    <a:tint val="75000"/>
                  </a:schemeClr>
                </a:solidFill>
              </a:defRPr>
            </a:lvl7pPr>
            <a:lvl8pPr marL="3627013" indent="0">
              <a:buNone/>
              <a:defRPr sz="1813">
                <a:solidFill>
                  <a:schemeClr val="tx1">
                    <a:tint val="75000"/>
                  </a:schemeClr>
                </a:solidFill>
              </a:defRPr>
            </a:lvl8pPr>
            <a:lvl9pPr marL="4145158" indent="0">
              <a:buNone/>
              <a:defRPr sz="1813">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6B86245D-015E-46AE-96CC-32E8A5E9A1DF}" type="datetimeFigureOut">
              <a:rPr lang="es-CO" smtClean="0"/>
              <a:t>15/07/2025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1C52531-C0F7-4A3B-9293-860134404F61}" type="slidenum">
              <a:rPr lang="es-CO" smtClean="0"/>
              <a:t>‹Nº›</a:t>
            </a:fld>
            <a:endParaRPr lang="es-CO"/>
          </a:p>
        </p:txBody>
      </p:sp>
    </p:spTree>
    <p:extLst>
      <p:ext uri="{BB962C8B-B14F-4D97-AF65-F5344CB8AC3E}">
        <p14:creationId xmlns:p14="http://schemas.microsoft.com/office/powerpoint/2010/main" val="1083130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949960" y="2069042"/>
            <a:ext cx="5872480" cy="4931516"/>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995160" y="2069042"/>
            <a:ext cx="5872480" cy="4931516"/>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B86245D-015E-46AE-96CC-32E8A5E9A1DF}" type="datetimeFigureOut">
              <a:rPr lang="es-CO" smtClean="0"/>
              <a:t>15/07/2025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31C52531-C0F7-4A3B-9293-860134404F61}" type="slidenum">
              <a:rPr lang="es-CO" smtClean="0"/>
              <a:t>‹Nº›</a:t>
            </a:fld>
            <a:endParaRPr lang="es-CO"/>
          </a:p>
        </p:txBody>
      </p:sp>
    </p:spTree>
    <p:extLst>
      <p:ext uri="{BB962C8B-B14F-4D97-AF65-F5344CB8AC3E}">
        <p14:creationId xmlns:p14="http://schemas.microsoft.com/office/powerpoint/2010/main" val="2058430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951760" y="413809"/>
            <a:ext cx="11917680" cy="1502305"/>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51760" y="1905318"/>
            <a:ext cx="5845492" cy="933767"/>
          </a:xfrm>
        </p:spPr>
        <p:txBody>
          <a:bodyPr anchor="b"/>
          <a:lstStyle>
            <a:lvl1pPr marL="0" indent="0">
              <a:buNone/>
              <a:defRPr sz="2720" b="1"/>
            </a:lvl1pPr>
            <a:lvl2pPr marL="518145" indent="0">
              <a:buNone/>
              <a:defRPr sz="2267" b="1"/>
            </a:lvl2pPr>
            <a:lvl3pPr marL="1036290" indent="0">
              <a:buNone/>
              <a:defRPr sz="2040" b="1"/>
            </a:lvl3pPr>
            <a:lvl4pPr marL="1554434" indent="0">
              <a:buNone/>
              <a:defRPr sz="1813" b="1"/>
            </a:lvl4pPr>
            <a:lvl5pPr marL="2072579" indent="0">
              <a:buNone/>
              <a:defRPr sz="1813" b="1"/>
            </a:lvl5pPr>
            <a:lvl6pPr marL="2590724" indent="0">
              <a:buNone/>
              <a:defRPr sz="1813" b="1"/>
            </a:lvl6pPr>
            <a:lvl7pPr marL="3108869" indent="0">
              <a:buNone/>
              <a:defRPr sz="1813" b="1"/>
            </a:lvl7pPr>
            <a:lvl8pPr marL="3627013" indent="0">
              <a:buNone/>
              <a:defRPr sz="1813" b="1"/>
            </a:lvl8pPr>
            <a:lvl9pPr marL="4145158" indent="0">
              <a:buNone/>
              <a:defRPr sz="1813" b="1"/>
            </a:lvl9pPr>
          </a:lstStyle>
          <a:p>
            <a:pPr lvl="0"/>
            <a:r>
              <a:rPr lang="es-ES"/>
              <a:t>Editar el estilo de texto del patrón</a:t>
            </a:r>
          </a:p>
        </p:txBody>
      </p:sp>
      <p:sp>
        <p:nvSpPr>
          <p:cNvPr id="4" name="Content Placeholder 3"/>
          <p:cNvSpPr>
            <a:spLocks noGrp="1"/>
          </p:cNvSpPr>
          <p:nvPr>
            <p:ph sz="half" idx="2"/>
          </p:nvPr>
        </p:nvSpPr>
        <p:spPr>
          <a:xfrm>
            <a:off x="951760" y="2839085"/>
            <a:ext cx="5845492" cy="4175866"/>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995160" y="1905318"/>
            <a:ext cx="5874280" cy="933767"/>
          </a:xfrm>
        </p:spPr>
        <p:txBody>
          <a:bodyPr anchor="b"/>
          <a:lstStyle>
            <a:lvl1pPr marL="0" indent="0">
              <a:buNone/>
              <a:defRPr sz="2720" b="1"/>
            </a:lvl1pPr>
            <a:lvl2pPr marL="518145" indent="0">
              <a:buNone/>
              <a:defRPr sz="2267" b="1"/>
            </a:lvl2pPr>
            <a:lvl3pPr marL="1036290" indent="0">
              <a:buNone/>
              <a:defRPr sz="2040" b="1"/>
            </a:lvl3pPr>
            <a:lvl4pPr marL="1554434" indent="0">
              <a:buNone/>
              <a:defRPr sz="1813" b="1"/>
            </a:lvl4pPr>
            <a:lvl5pPr marL="2072579" indent="0">
              <a:buNone/>
              <a:defRPr sz="1813" b="1"/>
            </a:lvl5pPr>
            <a:lvl6pPr marL="2590724" indent="0">
              <a:buNone/>
              <a:defRPr sz="1813" b="1"/>
            </a:lvl6pPr>
            <a:lvl7pPr marL="3108869" indent="0">
              <a:buNone/>
              <a:defRPr sz="1813" b="1"/>
            </a:lvl7pPr>
            <a:lvl8pPr marL="3627013" indent="0">
              <a:buNone/>
              <a:defRPr sz="1813" b="1"/>
            </a:lvl8pPr>
            <a:lvl9pPr marL="4145158" indent="0">
              <a:buNone/>
              <a:defRPr sz="1813" b="1"/>
            </a:lvl9pPr>
          </a:lstStyle>
          <a:p>
            <a:pPr lvl="0"/>
            <a:r>
              <a:rPr lang="es-ES"/>
              <a:t>Editar el estilo de texto del patrón</a:t>
            </a:r>
          </a:p>
        </p:txBody>
      </p:sp>
      <p:sp>
        <p:nvSpPr>
          <p:cNvPr id="6" name="Content Placeholder 5"/>
          <p:cNvSpPr>
            <a:spLocks noGrp="1"/>
          </p:cNvSpPr>
          <p:nvPr>
            <p:ph sz="quarter" idx="4"/>
          </p:nvPr>
        </p:nvSpPr>
        <p:spPr>
          <a:xfrm>
            <a:off x="6995160" y="2839085"/>
            <a:ext cx="5874280" cy="4175866"/>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B86245D-015E-46AE-96CC-32E8A5E9A1DF}" type="datetimeFigureOut">
              <a:rPr lang="es-CO" smtClean="0"/>
              <a:t>15/07/2025</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31C52531-C0F7-4A3B-9293-860134404F61}" type="slidenum">
              <a:rPr lang="es-CO" smtClean="0"/>
              <a:t>‹Nº›</a:t>
            </a:fld>
            <a:endParaRPr lang="es-CO"/>
          </a:p>
        </p:txBody>
      </p:sp>
    </p:spTree>
    <p:extLst>
      <p:ext uri="{BB962C8B-B14F-4D97-AF65-F5344CB8AC3E}">
        <p14:creationId xmlns:p14="http://schemas.microsoft.com/office/powerpoint/2010/main" val="27990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B86245D-015E-46AE-96CC-32E8A5E9A1DF}" type="datetimeFigureOut">
              <a:rPr lang="es-CO" smtClean="0"/>
              <a:t>15/07/2025</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31C52531-C0F7-4A3B-9293-860134404F61}" type="slidenum">
              <a:rPr lang="es-CO" smtClean="0"/>
              <a:t>‹Nº›</a:t>
            </a:fld>
            <a:endParaRPr lang="es-CO"/>
          </a:p>
        </p:txBody>
      </p:sp>
    </p:spTree>
    <p:extLst>
      <p:ext uri="{BB962C8B-B14F-4D97-AF65-F5344CB8AC3E}">
        <p14:creationId xmlns:p14="http://schemas.microsoft.com/office/powerpoint/2010/main" val="782768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86245D-015E-46AE-96CC-32E8A5E9A1DF}" type="datetimeFigureOut">
              <a:rPr lang="es-CO" smtClean="0"/>
              <a:t>15/07/2025</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31C52531-C0F7-4A3B-9293-860134404F61}" type="slidenum">
              <a:rPr lang="es-CO" smtClean="0"/>
              <a:t>‹Nº›</a:t>
            </a:fld>
            <a:endParaRPr lang="es-CO"/>
          </a:p>
        </p:txBody>
      </p:sp>
    </p:spTree>
    <p:extLst>
      <p:ext uri="{BB962C8B-B14F-4D97-AF65-F5344CB8AC3E}">
        <p14:creationId xmlns:p14="http://schemas.microsoft.com/office/powerpoint/2010/main" val="1700584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51760" y="518160"/>
            <a:ext cx="4456535" cy="1813560"/>
          </a:xfrm>
        </p:spPr>
        <p:txBody>
          <a:bodyPr anchor="b"/>
          <a:lstStyle>
            <a:lvl1pPr>
              <a:defRPr sz="3627"/>
            </a:lvl1pPr>
          </a:lstStyle>
          <a:p>
            <a:r>
              <a:rPr lang="es-ES"/>
              <a:t>Haga clic para modificar el estilo de título del patrón</a:t>
            </a:r>
            <a:endParaRPr lang="en-US" dirty="0"/>
          </a:p>
        </p:txBody>
      </p:sp>
      <p:sp>
        <p:nvSpPr>
          <p:cNvPr id="3" name="Content Placeholder 2"/>
          <p:cNvSpPr>
            <a:spLocks noGrp="1"/>
          </p:cNvSpPr>
          <p:nvPr>
            <p:ph idx="1"/>
          </p:nvPr>
        </p:nvSpPr>
        <p:spPr>
          <a:xfrm>
            <a:off x="5874280" y="1119082"/>
            <a:ext cx="6995160" cy="5523442"/>
          </a:xfrm>
        </p:spPr>
        <p:txBody>
          <a:bodyPr/>
          <a:lstStyle>
            <a:lvl1pPr>
              <a:defRPr sz="3627"/>
            </a:lvl1pPr>
            <a:lvl2pPr>
              <a:defRPr sz="3173"/>
            </a:lvl2pPr>
            <a:lvl3pPr>
              <a:defRPr sz="2720"/>
            </a:lvl3pPr>
            <a:lvl4pPr>
              <a:defRPr sz="2267"/>
            </a:lvl4pPr>
            <a:lvl5pPr>
              <a:defRPr sz="2267"/>
            </a:lvl5pPr>
            <a:lvl6pPr>
              <a:defRPr sz="2267"/>
            </a:lvl6pPr>
            <a:lvl7pPr>
              <a:defRPr sz="2267"/>
            </a:lvl7pPr>
            <a:lvl8pPr>
              <a:defRPr sz="2267"/>
            </a:lvl8pPr>
            <a:lvl9pPr>
              <a:defRPr sz="2267"/>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51760" y="2331720"/>
            <a:ext cx="4456535" cy="4319800"/>
          </a:xfrm>
        </p:spPr>
        <p:txBody>
          <a:bodyPr/>
          <a:lstStyle>
            <a:lvl1pPr marL="0" indent="0">
              <a:buNone/>
              <a:defRPr sz="1813"/>
            </a:lvl1pPr>
            <a:lvl2pPr marL="518145" indent="0">
              <a:buNone/>
              <a:defRPr sz="1587"/>
            </a:lvl2pPr>
            <a:lvl3pPr marL="1036290" indent="0">
              <a:buNone/>
              <a:defRPr sz="1360"/>
            </a:lvl3pPr>
            <a:lvl4pPr marL="1554434" indent="0">
              <a:buNone/>
              <a:defRPr sz="1133"/>
            </a:lvl4pPr>
            <a:lvl5pPr marL="2072579" indent="0">
              <a:buNone/>
              <a:defRPr sz="1133"/>
            </a:lvl5pPr>
            <a:lvl6pPr marL="2590724" indent="0">
              <a:buNone/>
              <a:defRPr sz="1133"/>
            </a:lvl6pPr>
            <a:lvl7pPr marL="3108869" indent="0">
              <a:buNone/>
              <a:defRPr sz="1133"/>
            </a:lvl7pPr>
            <a:lvl8pPr marL="3627013" indent="0">
              <a:buNone/>
              <a:defRPr sz="1133"/>
            </a:lvl8pPr>
            <a:lvl9pPr marL="4145158" indent="0">
              <a:buNone/>
              <a:defRPr sz="1133"/>
            </a:lvl9pPr>
          </a:lstStyle>
          <a:p>
            <a:pPr lvl="0"/>
            <a:r>
              <a:rPr lang="es-ES"/>
              <a:t>Editar el estilo de texto del patrón</a:t>
            </a:r>
          </a:p>
        </p:txBody>
      </p:sp>
      <p:sp>
        <p:nvSpPr>
          <p:cNvPr id="5" name="Date Placeholder 4"/>
          <p:cNvSpPr>
            <a:spLocks noGrp="1"/>
          </p:cNvSpPr>
          <p:nvPr>
            <p:ph type="dt" sz="half" idx="10"/>
          </p:nvPr>
        </p:nvSpPr>
        <p:spPr/>
        <p:txBody>
          <a:bodyPr/>
          <a:lstStyle/>
          <a:p>
            <a:fld id="{6B86245D-015E-46AE-96CC-32E8A5E9A1DF}" type="datetimeFigureOut">
              <a:rPr lang="es-CO" smtClean="0"/>
              <a:t>15/07/2025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31C52531-C0F7-4A3B-9293-860134404F61}" type="slidenum">
              <a:rPr lang="es-CO" smtClean="0"/>
              <a:t>‹Nº›</a:t>
            </a:fld>
            <a:endParaRPr lang="es-CO"/>
          </a:p>
        </p:txBody>
      </p:sp>
    </p:spTree>
    <p:extLst>
      <p:ext uri="{BB962C8B-B14F-4D97-AF65-F5344CB8AC3E}">
        <p14:creationId xmlns:p14="http://schemas.microsoft.com/office/powerpoint/2010/main" val="1462420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51760" y="518160"/>
            <a:ext cx="4456535" cy="1813560"/>
          </a:xfrm>
        </p:spPr>
        <p:txBody>
          <a:bodyPr anchor="b"/>
          <a:lstStyle>
            <a:lvl1pPr>
              <a:defRPr sz="3627"/>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874280" y="1119082"/>
            <a:ext cx="6995160" cy="5523442"/>
          </a:xfrm>
        </p:spPr>
        <p:txBody>
          <a:bodyPr anchor="t"/>
          <a:lstStyle>
            <a:lvl1pPr marL="0" indent="0">
              <a:buNone/>
              <a:defRPr sz="3627"/>
            </a:lvl1pPr>
            <a:lvl2pPr marL="518145" indent="0">
              <a:buNone/>
              <a:defRPr sz="3173"/>
            </a:lvl2pPr>
            <a:lvl3pPr marL="1036290" indent="0">
              <a:buNone/>
              <a:defRPr sz="2720"/>
            </a:lvl3pPr>
            <a:lvl4pPr marL="1554434" indent="0">
              <a:buNone/>
              <a:defRPr sz="2267"/>
            </a:lvl4pPr>
            <a:lvl5pPr marL="2072579" indent="0">
              <a:buNone/>
              <a:defRPr sz="2267"/>
            </a:lvl5pPr>
            <a:lvl6pPr marL="2590724" indent="0">
              <a:buNone/>
              <a:defRPr sz="2267"/>
            </a:lvl6pPr>
            <a:lvl7pPr marL="3108869" indent="0">
              <a:buNone/>
              <a:defRPr sz="2267"/>
            </a:lvl7pPr>
            <a:lvl8pPr marL="3627013" indent="0">
              <a:buNone/>
              <a:defRPr sz="2267"/>
            </a:lvl8pPr>
            <a:lvl9pPr marL="4145158" indent="0">
              <a:buNone/>
              <a:defRPr sz="2267"/>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51760" y="2331720"/>
            <a:ext cx="4456535" cy="4319800"/>
          </a:xfrm>
        </p:spPr>
        <p:txBody>
          <a:bodyPr/>
          <a:lstStyle>
            <a:lvl1pPr marL="0" indent="0">
              <a:buNone/>
              <a:defRPr sz="1813"/>
            </a:lvl1pPr>
            <a:lvl2pPr marL="518145" indent="0">
              <a:buNone/>
              <a:defRPr sz="1587"/>
            </a:lvl2pPr>
            <a:lvl3pPr marL="1036290" indent="0">
              <a:buNone/>
              <a:defRPr sz="1360"/>
            </a:lvl3pPr>
            <a:lvl4pPr marL="1554434" indent="0">
              <a:buNone/>
              <a:defRPr sz="1133"/>
            </a:lvl4pPr>
            <a:lvl5pPr marL="2072579" indent="0">
              <a:buNone/>
              <a:defRPr sz="1133"/>
            </a:lvl5pPr>
            <a:lvl6pPr marL="2590724" indent="0">
              <a:buNone/>
              <a:defRPr sz="1133"/>
            </a:lvl6pPr>
            <a:lvl7pPr marL="3108869" indent="0">
              <a:buNone/>
              <a:defRPr sz="1133"/>
            </a:lvl7pPr>
            <a:lvl8pPr marL="3627013" indent="0">
              <a:buNone/>
              <a:defRPr sz="1133"/>
            </a:lvl8pPr>
            <a:lvl9pPr marL="4145158" indent="0">
              <a:buNone/>
              <a:defRPr sz="1133"/>
            </a:lvl9pPr>
          </a:lstStyle>
          <a:p>
            <a:pPr lvl="0"/>
            <a:r>
              <a:rPr lang="es-ES"/>
              <a:t>Editar el estilo de texto del patrón</a:t>
            </a:r>
          </a:p>
        </p:txBody>
      </p:sp>
      <p:sp>
        <p:nvSpPr>
          <p:cNvPr id="5" name="Date Placeholder 4"/>
          <p:cNvSpPr>
            <a:spLocks noGrp="1"/>
          </p:cNvSpPr>
          <p:nvPr>
            <p:ph type="dt" sz="half" idx="10"/>
          </p:nvPr>
        </p:nvSpPr>
        <p:spPr/>
        <p:txBody>
          <a:bodyPr/>
          <a:lstStyle/>
          <a:p>
            <a:fld id="{6B86245D-015E-46AE-96CC-32E8A5E9A1DF}" type="datetimeFigureOut">
              <a:rPr lang="es-CO" smtClean="0"/>
              <a:t>15/07/2025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31C52531-C0F7-4A3B-9293-860134404F61}" type="slidenum">
              <a:rPr lang="es-CO" smtClean="0"/>
              <a:t>‹Nº›</a:t>
            </a:fld>
            <a:endParaRPr lang="es-CO"/>
          </a:p>
        </p:txBody>
      </p:sp>
    </p:spTree>
    <p:extLst>
      <p:ext uri="{BB962C8B-B14F-4D97-AF65-F5344CB8AC3E}">
        <p14:creationId xmlns:p14="http://schemas.microsoft.com/office/powerpoint/2010/main" val="886478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9960" y="413809"/>
            <a:ext cx="11917680" cy="1502305"/>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49960" y="2069042"/>
            <a:ext cx="11917680" cy="4931516"/>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49960" y="7203864"/>
            <a:ext cx="3108960" cy="413808"/>
          </a:xfrm>
          <a:prstGeom prst="rect">
            <a:avLst/>
          </a:prstGeom>
        </p:spPr>
        <p:txBody>
          <a:bodyPr vert="horz" lIns="91440" tIns="45720" rIns="91440" bIns="45720" rtlCol="0" anchor="ctr"/>
          <a:lstStyle>
            <a:lvl1pPr algn="l">
              <a:defRPr sz="1360">
                <a:solidFill>
                  <a:schemeClr val="tx1">
                    <a:tint val="75000"/>
                  </a:schemeClr>
                </a:solidFill>
              </a:defRPr>
            </a:lvl1pPr>
          </a:lstStyle>
          <a:p>
            <a:fld id="{6B86245D-015E-46AE-96CC-32E8A5E9A1DF}" type="datetimeFigureOut">
              <a:rPr lang="es-CO" smtClean="0"/>
              <a:t>15/07/2025</a:t>
            </a:fld>
            <a:endParaRPr lang="es-CO"/>
          </a:p>
        </p:txBody>
      </p:sp>
      <p:sp>
        <p:nvSpPr>
          <p:cNvPr id="5" name="Footer Placeholder 4"/>
          <p:cNvSpPr>
            <a:spLocks noGrp="1"/>
          </p:cNvSpPr>
          <p:nvPr>
            <p:ph type="ftr" sz="quarter" idx="3"/>
          </p:nvPr>
        </p:nvSpPr>
        <p:spPr>
          <a:xfrm>
            <a:off x="4577080" y="7203864"/>
            <a:ext cx="4663440" cy="413808"/>
          </a:xfrm>
          <a:prstGeom prst="rect">
            <a:avLst/>
          </a:prstGeom>
        </p:spPr>
        <p:txBody>
          <a:bodyPr vert="horz" lIns="91440" tIns="45720" rIns="91440" bIns="45720" rtlCol="0" anchor="ctr"/>
          <a:lstStyle>
            <a:lvl1pPr algn="ctr">
              <a:defRPr sz="136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9758680" y="7203864"/>
            <a:ext cx="3108960" cy="413808"/>
          </a:xfrm>
          <a:prstGeom prst="rect">
            <a:avLst/>
          </a:prstGeom>
        </p:spPr>
        <p:txBody>
          <a:bodyPr vert="horz" lIns="91440" tIns="45720" rIns="91440" bIns="45720" rtlCol="0" anchor="ctr"/>
          <a:lstStyle>
            <a:lvl1pPr algn="r">
              <a:defRPr sz="1360">
                <a:solidFill>
                  <a:schemeClr val="tx1">
                    <a:tint val="75000"/>
                  </a:schemeClr>
                </a:solidFill>
              </a:defRPr>
            </a:lvl1pPr>
          </a:lstStyle>
          <a:p>
            <a:fld id="{31C52531-C0F7-4A3B-9293-860134404F61}" type="slidenum">
              <a:rPr lang="es-CO" smtClean="0"/>
              <a:t>‹Nº›</a:t>
            </a:fld>
            <a:endParaRPr lang="es-CO"/>
          </a:p>
        </p:txBody>
      </p:sp>
    </p:spTree>
    <p:extLst>
      <p:ext uri="{BB962C8B-B14F-4D97-AF65-F5344CB8AC3E}">
        <p14:creationId xmlns:p14="http://schemas.microsoft.com/office/powerpoint/2010/main" val="15762737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36290" rtl="0" eaLnBrk="1" latinLnBrk="0" hangingPunct="1">
        <a:lnSpc>
          <a:spcPct val="90000"/>
        </a:lnSpc>
        <a:spcBef>
          <a:spcPct val="0"/>
        </a:spcBef>
        <a:buNone/>
        <a:defRPr sz="4987" kern="1200">
          <a:solidFill>
            <a:schemeClr val="tx1"/>
          </a:solidFill>
          <a:latin typeface="+mj-lt"/>
          <a:ea typeface="+mj-ea"/>
          <a:cs typeface="+mj-cs"/>
        </a:defRPr>
      </a:lvl1pPr>
    </p:titleStyle>
    <p:bodyStyle>
      <a:lvl1pPr marL="259072" indent="-259072" algn="l" defTabSz="1036290" rtl="0" eaLnBrk="1" latinLnBrk="0" hangingPunct="1">
        <a:lnSpc>
          <a:spcPct val="90000"/>
        </a:lnSpc>
        <a:spcBef>
          <a:spcPts val="1133"/>
        </a:spcBef>
        <a:buFont typeface="Arial" panose="020B0604020202020204" pitchFamily="34" charset="0"/>
        <a:buChar char="•"/>
        <a:defRPr sz="3173" kern="1200">
          <a:solidFill>
            <a:schemeClr val="tx1"/>
          </a:solidFill>
          <a:latin typeface="+mn-lt"/>
          <a:ea typeface="+mn-ea"/>
          <a:cs typeface="+mn-cs"/>
        </a:defRPr>
      </a:lvl1pPr>
      <a:lvl2pPr marL="777217" indent="-259072" algn="l" defTabSz="1036290" rtl="0" eaLnBrk="1" latinLnBrk="0" hangingPunct="1">
        <a:lnSpc>
          <a:spcPct val="90000"/>
        </a:lnSpc>
        <a:spcBef>
          <a:spcPts val="567"/>
        </a:spcBef>
        <a:buFont typeface="Arial" panose="020B0604020202020204" pitchFamily="34" charset="0"/>
        <a:buChar char="•"/>
        <a:defRPr sz="2720" kern="1200">
          <a:solidFill>
            <a:schemeClr val="tx1"/>
          </a:solidFill>
          <a:latin typeface="+mn-lt"/>
          <a:ea typeface="+mn-ea"/>
          <a:cs typeface="+mn-cs"/>
        </a:defRPr>
      </a:lvl2pPr>
      <a:lvl3pPr marL="1295362" indent="-259072" algn="l" defTabSz="1036290" rtl="0" eaLnBrk="1" latinLnBrk="0" hangingPunct="1">
        <a:lnSpc>
          <a:spcPct val="90000"/>
        </a:lnSpc>
        <a:spcBef>
          <a:spcPts val="567"/>
        </a:spcBef>
        <a:buFont typeface="Arial" panose="020B0604020202020204" pitchFamily="34" charset="0"/>
        <a:buChar char="•"/>
        <a:defRPr sz="2267" kern="1200">
          <a:solidFill>
            <a:schemeClr val="tx1"/>
          </a:solidFill>
          <a:latin typeface="+mn-lt"/>
          <a:ea typeface="+mn-ea"/>
          <a:cs typeface="+mn-cs"/>
        </a:defRPr>
      </a:lvl3pPr>
      <a:lvl4pPr marL="1813507"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4pPr>
      <a:lvl5pPr marL="2331651"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5pPr>
      <a:lvl6pPr marL="2849796"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6pPr>
      <a:lvl7pPr marL="3367941"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7pPr>
      <a:lvl8pPr marL="3886086"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8pPr>
      <a:lvl9pPr marL="4404230"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9pPr>
    </p:bodyStyle>
    <p:otherStyle>
      <a:defPPr>
        <a:defRPr lang="en-US"/>
      </a:defPPr>
      <a:lvl1pPr marL="0" algn="l" defTabSz="1036290" rtl="0" eaLnBrk="1" latinLnBrk="0" hangingPunct="1">
        <a:defRPr sz="2040" kern="1200">
          <a:solidFill>
            <a:schemeClr val="tx1"/>
          </a:solidFill>
          <a:latin typeface="+mn-lt"/>
          <a:ea typeface="+mn-ea"/>
          <a:cs typeface="+mn-cs"/>
        </a:defRPr>
      </a:lvl1pPr>
      <a:lvl2pPr marL="518145" algn="l" defTabSz="1036290" rtl="0" eaLnBrk="1" latinLnBrk="0" hangingPunct="1">
        <a:defRPr sz="2040" kern="1200">
          <a:solidFill>
            <a:schemeClr val="tx1"/>
          </a:solidFill>
          <a:latin typeface="+mn-lt"/>
          <a:ea typeface="+mn-ea"/>
          <a:cs typeface="+mn-cs"/>
        </a:defRPr>
      </a:lvl2pPr>
      <a:lvl3pPr marL="1036290" algn="l" defTabSz="1036290" rtl="0" eaLnBrk="1" latinLnBrk="0" hangingPunct="1">
        <a:defRPr sz="2040" kern="1200">
          <a:solidFill>
            <a:schemeClr val="tx1"/>
          </a:solidFill>
          <a:latin typeface="+mn-lt"/>
          <a:ea typeface="+mn-ea"/>
          <a:cs typeface="+mn-cs"/>
        </a:defRPr>
      </a:lvl3pPr>
      <a:lvl4pPr marL="1554434" algn="l" defTabSz="1036290" rtl="0" eaLnBrk="1" latinLnBrk="0" hangingPunct="1">
        <a:defRPr sz="2040" kern="1200">
          <a:solidFill>
            <a:schemeClr val="tx1"/>
          </a:solidFill>
          <a:latin typeface="+mn-lt"/>
          <a:ea typeface="+mn-ea"/>
          <a:cs typeface="+mn-cs"/>
        </a:defRPr>
      </a:lvl4pPr>
      <a:lvl5pPr marL="2072579" algn="l" defTabSz="1036290" rtl="0" eaLnBrk="1" latinLnBrk="0" hangingPunct="1">
        <a:defRPr sz="2040" kern="1200">
          <a:solidFill>
            <a:schemeClr val="tx1"/>
          </a:solidFill>
          <a:latin typeface="+mn-lt"/>
          <a:ea typeface="+mn-ea"/>
          <a:cs typeface="+mn-cs"/>
        </a:defRPr>
      </a:lvl5pPr>
      <a:lvl6pPr marL="2590724" algn="l" defTabSz="1036290" rtl="0" eaLnBrk="1" latinLnBrk="0" hangingPunct="1">
        <a:defRPr sz="2040" kern="1200">
          <a:solidFill>
            <a:schemeClr val="tx1"/>
          </a:solidFill>
          <a:latin typeface="+mn-lt"/>
          <a:ea typeface="+mn-ea"/>
          <a:cs typeface="+mn-cs"/>
        </a:defRPr>
      </a:lvl6pPr>
      <a:lvl7pPr marL="3108869" algn="l" defTabSz="1036290" rtl="0" eaLnBrk="1" latinLnBrk="0" hangingPunct="1">
        <a:defRPr sz="2040" kern="1200">
          <a:solidFill>
            <a:schemeClr val="tx1"/>
          </a:solidFill>
          <a:latin typeface="+mn-lt"/>
          <a:ea typeface="+mn-ea"/>
          <a:cs typeface="+mn-cs"/>
        </a:defRPr>
      </a:lvl7pPr>
      <a:lvl8pPr marL="3627013" algn="l" defTabSz="1036290" rtl="0" eaLnBrk="1" latinLnBrk="0" hangingPunct="1">
        <a:defRPr sz="2040" kern="1200">
          <a:solidFill>
            <a:schemeClr val="tx1"/>
          </a:solidFill>
          <a:latin typeface="+mn-lt"/>
          <a:ea typeface="+mn-ea"/>
          <a:cs typeface="+mn-cs"/>
        </a:defRPr>
      </a:lvl8pPr>
      <a:lvl9pPr marL="4145158" algn="l" defTabSz="1036290" rtl="0" eaLnBrk="1" latinLnBrk="0" hangingPunct="1">
        <a:defRPr sz="204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49960" y="413809"/>
            <a:ext cx="11917680" cy="1502305"/>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49960" y="2069042"/>
            <a:ext cx="11917680" cy="4931516"/>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949960" y="7203864"/>
            <a:ext cx="3108960" cy="413808"/>
          </a:xfrm>
          <a:prstGeom prst="rect">
            <a:avLst/>
          </a:prstGeom>
        </p:spPr>
        <p:txBody>
          <a:bodyPr vert="horz" lIns="91440" tIns="45720" rIns="91440" bIns="45720" rtlCol="0" anchor="ctr"/>
          <a:lstStyle>
            <a:lvl1pPr algn="l">
              <a:defRPr sz="1360">
                <a:solidFill>
                  <a:schemeClr val="tx1">
                    <a:tint val="75000"/>
                  </a:schemeClr>
                </a:solidFill>
              </a:defRPr>
            </a:lvl1pPr>
          </a:lstStyle>
          <a:p>
            <a:fld id="{6B86245D-015E-46AE-96CC-32E8A5E9A1DF}" type="datetimeFigureOut">
              <a:rPr lang="es-CO" smtClean="0">
                <a:solidFill>
                  <a:prstClr val="black">
                    <a:tint val="75000"/>
                  </a:prstClr>
                </a:solidFill>
              </a:rPr>
              <a:pPr/>
              <a:t>15/07/2025</a:t>
            </a:fld>
            <a:endParaRPr lang="es-CO">
              <a:solidFill>
                <a:prstClr val="black">
                  <a:tint val="75000"/>
                </a:prstClr>
              </a:solidFill>
            </a:endParaRPr>
          </a:p>
        </p:txBody>
      </p:sp>
      <p:sp>
        <p:nvSpPr>
          <p:cNvPr id="5" name="Footer Placeholder 4"/>
          <p:cNvSpPr>
            <a:spLocks noGrp="1"/>
          </p:cNvSpPr>
          <p:nvPr>
            <p:ph type="ftr" sz="quarter" idx="3"/>
          </p:nvPr>
        </p:nvSpPr>
        <p:spPr>
          <a:xfrm>
            <a:off x="4577080" y="7203864"/>
            <a:ext cx="4663440" cy="413808"/>
          </a:xfrm>
          <a:prstGeom prst="rect">
            <a:avLst/>
          </a:prstGeom>
        </p:spPr>
        <p:txBody>
          <a:bodyPr vert="horz" lIns="91440" tIns="45720" rIns="91440" bIns="45720" rtlCol="0" anchor="ctr"/>
          <a:lstStyle>
            <a:lvl1pPr algn="ctr">
              <a:defRPr sz="1360">
                <a:solidFill>
                  <a:schemeClr val="tx1">
                    <a:tint val="75000"/>
                  </a:schemeClr>
                </a:solidFill>
              </a:defRPr>
            </a:lvl1pPr>
          </a:lstStyle>
          <a:p>
            <a:endParaRPr lang="es-CO">
              <a:solidFill>
                <a:prstClr val="black">
                  <a:tint val="75000"/>
                </a:prstClr>
              </a:solidFill>
            </a:endParaRPr>
          </a:p>
        </p:txBody>
      </p:sp>
      <p:sp>
        <p:nvSpPr>
          <p:cNvPr id="6" name="Slide Number Placeholder 5"/>
          <p:cNvSpPr>
            <a:spLocks noGrp="1"/>
          </p:cNvSpPr>
          <p:nvPr>
            <p:ph type="sldNum" sz="quarter" idx="4"/>
          </p:nvPr>
        </p:nvSpPr>
        <p:spPr>
          <a:xfrm>
            <a:off x="9758680" y="7203864"/>
            <a:ext cx="3108960" cy="413808"/>
          </a:xfrm>
          <a:prstGeom prst="rect">
            <a:avLst/>
          </a:prstGeom>
        </p:spPr>
        <p:txBody>
          <a:bodyPr vert="horz" lIns="91440" tIns="45720" rIns="91440" bIns="45720" rtlCol="0" anchor="ctr"/>
          <a:lstStyle>
            <a:lvl1pPr algn="r">
              <a:defRPr sz="1360">
                <a:solidFill>
                  <a:schemeClr val="tx1">
                    <a:tint val="75000"/>
                  </a:schemeClr>
                </a:solidFill>
              </a:defRPr>
            </a:lvl1pPr>
          </a:lstStyle>
          <a:p>
            <a:fld id="{31C52531-C0F7-4A3B-9293-860134404F61}" type="slidenum">
              <a:rPr lang="es-CO" smtClean="0">
                <a:solidFill>
                  <a:prstClr val="black">
                    <a:tint val="75000"/>
                  </a:prstClr>
                </a:solidFill>
              </a:rPr>
              <a:pPr/>
              <a:t>‹Nº›</a:t>
            </a:fld>
            <a:endParaRPr lang="es-CO">
              <a:solidFill>
                <a:prstClr val="black">
                  <a:tint val="75000"/>
                </a:prstClr>
              </a:solidFill>
            </a:endParaRPr>
          </a:p>
        </p:txBody>
      </p:sp>
    </p:spTree>
    <p:extLst>
      <p:ext uri="{BB962C8B-B14F-4D97-AF65-F5344CB8AC3E}">
        <p14:creationId xmlns:p14="http://schemas.microsoft.com/office/powerpoint/2010/main" val="330612524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036290" rtl="0" eaLnBrk="1" latinLnBrk="0" hangingPunct="1">
        <a:lnSpc>
          <a:spcPct val="90000"/>
        </a:lnSpc>
        <a:spcBef>
          <a:spcPct val="0"/>
        </a:spcBef>
        <a:buNone/>
        <a:defRPr sz="4987" kern="1200">
          <a:solidFill>
            <a:schemeClr val="tx1"/>
          </a:solidFill>
          <a:latin typeface="+mj-lt"/>
          <a:ea typeface="+mj-ea"/>
          <a:cs typeface="+mj-cs"/>
        </a:defRPr>
      </a:lvl1pPr>
    </p:titleStyle>
    <p:bodyStyle>
      <a:lvl1pPr marL="259072" indent="-259072" algn="l" defTabSz="1036290" rtl="0" eaLnBrk="1" latinLnBrk="0" hangingPunct="1">
        <a:lnSpc>
          <a:spcPct val="90000"/>
        </a:lnSpc>
        <a:spcBef>
          <a:spcPts val="1133"/>
        </a:spcBef>
        <a:buFont typeface="Arial" panose="020B0604020202020204" pitchFamily="34" charset="0"/>
        <a:buChar char="•"/>
        <a:defRPr sz="3173" kern="1200">
          <a:solidFill>
            <a:schemeClr val="tx1"/>
          </a:solidFill>
          <a:latin typeface="+mn-lt"/>
          <a:ea typeface="+mn-ea"/>
          <a:cs typeface="+mn-cs"/>
        </a:defRPr>
      </a:lvl1pPr>
      <a:lvl2pPr marL="777217" indent="-259072" algn="l" defTabSz="1036290" rtl="0" eaLnBrk="1" latinLnBrk="0" hangingPunct="1">
        <a:lnSpc>
          <a:spcPct val="90000"/>
        </a:lnSpc>
        <a:spcBef>
          <a:spcPts val="567"/>
        </a:spcBef>
        <a:buFont typeface="Arial" panose="020B0604020202020204" pitchFamily="34" charset="0"/>
        <a:buChar char="•"/>
        <a:defRPr sz="2720" kern="1200">
          <a:solidFill>
            <a:schemeClr val="tx1"/>
          </a:solidFill>
          <a:latin typeface="+mn-lt"/>
          <a:ea typeface="+mn-ea"/>
          <a:cs typeface="+mn-cs"/>
        </a:defRPr>
      </a:lvl2pPr>
      <a:lvl3pPr marL="1295362" indent="-259072" algn="l" defTabSz="1036290" rtl="0" eaLnBrk="1" latinLnBrk="0" hangingPunct="1">
        <a:lnSpc>
          <a:spcPct val="90000"/>
        </a:lnSpc>
        <a:spcBef>
          <a:spcPts val="567"/>
        </a:spcBef>
        <a:buFont typeface="Arial" panose="020B0604020202020204" pitchFamily="34" charset="0"/>
        <a:buChar char="•"/>
        <a:defRPr sz="2267" kern="1200">
          <a:solidFill>
            <a:schemeClr val="tx1"/>
          </a:solidFill>
          <a:latin typeface="+mn-lt"/>
          <a:ea typeface="+mn-ea"/>
          <a:cs typeface="+mn-cs"/>
        </a:defRPr>
      </a:lvl3pPr>
      <a:lvl4pPr marL="1813507"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4pPr>
      <a:lvl5pPr marL="2331651"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5pPr>
      <a:lvl6pPr marL="2849796"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6pPr>
      <a:lvl7pPr marL="3367941"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7pPr>
      <a:lvl8pPr marL="3886086"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8pPr>
      <a:lvl9pPr marL="4404230"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9pPr>
    </p:bodyStyle>
    <p:otherStyle>
      <a:defPPr>
        <a:defRPr lang="en-US"/>
      </a:defPPr>
      <a:lvl1pPr marL="0" algn="l" defTabSz="1036290" rtl="0" eaLnBrk="1" latinLnBrk="0" hangingPunct="1">
        <a:defRPr sz="2040" kern="1200">
          <a:solidFill>
            <a:schemeClr val="tx1"/>
          </a:solidFill>
          <a:latin typeface="+mn-lt"/>
          <a:ea typeface="+mn-ea"/>
          <a:cs typeface="+mn-cs"/>
        </a:defRPr>
      </a:lvl1pPr>
      <a:lvl2pPr marL="518145" algn="l" defTabSz="1036290" rtl="0" eaLnBrk="1" latinLnBrk="0" hangingPunct="1">
        <a:defRPr sz="2040" kern="1200">
          <a:solidFill>
            <a:schemeClr val="tx1"/>
          </a:solidFill>
          <a:latin typeface="+mn-lt"/>
          <a:ea typeface="+mn-ea"/>
          <a:cs typeface="+mn-cs"/>
        </a:defRPr>
      </a:lvl2pPr>
      <a:lvl3pPr marL="1036290" algn="l" defTabSz="1036290" rtl="0" eaLnBrk="1" latinLnBrk="0" hangingPunct="1">
        <a:defRPr sz="2040" kern="1200">
          <a:solidFill>
            <a:schemeClr val="tx1"/>
          </a:solidFill>
          <a:latin typeface="+mn-lt"/>
          <a:ea typeface="+mn-ea"/>
          <a:cs typeface="+mn-cs"/>
        </a:defRPr>
      </a:lvl3pPr>
      <a:lvl4pPr marL="1554434" algn="l" defTabSz="1036290" rtl="0" eaLnBrk="1" latinLnBrk="0" hangingPunct="1">
        <a:defRPr sz="2040" kern="1200">
          <a:solidFill>
            <a:schemeClr val="tx1"/>
          </a:solidFill>
          <a:latin typeface="+mn-lt"/>
          <a:ea typeface="+mn-ea"/>
          <a:cs typeface="+mn-cs"/>
        </a:defRPr>
      </a:lvl4pPr>
      <a:lvl5pPr marL="2072579" algn="l" defTabSz="1036290" rtl="0" eaLnBrk="1" latinLnBrk="0" hangingPunct="1">
        <a:defRPr sz="2040" kern="1200">
          <a:solidFill>
            <a:schemeClr val="tx1"/>
          </a:solidFill>
          <a:latin typeface="+mn-lt"/>
          <a:ea typeface="+mn-ea"/>
          <a:cs typeface="+mn-cs"/>
        </a:defRPr>
      </a:lvl5pPr>
      <a:lvl6pPr marL="2590724" algn="l" defTabSz="1036290" rtl="0" eaLnBrk="1" latinLnBrk="0" hangingPunct="1">
        <a:defRPr sz="2040" kern="1200">
          <a:solidFill>
            <a:schemeClr val="tx1"/>
          </a:solidFill>
          <a:latin typeface="+mn-lt"/>
          <a:ea typeface="+mn-ea"/>
          <a:cs typeface="+mn-cs"/>
        </a:defRPr>
      </a:lvl6pPr>
      <a:lvl7pPr marL="3108869" algn="l" defTabSz="1036290" rtl="0" eaLnBrk="1" latinLnBrk="0" hangingPunct="1">
        <a:defRPr sz="2040" kern="1200">
          <a:solidFill>
            <a:schemeClr val="tx1"/>
          </a:solidFill>
          <a:latin typeface="+mn-lt"/>
          <a:ea typeface="+mn-ea"/>
          <a:cs typeface="+mn-cs"/>
        </a:defRPr>
      </a:lvl7pPr>
      <a:lvl8pPr marL="3627013" algn="l" defTabSz="1036290" rtl="0" eaLnBrk="1" latinLnBrk="0" hangingPunct="1">
        <a:defRPr sz="2040" kern="1200">
          <a:solidFill>
            <a:schemeClr val="tx1"/>
          </a:solidFill>
          <a:latin typeface="+mn-lt"/>
          <a:ea typeface="+mn-ea"/>
          <a:cs typeface="+mn-cs"/>
        </a:defRPr>
      </a:lvl8pPr>
      <a:lvl9pPr marL="4145158" algn="l" defTabSz="1036290" rtl="0" eaLnBrk="1" latinLnBrk="0" hangingPunct="1">
        <a:defRPr sz="20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canva.com/design/DAGLDNHOZ0A/tjMNPkM1jW5kIDijSATwRA/edit?utm_content=DAGLDNHOZ0A&amp;utm_campaign=designshare&amp;utm_medium=link2&amp;utm_source=sharebutton"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etsiit.ugr.es/alumnos/mlii/Harvard%20Mark%20I.htm" TargetMode="External"/><Relationship Id="rId3" Type="http://schemas.openxmlformats.org/officeDocument/2006/relationships/hyperlink" Target="http://etsiit.ugr.es/alumnos/mlii/Mauchly.htm" TargetMode="External"/><Relationship Id="rId7" Type="http://schemas.openxmlformats.org/officeDocument/2006/relationships/hyperlink" Target="http://etsiit.ugr.es/alumnos/mlii/Aiken.htm" TargetMode="External"/><Relationship Id="rId2" Type="http://schemas.openxmlformats.org/officeDocument/2006/relationships/hyperlink" Target="http://etsiit.ugr.es/alumnos/mlii/eckert.htm" TargetMode="External"/><Relationship Id="rId1" Type="http://schemas.openxmlformats.org/officeDocument/2006/relationships/slideLayout" Target="../slideLayouts/slideLayout2.xml"/><Relationship Id="rId6" Type="http://schemas.openxmlformats.org/officeDocument/2006/relationships/hyperlink" Target="http://etsiit.ugr.es/alumnos/mlii/ibm.htm" TargetMode="External"/><Relationship Id="rId5" Type="http://schemas.openxmlformats.org/officeDocument/2006/relationships/hyperlink" Target="http://etsiit.ugr.es/alumnos/mlii/univac.htm" TargetMode="External"/><Relationship Id="rId4" Type="http://schemas.openxmlformats.org/officeDocument/2006/relationships/hyperlink" Target="http://etsiit.ugr.es/alumnos/mlii/eniac.htm"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etsiit.ugr.es/alumnos/mlii/ArqVonNeumann.ht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cesar.lopezg@upb.edu.co" TargetMode="External"/><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mailto:cesar.lopezg@upb.edu.co"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2.jpeg"/><Relationship Id="rId7" Type="http://schemas.openxmlformats.org/officeDocument/2006/relationships/image" Target="../media/image15.jpeg"/><Relationship Id="rId2" Type="http://schemas.openxmlformats.org/officeDocument/2006/relationships/hyperlink" Target="http://images.google.com.co/imgres?imgurl=http://www.sabelotodo.org/ondas/imagenes/fijo.gif&amp;imgrefurl=http://www.sabelotodo.org/ondas/efectodoppelr.html&amp;h=193&amp;w=190&amp;sz=2&amp;hl=es&amp;start=108&amp;tbnid=QsgGoDPzoDbWrM:&amp;tbnh=103&amp;tbnw=101&amp;prev=/images%3Fq%3Dondas%2B%252B%2Bvibracion%26start%3D90%26gbv%3D2%26ndsp%3D18%26svnum%3D10%26hl%3Des%26sa%3DN" TargetMode="External"/><Relationship Id="rId1" Type="http://schemas.openxmlformats.org/officeDocument/2006/relationships/slideLayout" Target="../slideLayouts/slideLayout6.xml"/><Relationship Id="rId6" Type="http://schemas.openxmlformats.org/officeDocument/2006/relationships/image" Target="../media/image14.jpeg"/><Relationship Id="rId5" Type="http://schemas.openxmlformats.org/officeDocument/2006/relationships/hyperlink" Target="http://images.google.com.co/imgres?imgurl=http://www.protocolo.org/gestweb/gestfiles/proto-55-686666.jpg&amp;imgrefurl=http://cafeguaguau.com/2006/07/10/hablar-por-celular-produce-excitacion/&amp;h=250&amp;w=200&amp;sz=23&amp;hl=es&amp;start=33&amp;tbnid=o09kdkPrKGWttM:&amp;tbnh=111&amp;tbnw=89&amp;prev=/images%3Fq%3D%2522hablar%2Bpor%2Bcelular%2522%26start%3D18%26gbv%3D2%26ndsp%3D18%26svnum%3D10%26hl%3Des%26sa%3DN" TargetMode="Externa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79359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42EB3A-0126-468A-B0C1-CE3B121217BD}"/>
              </a:ext>
            </a:extLst>
          </p:cNvPr>
          <p:cNvSpPr>
            <a:spLocks noGrp="1"/>
          </p:cNvSpPr>
          <p:nvPr>
            <p:ph type="title"/>
          </p:nvPr>
        </p:nvSpPr>
        <p:spPr/>
        <p:txBody>
          <a:bodyPr/>
          <a:lstStyle/>
          <a:p>
            <a:pPr algn="ctr"/>
            <a:r>
              <a:rPr lang="es-ES" dirty="0"/>
              <a:t>Mandamientos del Programador</a:t>
            </a:r>
            <a:endParaRPr lang="es-419" dirty="0"/>
          </a:p>
        </p:txBody>
      </p:sp>
      <p:pic>
        <p:nvPicPr>
          <p:cNvPr id="4" name="Imagen 3">
            <a:hlinkClick r:id="rId2"/>
            <a:extLst>
              <a:ext uri="{FF2B5EF4-FFF2-40B4-BE49-F238E27FC236}">
                <a16:creationId xmlns:a16="http://schemas.microsoft.com/office/drawing/2014/main" id="{B3A612F9-89DC-44CB-85DC-79520ACE889B}"/>
              </a:ext>
            </a:extLst>
          </p:cNvPr>
          <p:cNvPicPr>
            <a:picLocks noChangeAspect="1"/>
          </p:cNvPicPr>
          <p:nvPr/>
        </p:nvPicPr>
        <p:blipFill>
          <a:blip r:embed="rId3"/>
          <a:stretch>
            <a:fillRect/>
          </a:stretch>
        </p:blipFill>
        <p:spPr>
          <a:xfrm>
            <a:off x="4268281" y="2399428"/>
            <a:ext cx="4541316" cy="3437699"/>
          </a:xfrm>
          <a:prstGeom prst="rect">
            <a:avLst/>
          </a:prstGeom>
        </p:spPr>
      </p:pic>
    </p:spTree>
    <p:extLst>
      <p:ext uri="{BB962C8B-B14F-4D97-AF65-F5344CB8AC3E}">
        <p14:creationId xmlns:p14="http://schemas.microsoft.com/office/powerpoint/2010/main" val="838333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3F315A-6025-46A0-AC45-9828C7538C16}"/>
              </a:ext>
            </a:extLst>
          </p:cNvPr>
          <p:cNvSpPr>
            <a:spLocks noGrp="1"/>
          </p:cNvSpPr>
          <p:nvPr>
            <p:ph type="title"/>
          </p:nvPr>
        </p:nvSpPr>
        <p:spPr/>
        <p:txBody>
          <a:bodyPr/>
          <a:lstStyle/>
          <a:p>
            <a:r>
              <a:rPr lang="es-CO" dirty="0"/>
              <a:t>Lenguaje de la materia</a:t>
            </a:r>
          </a:p>
        </p:txBody>
      </p:sp>
      <p:sp>
        <p:nvSpPr>
          <p:cNvPr id="5" name="Marcador de contenido 4">
            <a:extLst>
              <a:ext uri="{FF2B5EF4-FFF2-40B4-BE49-F238E27FC236}">
                <a16:creationId xmlns:a16="http://schemas.microsoft.com/office/drawing/2014/main" id="{BF4D977B-FF9D-4150-8EA0-0FA45E09B693}"/>
              </a:ext>
            </a:extLst>
          </p:cNvPr>
          <p:cNvSpPr>
            <a:spLocks noGrp="1"/>
          </p:cNvSpPr>
          <p:nvPr>
            <p:ph idx="1"/>
          </p:nvPr>
        </p:nvSpPr>
        <p:spPr>
          <a:xfrm>
            <a:off x="933880" y="3828852"/>
            <a:ext cx="11917680" cy="847965"/>
          </a:xfrm>
        </p:spPr>
        <p:txBody>
          <a:bodyPr vert="horz" lIns="91440" tIns="45720" rIns="91440" bIns="45720" rtlCol="0" anchor="t">
            <a:normAutofit fontScale="92500" lnSpcReduction="20000"/>
          </a:bodyPr>
          <a:lstStyle/>
          <a:p>
            <a:pPr marL="0" indent="0" algn="ctr">
              <a:buNone/>
            </a:pPr>
            <a:r>
              <a:rPr lang="es-CO" sz="6600" dirty="0"/>
              <a:t>C</a:t>
            </a:r>
            <a:endParaRPr lang="en-US" sz="6600" dirty="0"/>
          </a:p>
        </p:txBody>
      </p:sp>
    </p:spTree>
    <p:extLst>
      <p:ext uri="{BB962C8B-B14F-4D97-AF65-F5344CB8AC3E}">
        <p14:creationId xmlns:p14="http://schemas.microsoft.com/office/powerpoint/2010/main" val="1648083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1F3EA7-6335-4EC6-B98B-F46C788AAF37}"/>
              </a:ext>
            </a:extLst>
          </p:cNvPr>
          <p:cNvSpPr>
            <a:spLocks noGrp="1"/>
          </p:cNvSpPr>
          <p:nvPr>
            <p:ph type="title"/>
          </p:nvPr>
        </p:nvSpPr>
        <p:spPr>
          <a:xfrm>
            <a:off x="4182534" y="820737"/>
            <a:ext cx="5181600" cy="2125663"/>
          </a:xfrm>
        </p:spPr>
        <p:txBody>
          <a:bodyPr>
            <a:normAutofit/>
          </a:bodyPr>
          <a:lstStyle/>
          <a:p>
            <a:pPr algn="ctr"/>
            <a:r>
              <a:rPr lang="es-CO" sz="6600" dirty="0"/>
              <a:t>Preguntas</a:t>
            </a:r>
          </a:p>
        </p:txBody>
      </p:sp>
      <p:pic>
        <p:nvPicPr>
          <p:cNvPr id="4" name="Imagen 3">
            <a:extLst>
              <a:ext uri="{FF2B5EF4-FFF2-40B4-BE49-F238E27FC236}">
                <a16:creationId xmlns:a16="http://schemas.microsoft.com/office/drawing/2014/main" id="{0839DD33-E13C-4B9C-919E-71DF8A4D72AF}"/>
              </a:ext>
            </a:extLst>
          </p:cNvPr>
          <p:cNvPicPr>
            <a:picLocks noChangeAspect="1"/>
          </p:cNvPicPr>
          <p:nvPr/>
        </p:nvPicPr>
        <p:blipFill>
          <a:blip r:embed="rId2"/>
          <a:stretch>
            <a:fillRect/>
          </a:stretch>
        </p:blipFill>
        <p:spPr>
          <a:xfrm>
            <a:off x="5324935" y="2946400"/>
            <a:ext cx="2896797" cy="2579530"/>
          </a:xfrm>
          <a:prstGeom prst="rect">
            <a:avLst/>
          </a:prstGeom>
        </p:spPr>
      </p:pic>
    </p:spTree>
    <p:extLst>
      <p:ext uri="{BB962C8B-B14F-4D97-AF65-F5344CB8AC3E}">
        <p14:creationId xmlns:p14="http://schemas.microsoft.com/office/powerpoint/2010/main" val="2079602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4331368" y="4434664"/>
            <a:ext cx="7283670" cy="1502305"/>
          </a:xfrm>
          <a:prstGeom prst="rect">
            <a:avLst/>
          </a:prstGeom>
        </p:spPr>
        <p:txBody>
          <a:bodyPr vert="horz" lIns="91440" tIns="45720" rIns="91440" bIns="45720" rtlCol="0" anchor="ctr">
            <a:normAutofit fontScale="77500" lnSpcReduction="20000"/>
          </a:bodyPr>
          <a:lstStyle>
            <a:lvl1pPr algn="l" defTabSz="1036290" rtl="0" eaLnBrk="1" latinLnBrk="0" hangingPunct="1">
              <a:lnSpc>
                <a:spcPct val="90000"/>
              </a:lnSpc>
              <a:spcBef>
                <a:spcPct val="0"/>
              </a:spcBef>
              <a:buNone/>
              <a:defRPr sz="4987" kern="1200">
                <a:solidFill>
                  <a:schemeClr val="tx1"/>
                </a:solidFill>
                <a:latin typeface="+mj-lt"/>
                <a:ea typeface="+mj-ea"/>
                <a:cs typeface="+mj-cs"/>
              </a:defRPr>
            </a:lvl1pPr>
          </a:lstStyle>
          <a:p>
            <a:pPr algn="r"/>
            <a:r>
              <a:rPr lang="es-CO" sz="4950" dirty="0"/>
              <a:t>Fundamentos de Programación</a:t>
            </a:r>
            <a:endParaRPr lang="en-US" dirty="0"/>
          </a:p>
          <a:p>
            <a:pPr algn="r"/>
            <a:endParaRPr lang="es-CO" sz="3800" dirty="0"/>
          </a:p>
          <a:p>
            <a:pPr algn="r"/>
            <a:r>
              <a:rPr lang="es-CO" sz="3800" dirty="0"/>
              <a:t>Funcionamiento de las computadoras:</a:t>
            </a:r>
            <a:endParaRPr lang="es-CO" sz="3800" dirty="0">
              <a:ea typeface="Calibri Light" panose="020F0302020204030204"/>
              <a:cs typeface="Calibri Light" panose="020F0302020204030204"/>
            </a:endParaRPr>
          </a:p>
          <a:p>
            <a:pPr algn="r"/>
            <a:r>
              <a:rPr lang="es-CO" sz="3800" dirty="0"/>
              <a:t>El modelo de </a:t>
            </a:r>
            <a:r>
              <a:rPr lang="es-CO" sz="3800" dirty="0" err="1"/>
              <a:t>Von</a:t>
            </a:r>
            <a:r>
              <a:rPr lang="es-CO" sz="3800" dirty="0"/>
              <a:t> Neumann</a:t>
            </a:r>
            <a:endParaRPr lang="es-CO" dirty="0"/>
          </a:p>
        </p:txBody>
      </p:sp>
      <p:sp>
        <p:nvSpPr>
          <p:cNvPr id="6" name="5 CuadroTexto"/>
          <p:cNvSpPr txBox="1"/>
          <p:nvPr/>
        </p:nvSpPr>
        <p:spPr>
          <a:xfrm>
            <a:off x="8044449" y="6037196"/>
            <a:ext cx="2885084" cy="369332"/>
          </a:xfrm>
          <a:prstGeom prst="rect">
            <a:avLst/>
          </a:prstGeom>
          <a:noFill/>
        </p:spPr>
        <p:txBody>
          <a:bodyPr wrap="none" lIns="91440" tIns="45720" rIns="91440" bIns="45720" rtlCol="0" anchor="t">
            <a:spAutoFit/>
          </a:bodyPr>
          <a:lstStyle/>
          <a:p>
            <a:pPr algn="r"/>
            <a:r>
              <a:rPr lang="es-CO" dirty="0"/>
              <a:t>César Augusto López Gallego</a:t>
            </a:r>
            <a:endParaRPr lang="en-US" dirty="0"/>
          </a:p>
        </p:txBody>
      </p:sp>
      <p:pic>
        <p:nvPicPr>
          <p:cNvPr id="2" name="Imagen 1"/>
          <p:cNvPicPr>
            <a:picLocks noChangeAspect="1"/>
          </p:cNvPicPr>
          <p:nvPr/>
        </p:nvPicPr>
        <p:blipFill>
          <a:blip r:embed="rId2"/>
          <a:stretch>
            <a:fillRect/>
          </a:stretch>
        </p:blipFill>
        <p:spPr>
          <a:xfrm>
            <a:off x="3266325" y="1040895"/>
            <a:ext cx="5895277" cy="3142909"/>
          </a:xfrm>
          <a:prstGeom prst="rect">
            <a:avLst/>
          </a:prstGeom>
        </p:spPr>
      </p:pic>
    </p:spTree>
    <p:extLst>
      <p:ext uri="{BB962C8B-B14F-4D97-AF65-F5344CB8AC3E}">
        <p14:creationId xmlns:p14="http://schemas.microsoft.com/office/powerpoint/2010/main" val="3282146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6FA4215D-005C-4946-BB7E-447668D5A116}"/>
              </a:ext>
            </a:extLst>
          </p:cNvPr>
          <p:cNvSpPr>
            <a:spLocks noGrp="1" noChangeArrowheads="1"/>
          </p:cNvSpPr>
          <p:nvPr>
            <p:ph type="title"/>
          </p:nvPr>
        </p:nvSpPr>
        <p:spPr/>
        <p:txBody>
          <a:bodyPr/>
          <a:lstStyle/>
          <a:p>
            <a:pPr eaLnBrk="1" hangingPunct="1"/>
            <a:r>
              <a:rPr lang="es-MX" altLang="es-CO"/>
              <a:t>El Modelo de Von Neumann</a:t>
            </a:r>
            <a:endParaRPr lang="es-ES" altLang="es-CO"/>
          </a:p>
        </p:txBody>
      </p:sp>
      <p:pic>
        <p:nvPicPr>
          <p:cNvPr id="22531" name="Picture 7" descr="Von Neumann en 1945">
            <a:extLst>
              <a:ext uri="{FF2B5EF4-FFF2-40B4-BE49-F238E27FC236}">
                <a16:creationId xmlns:a16="http://schemas.microsoft.com/office/drawing/2014/main" id="{01377D89-D2F6-4ED9-9AD1-061503A8B4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113232" y="2824692"/>
            <a:ext cx="3839422" cy="2880466"/>
          </a:xfrm>
          <a:noFill/>
        </p:spPr>
      </p:pic>
    </p:spTree>
    <p:extLst>
      <p:ext uri="{BB962C8B-B14F-4D97-AF65-F5344CB8AC3E}">
        <p14:creationId xmlns:p14="http://schemas.microsoft.com/office/powerpoint/2010/main" val="1166180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AB59717D-DECF-4F07-AB55-F3AD300AB51A}"/>
              </a:ext>
            </a:extLst>
          </p:cNvPr>
          <p:cNvSpPr>
            <a:spLocks noGrp="1" noChangeArrowheads="1"/>
          </p:cNvSpPr>
          <p:nvPr>
            <p:ph type="title"/>
          </p:nvPr>
        </p:nvSpPr>
        <p:spPr/>
        <p:txBody>
          <a:bodyPr/>
          <a:lstStyle/>
          <a:p>
            <a:pPr eaLnBrk="1" hangingPunct="1"/>
            <a:r>
              <a:rPr lang="es-MX" altLang="es-CO"/>
              <a:t>El Modelo de Von Neumann</a:t>
            </a:r>
            <a:endParaRPr lang="es-ES" altLang="es-CO"/>
          </a:p>
        </p:txBody>
      </p:sp>
      <p:sp>
        <p:nvSpPr>
          <p:cNvPr id="23555" name="Rectangle 3">
            <a:extLst>
              <a:ext uri="{FF2B5EF4-FFF2-40B4-BE49-F238E27FC236}">
                <a16:creationId xmlns:a16="http://schemas.microsoft.com/office/drawing/2014/main" id="{F2F8915E-41E7-440B-87C4-007FADCABB21}"/>
              </a:ext>
            </a:extLst>
          </p:cNvPr>
          <p:cNvSpPr>
            <a:spLocks noGrp="1" noChangeArrowheads="1"/>
          </p:cNvSpPr>
          <p:nvPr>
            <p:ph idx="1"/>
          </p:nvPr>
        </p:nvSpPr>
        <p:spPr/>
        <p:txBody>
          <a:bodyPr/>
          <a:lstStyle/>
          <a:p>
            <a:pPr eaLnBrk="1" hangingPunct="1">
              <a:lnSpc>
                <a:spcPct val="90000"/>
              </a:lnSpc>
            </a:pPr>
            <a:r>
              <a:rPr lang="es-MX" altLang="es-CO"/>
              <a:t>Matemático, científico Húngaro (1903-1957 Washington)</a:t>
            </a:r>
          </a:p>
          <a:p>
            <a:pPr eaLnBrk="1" hangingPunct="1">
              <a:lnSpc>
                <a:spcPct val="90000"/>
              </a:lnSpc>
            </a:pPr>
            <a:r>
              <a:rPr lang="es-ES" altLang="es-CO"/>
              <a:t>En 1944 contribuyó en forma directa en los diseños de fabricación de computadoras, asesorando a </a:t>
            </a:r>
            <a:r>
              <a:rPr lang="es-ES" altLang="es-CO">
                <a:hlinkClick r:id="rId2"/>
              </a:rPr>
              <a:t>Eckert</a:t>
            </a:r>
            <a:r>
              <a:rPr lang="es-ES" altLang="es-CO"/>
              <a:t> y </a:t>
            </a:r>
            <a:r>
              <a:rPr lang="es-ES" altLang="es-CO">
                <a:hlinkClick r:id="rId3"/>
              </a:rPr>
              <a:t>John Mauchly</a:t>
            </a:r>
            <a:r>
              <a:rPr lang="es-ES" altLang="es-CO"/>
              <a:t>, creadores de la </a:t>
            </a:r>
            <a:r>
              <a:rPr lang="es-ES" altLang="es-CO">
                <a:hlinkClick r:id="rId4"/>
              </a:rPr>
              <a:t>ENIAC</a:t>
            </a:r>
            <a:r>
              <a:rPr lang="es-ES" altLang="es-CO"/>
              <a:t> y que construyeron además la </a:t>
            </a:r>
            <a:r>
              <a:rPr lang="es-ES" altLang="es-CO">
                <a:hlinkClick r:id="rId5"/>
              </a:rPr>
              <a:t>UNIVAC</a:t>
            </a:r>
            <a:r>
              <a:rPr lang="es-ES" altLang="es-CO"/>
              <a:t> en 1950. Durante esa década trabajó como consultor para la </a:t>
            </a:r>
            <a:r>
              <a:rPr lang="es-ES" altLang="es-CO">
                <a:hlinkClick r:id="rId6"/>
              </a:rPr>
              <a:t>IBM</a:t>
            </a:r>
            <a:r>
              <a:rPr lang="es-ES" altLang="es-CO"/>
              <a:t> colaborando con </a:t>
            </a:r>
            <a:r>
              <a:rPr lang="es-ES" altLang="es-CO">
                <a:hlinkClick r:id="rId7"/>
              </a:rPr>
              <a:t>Howard Aiken</a:t>
            </a:r>
            <a:r>
              <a:rPr lang="es-ES" altLang="es-CO"/>
              <a:t> para la construcción de la computadora </a:t>
            </a:r>
            <a:r>
              <a:rPr lang="es-ES" altLang="es-CO">
                <a:hlinkClick r:id="rId8"/>
              </a:rPr>
              <a:t>Mark I</a:t>
            </a:r>
            <a:r>
              <a:rPr lang="es-ES" altLang="es-CO"/>
              <a:t> de Harvard. </a:t>
            </a:r>
          </a:p>
        </p:txBody>
      </p:sp>
    </p:spTree>
    <p:extLst>
      <p:ext uri="{BB962C8B-B14F-4D97-AF65-F5344CB8AC3E}">
        <p14:creationId xmlns:p14="http://schemas.microsoft.com/office/powerpoint/2010/main" val="3755391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E894FFF-FA64-4E2F-9015-C0F429D28C2B}"/>
              </a:ext>
            </a:extLst>
          </p:cNvPr>
          <p:cNvSpPr>
            <a:spLocks noGrp="1" noChangeArrowheads="1"/>
          </p:cNvSpPr>
          <p:nvPr>
            <p:ph type="title"/>
          </p:nvPr>
        </p:nvSpPr>
        <p:spPr/>
        <p:txBody>
          <a:bodyPr/>
          <a:lstStyle/>
          <a:p>
            <a:pPr eaLnBrk="1" hangingPunct="1"/>
            <a:r>
              <a:rPr lang="es-MX" altLang="es-CO"/>
              <a:t>El Modelo de Von Neumann</a:t>
            </a:r>
            <a:endParaRPr lang="es-ES" altLang="es-CO"/>
          </a:p>
        </p:txBody>
      </p:sp>
      <p:sp>
        <p:nvSpPr>
          <p:cNvPr id="24579" name="Rectangle 3">
            <a:extLst>
              <a:ext uri="{FF2B5EF4-FFF2-40B4-BE49-F238E27FC236}">
                <a16:creationId xmlns:a16="http://schemas.microsoft.com/office/drawing/2014/main" id="{691328A3-64B4-4B3A-9EE5-4ECB6140A84B}"/>
              </a:ext>
            </a:extLst>
          </p:cNvPr>
          <p:cNvSpPr>
            <a:spLocks noGrp="1" noChangeArrowheads="1"/>
          </p:cNvSpPr>
          <p:nvPr>
            <p:ph idx="1"/>
          </p:nvPr>
        </p:nvSpPr>
        <p:spPr/>
        <p:txBody>
          <a:bodyPr/>
          <a:lstStyle/>
          <a:p>
            <a:pPr eaLnBrk="1" hangingPunct="1">
              <a:lnSpc>
                <a:spcPct val="90000"/>
              </a:lnSpc>
            </a:pPr>
            <a:r>
              <a:rPr lang="es-ES" altLang="es-CO" sz="2720" dirty="0"/>
              <a:t>En 1946, en colaboración con Arthur W. Burks y Herman H. </a:t>
            </a:r>
            <a:r>
              <a:rPr lang="es-ES" altLang="es-CO" sz="2720" dirty="0" err="1"/>
              <a:t>Goldstine</a:t>
            </a:r>
            <a:r>
              <a:rPr lang="es-ES" altLang="es-CO" sz="2720" dirty="0"/>
              <a:t>, </a:t>
            </a:r>
            <a:r>
              <a:rPr lang="es-ES" altLang="es-CO" sz="2720" dirty="0" err="1"/>
              <a:t>Von</a:t>
            </a:r>
            <a:r>
              <a:rPr lang="es-ES" altLang="es-CO" sz="2720" dirty="0"/>
              <a:t> Neumann escribió uno de los artículos más influyentes en la moderna historia de los computadores: </a:t>
            </a:r>
            <a:r>
              <a:rPr lang="es-ES" altLang="es-CO" sz="2720" b="1" i="1" dirty="0" err="1">
                <a:solidFill>
                  <a:srgbClr val="FF0000"/>
                </a:solidFill>
              </a:rPr>
              <a:t>Preliminary</a:t>
            </a:r>
            <a:r>
              <a:rPr lang="es-ES" altLang="es-CO" sz="2720" b="1" i="1" dirty="0">
                <a:solidFill>
                  <a:srgbClr val="FF0000"/>
                </a:solidFill>
              </a:rPr>
              <a:t> </a:t>
            </a:r>
            <a:r>
              <a:rPr lang="es-ES" altLang="es-CO" sz="2720" b="1" i="1" dirty="0" err="1">
                <a:solidFill>
                  <a:srgbClr val="FF0000"/>
                </a:solidFill>
              </a:rPr>
              <a:t>Discussion</a:t>
            </a:r>
            <a:r>
              <a:rPr lang="es-ES" altLang="es-CO" sz="2720" b="1" i="1" dirty="0">
                <a:solidFill>
                  <a:srgbClr val="FF0000"/>
                </a:solidFill>
              </a:rPr>
              <a:t> </a:t>
            </a:r>
            <a:r>
              <a:rPr lang="es-ES" altLang="es-CO" sz="2720" b="1" i="1" dirty="0" err="1">
                <a:solidFill>
                  <a:srgbClr val="FF0000"/>
                </a:solidFill>
              </a:rPr>
              <a:t>of</a:t>
            </a:r>
            <a:r>
              <a:rPr lang="es-ES" altLang="es-CO" sz="2720" b="1" i="1" dirty="0">
                <a:solidFill>
                  <a:srgbClr val="FF0000"/>
                </a:solidFill>
              </a:rPr>
              <a:t> </a:t>
            </a:r>
            <a:r>
              <a:rPr lang="es-ES" altLang="es-CO" sz="2720" b="1" i="1" dirty="0" err="1">
                <a:solidFill>
                  <a:srgbClr val="FF0000"/>
                </a:solidFill>
              </a:rPr>
              <a:t>the</a:t>
            </a:r>
            <a:r>
              <a:rPr lang="es-ES" altLang="es-CO" sz="2720" b="1" i="1" dirty="0">
                <a:solidFill>
                  <a:srgbClr val="FF0000"/>
                </a:solidFill>
              </a:rPr>
              <a:t> </a:t>
            </a:r>
            <a:r>
              <a:rPr lang="es-ES" altLang="es-CO" sz="2720" b="1" i="1" dirty="0" err="1">
                <a:solidFill>
                  <a:srgbClr val="FF0000"/>
                </a:solidFill>
              </a:rPr>
              <a:t>Logical</a:t>
            </a:r>
            <a:r>
              <a:rPr lang="es-ES" altLang="es-CO" sz="2720" b="1" i="1" dirty="0">
                <a:solidFill>
                  <a:srgbClr val="FF0000"/>
                </a:solidFill>
              </a:rPr>
              <a:t> </a:t>
            </a:r>
            <a:r>
              <a:rPr lang="es-ES" altLang="es-CO" sz="2720" b="1" i="1" dirty="0" err="1">
                <a:solidFill>
                  <a:srgbClr val="FF0000"/>
                </a:solidFill>
              </a:rPr>
              <a:t>Design</a:t>
            </a:r>
            <a:r>
              <a:rPr lang="es-ES" altLang="es-CO" sz="2720" b="1" i="1" dirty="0">
                <a:solidFill>
                  <a:srgbClr val="FF0000"/>
                </a:solidFill>
              </a:rPr>
              <a:t> </a:t>
            </a:r>
            <a:r>
              <a:rPr lang="es-ES" altLang="es-CO" sz="2720" b="1" i="1" dirty="0" err="1">
                <a:solidFill>
                  <a:srgbClr val="FF0000"/>
                </a:solidFill>
              </a:rPr>
              <a:t>of</a:t>
            </a:r>
            <a:r>
              <a:rPr lang="es-ES" altLang="es-CO" sz="2720" b="1" i="1" dirty="0">
                <a:solidFill>
                  <a:srgbClr val="FF0000"/>
                </a:solidFill>
              </a:rPr>
              <a:t> </a:t>
            </a:r>
            <a:r>
              <a:rPr lang="es-ES" altLang="es-CO" sz="2720" b="1" i="1" dirty="0" err="1">
                <a:solidFill>
                  <a:srgbClr val="FF0000"/>
                </a:solidFill>
              </a:rPr>
              <a:t>an</a:t>
            </a:r>
            <a:r>
              <a:rPr lang="es-ES" altLang="es-CO" sz="2720" b="1" i="1" dirty="0">
                <a:solidFill>
                  <a:srgbClr val="FF0000"/>
                </a:solidFill>
              </a:rPr>
              <a:t> Electronic Computing </a:t>
            </a:r>
            <a:r>
              <a:rPr lang="es-ES" altLang="es-CO" sz="2720" b="1" i="1" dirty="0" err="1">
                <a:solidFill>
                  <a:srgbClr val="FF0000"/>
                </a:solidFill>
              </a:rPr>
              <a:t>Instrument</a:t>
            </a:r>
            <a:r>
              <a:rPr lang="es-ES" altLang="es-CO" sz="2720" b="1" i="1" dirty="0">
                <a:solidFill>
                  <a:srgbClr val="FF0000"/>
                </a:solidFill>
              </a:rPr>
              <a:t>.</a:t>
            </a:r>
            <a:r>
              <a:rPr lang="es-ES" altLang="es-CO" sz="2720" b="1" dirty="0">
                <a:solidFill>
                  <a:srgbClr val="FF0000"/>
                </a:solidFill>
              </a:rPr>
              <a:t> </a:t>
            </a:r>
            <a:r>
              <a:rPr lang="es-ES" altLang="es-CO" sz="2720" dirty="0"/>
              <a:t>Las ideas que contiene este artículo, que de forma conjunta se conocen con el nombre de Máquina de </a:t>
            </a:r>
            <a:r>
              <a:rPr lang="es-ES" altLang="es-CO" sz="2720" dirty="0" err="1"/>
              <a:t>Von</a:t>
            </a:r>
            <a:r>
              <a:rPr lang="es-ES" altLang="es-CO" sz="2720" dirty="0"/>
              <a:t> Neumann o </a:t>
            </a:r>
            <a:r>
              <a:rPr lang="es-ES" altLang="es-CO" sz="2720" dirty="0">
                <a:hlinkClick r:id="rId2"/>
              </a:rPr>
              <a:t>Arquitectura </a:t>
            </a:r>
            <a:r>
              <a:rPr lang="es-ES" altLang="es-CO" sz="2720" dirty="0" err="1">
                <a:hlinkClick r:id="rId2"/>
              </a:rPr>
              <a:t>Von</a:t>
            </a:r>
            <a:r>
              <a:rPr lang="es-ES" altLang="es-CO" sz="2720" dirty="0">
                <a:hlinkClick r:id="rId2"/>
              </a:rPr>
              <a:t> Neumann</a:t>
            </a:r>
            <a:r>
              <a:rPr lang="es-ES" altLang="es-CO" sz="2720" dirty="0"/>
              <a:t>, han proporcionado los fundamentos para la construcción y el desarrollo de todos los computadores hasta el momento. </a:t>
            </a:r>
          </a:p>
        </p:txBody>
      </p:sp>
    </p:spTree>
    <p:extLst>
      <p:ext uri="{BB962C8B-B14F-4D97-AF65-F5344CB8AC3E}">
        <p14:creationId xmlns:p14="http://schemas.microsoft.com/office/powerpoint/2010/main" val="1657955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a:extLst>
              <a:ext uri="{FF2B5EF4-FFF2-40B4-BE49-F238E27FC236}">
                <a16:creationId xmlns:a16="http://schemas.microsoft.com/office/drawing/2014/main" id="{5D2FF991-54E4-4FE6-84BE-788C8820BAD9}"/>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3632" tIns="51816" rIns="103632" bIns="51816" numCol="1" rtlCol="0" anchor="t" anchorCtr="0" compatLnSpc="1">
            <a:prstTxWarp prst="textNoShape">
              <a:avLst/>
            </a:prstTxWarp>
            <a:normAutofit/>
          </a:bodyPr>
          <a:lstStyle/>
          <a:p>
            <a:r>
              <a:rPr lang="es-MX" altLang="es-CO" sz="4800" dirty="0"/>
              <a:t>El Modelo de </a:t>
            </a:r>
            <a:r>
              <a:rPr lang="es-MX" altLang="es-CO" sz="4800" dirty="0" err="1"/>
              <a:t>Von</a:t>
            </a:r>
            <a:r>
              <a:rPr lang="es-MX" altLang="es-CO" sz="4800" dirty="0"/>
              <a:t> Neumann|</a:t>
            </a:r>
            <a:r>
              <a:rPr lang="es-CO" altLang="es-CO" sz="4400" dirty="0">
                <a:solidFill>
                  <a:schemeClr val="bg1"/>
                </a:solidFill>
              </a:rPr>
              <a:t>s del computador</a:t>
            </a:r>
            <a:endParaRPr lang="es-ES" altLang="es-CO" sz="4400" dirty="0">
              <a:solidFill>
                <a:schemeClr val="bg1"/>
              </a:solidFill>
            </a:endParaRPr>
          </a:p>
        </p:txBody>
      </p:sp>
      <p:pic>
        <p:nvPicPr>
          <p:cNvPr id="16387" name="Picture 2">
            <a:extLst>
              <a:ext uri="{FF2B5EF4-FFF2-40B4-BE49-F238E27FC236}">
                <a16:creationId xmlns:a16="http://schemas.microsoft.com/office/drawing/2014/main" id="{F5B2504A-1A81-44D0-A5AB-BC932AADCE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4440" y="1813560"/>
            <a:ext cx="5397500" cy="4771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8" name="5 Rectángulo">
            <a:extLst>
              <a:ext uri="{FF2B5EF4-FFF2-40B4-BE49-F238E27FC236}">
                <a16:creationId xmlns:a16="http://schemas.microsoft.com/office/drawing/2014/main" id="{1D647896-D87B-4059-A163-6439C8F649D8}"/>
              </a:ext>
            </a:extLst>
          </p:cNvPr>
          <p:cNvSpPr>
            <a:spLocks noChangeArrowheads="1"/>
          </p:cNvSpPr>
          <p:nvPr/>
        </p:nvSpPr>
        <p:spPr bwMode="auto">
          <a:xfrm>
            <a:off x="8031480" y="1899920"/>
            <a:ext cx="3108960" cy="4577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eaLnBrk="0" hangingPunct="0">
              <a:defRPr b="1">
                <a:solidFill>
                  <a:schemeClr val="tx1"/>
                </a:solidFill>
                <a:latin typeface="Arial" panose="020B0604020202020204" pitchFamily="34" charset="0"/>
              </a:defRPr>
            </a:lvl1pPr>
            <a:lvl2pPr marL="742950" indent="-285750" eaLnBrk="0" hangingPunct="0">
              <a:defRPr b="1">
                <a:solidFill>
                  <a:schemeClr val="tx1"/>
                </a:solidFill>
                <a:latin typeface="Arial" panose="020B0604020202020204" pitchFamily="34" charset="0"/>
              </a:defRPr>
            </a:lvl2pPr>
            <a:lvl3pPr marL="1143000" indent="-228600" eaLnBrk="0" hangingPunct="0">
              <a:defRPr b="1">
                <a:solidFill>
                  <a:schemeClr val="tx1"/>
                </a:solidFill>
                <a:latin typeface="Arial" panose="020B0604020202020204" pitchFamily="34" charset="0"/>
              </a:defRPr>
            </a:lvl3pPr>
            <a:lvl4pPr marL="1600200" indent="-228600" eaLnBrk="0" hangingPunct="0">
              <a:defRPr b="1">
                <a:solidFill>
                  <a:schemeClr val="tx1"/>
                </a:solidFill>
                <a:latin typeface="Arial" panose="020B0604020202020204" pitchFamily="34" charset="0"/>
              </a:defRPr>
            </a:lvl4pPr>
            <a:lvl5pPr marL="2057400" indent="-228600" eaLnBrk="0" hangingPunct="0">
              <a:defRPr b="1">
                <a:solidFill>
                  <a:schemeClr val="tx1"/>
                </a:solidFill>
                <a:latin typeface="Arial" panose="020B0604020202020204" pitchFamily="34" charset="0"/>
              </a:defRPr>
            </a:lvl5pPr>
            <a:lvl6pPr marL="2514600" indent="-228600" algn="ctr" eaLnBrk="0" fontAlgn="base" hangingPunct="0">
              <a:spcBef>
                <a:spcPct val="0"/>
              </a:spcBef>
              <a:spcAft>
                <a:spcPct val="0"/>
              </a:spcAft>
              <a:defRPr b="1">
                <a:solidFill>
                  <a:schemeClr val="tx1"/>
                </a:solidFill>
                <a:latin typeface="Arial" panose="020B0604020202020204" pitchFamily="34" charset="0"/>
              </a:defRPr>
            </a:lvl6pPr>
            <a:lvl7pPr marL="2971800" indent="-228600" algn="ctr" eaLnBrk="0" fontAlgn="base" hangingPunct="0">
              <a:spcBef>
                <a:spcPct val="0"/>
              </a:spcBef>
              <a:spcAft>
                <a:spcPct val="0"/>
              </a:spcAft>
              <a:defRPr b="1">
                <a:solidFill>
                  <a:schemeClr val="tx1"/>
                </a:solidFill>
                <a:latin typeface="Arial" panose="020B0604020202020204" pitchFamily="34" charset="0"/>
              </a:defRPr>
            </a:lvl7pPr>
            <a:lvl8pPr marL="3429000" indent="-228600" algn="ctr" eaLnBrk="0" fontAlgn="base" hangingPunct="0">
              <a:spcBef>
                <a:spcPct val="0"/>
              </a:spcBef>
              <a:spcAft>
                <a:spcPct val="0"/>
              </a:spcAft>
              <a:defRPr b="1">
                <a:solidFill>
                  <a:schemeClr val="tx1"/>
                </a:solidFill>
                <a:latin typeface="Arial" panose="020B0604020202020204" pitchFamily="34" charset="0"/>
              </a:defRPr>
            </a:lvl8pPr>
            <a:lvl9pPr marL="3886200" indent="-228600" algn="ctr" eaLnBrk="0" fontAlgn="base" hangingPunct="0">
              <a:spcBef>
                <a:spcPct val="0"/>
              </a:spcBef>
              <a:spcAft>
                <a:spcPct val="0"/>
              </a:spcAft>
              <a:defRPr b="1">
                <a:solidFill>
                  <a:schemeClr val="tx1"/>
                </a:solidFill>
                <a:latin typeface="Arial" panose="020B0604020202020204" pitchFamily="34" charset="0"/>
              </a:defRPr>
            </a:lvl9pPr>
          </a:lstStyle>
          <a:p>
            <a:pPr algn="l" eaLnBrk="1" hangingPunct="1"/>
            <a:r>
              <a:rPr lang="es-CO" altLang="es-CO" sz="1813" b="0"/>
              <a:t>La CPU se encarga del control</a:t>
            </a:r>
          </a:p>
          <a:p>
            <a:pPr algn="l" eaLnBrk="1" hangingPunct="1"/>
            <a:endParaRPr lang="es-CO" altLang="es-CO" sz="1813" b="0"/>
          </a:p>
          <a:p>
            <a:pPr algn="l" eaLnBrk="1" hangingPunct="1"/>
            <a:r>
              <a:rPr lang="es-CO" altLang="es-CO" sz="1813" b="0"/>
              <a:t>Intercambia datos con la memoria (Registros (MAR - MBR)</a:t>
            </a:r>
          </a:p>
          <a:p>
            <a:pPr algn="l" eaLnBrk="1" hangingPunct="1"/>
            <a:endParaRPr lang="es-CO" altLang="es-CO" sz="1813" b="0"/>
          </a:p>
          <a:p>
            <a:pPr algn="l" eaLnBrk="1" hangingPunct="1"/>
            <a:r>
              <a:rPr lang="es-CO" altLang="es-CO" sz="1813" b="0"/>
              <a:t>El registro de direcciones de I/O específica las direcciones para intercambiar datos entre la CPU y los dispositivos de I/O </a:t>
            </a:r>
          </a:p>
          <a:p>
            <a:pPr algn="l" eaLnBrk="1" hangingPunct="1"/>
            <a:endParaRPr lang="es-CO" altLang="es-CO" sz="1813" b="0"/>
          </a:p>
          <a:p>
            <a:pPr algn="l" eaLnBrk="1" hangingPunct="1"/>
            <a:endParaRPr lang="es-ES" altLang="es-CO" sz="1813" b="0"/>
          </a:p>
        </p:txBody>
      </p:sp>
    </p:spTree>
    <p:extLst>
      <p:ext uri="{BB962C8B-B14F-4D97-AF65-F5344CB8AC3E}">
        <p14:creationId xmlns:p14="http://schemas.microsoft.com/office/powerpoint/2010/main" val="4088157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25277B5E-8804-4117-87FB-AF907CCE06E1}"/>
              </a:ext>
            </a:extLst>
          </p:cNvPr>
          <p:cNvSpPr>
            <a:spLocks noGrp="1" noChangeArrowheads="1"/>
          </p:cNvSpPr>
          <p:nvPr>
            <p:ph type="title"/>
          </p:nvPr>
        </p:nvSpPr>
        <p:spPr/>
        <p:txBody>
          <a:bodyPr/>
          <a:lstStyle/>
          <a:p>
            <a:pPr eaLnBrk="1" hangingPunct="1"/>
            <a:r>
              <a:rPr lang="es-MX" altLang="es-CO"/>
              <a:t>Elementos de Arquitectura</a:t>
            </a:r>
            <a:endParaRPr lang="es-ES" altLang="es-CO"/>
          </a:p>
        </p:txBody>
      </p:sp>
      <p:sp>
        <p:nvSpPr>
          <p:cNvPr id="43011" name="Rectangle 3">
            <a:extLst>
              <a:ext uri="{FF2B5EF4-FFF2-40B4-BE49-F238E27FC236}">
                <a16:creationId xmlns:a16="http://schemas.microsoft.com/office/drawing/2014/main" id="{41EF2AF7-120B-4F3B-8ACB-792D044C0C18}"/>
              </a:ext>
            </a:extLst>
          </p:cNvPr>
          <p:cNvSpPr>
            <a:spLocks noGrp="1" noChangeArrowheads="1"/>
          </p:cNvSpPr>
          <p:nvPr>
            <p:ph idx="1"/>
          </p:nvPr>
        </p:nvSpPr>
        <p:spPr/>
        <p:txBody>
          <a:bodyPr/>
          <a:lstStyle/>
          <a:p>
            <a:pPr eaLnBrk="1" hangingPunct="1"/>
            <a:r>
              <a:rPr lang="es-MX" altLang="es-CO"/>
              <a:t>Elementos de la CPU</a:t>
            </a:r>
          </a:p>
          <a:p>
            <a:pPr lvl="1" eaLnBrk="1" hangingPunct="1"/>
            <a:r>
              <a:rPr lang="es-MX" altLang="es-CO"/>
              <a:t>Unidad de proceso o ruta de datos (data-path)</a:t>
            </a:r>
          </a:p>
          <a:p>
            <a:pPr lvl="2" eaLnBrk="1" hangingPunct="1"/>
            <a:r>
              <a:rPr lang="es-MX" altLang="es-CO"/>
              <a:t>ALU: Realiza las operaciones aritméticas y lógicas que indican las instrucciones de un programa</a:t>
            </a:r>
          </a:p>
          <a:p>
            <a:pPr lvl="2" eaLnBrk="1" hangingPunct="1"/>
            <a:r>
              <a:rPr lang="es-MX" altLang="es-CO"/>
              <a:t>Banco de Registros: Conjunto de registros visibles al usuario. Almacena los datos y los resultados con los que trabaja la ALU</a:t>
            </a:r>
          </a:p>
          <a:p>
            <a:pPr lvl="2" eaLnBrk="1" hangingPunct="1"/>
            <a:r>
              <a:rPr lang="es-MX" altLang="es-CO"/>
              <a:t>Registros especiales: Contador de programa, registro de estado, dirección del dato en memoria, etc.</a:t>
            </a:r>
          </a:p>
          <a:p>
            <a:pPr lvl="2" eaLnBrk="1" hangingPunct="1"/>
            <a:r>
              <a:rPr lang="es-MX" altLang="es-CO"/>
              <a:t>Buses Internos: Caminos de interconexión entre los elementos anteriores</a:t>
            </a:r>
            <a:endParaRPr lang="es-ES" altLang="es-CO"/>
          </a:p>
        </p:txBody>
      </p:sp>
    </p:spTree>
    <p:extLst>
      <p:ext uri="{BB962C8B-B14F-4D97-AF65-F5344CB8AC3E}">
        <p14:creationId xmlns:p14="http://schemas.microsoft.com/office/powerpoint/2010/main" val="4138965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Formato General de la CPU</a:t>
            </a:r>
            <a:endParaRPr lang="en-US" dirty="0"/>
          </a:p>
        </p:txBody>
      </p:sp>
      <p:pic>
        <p:nvPicPr>
          <p:cNvPr id="1026" name="Picture 2"/>
          <p:cNvPicPr>
            <a:picLocks noChangeAspect="1" noChangeArrowheads="1"/>
          </p:cNvPicPr>
          <p:nvPr/>
        </p:nvPicPr>
        <p:blipFill>
          <a:blip r:embed="rId2"/>
          <a:srcRect/>
          <a:stretch>
            <a:fillRect/>
          </a:stretch>
        </p:blipFill>
        <p:spPr bwMode="auto">
          <a:xfrm>
            <a:off x="3022573" y="1862124"/>
            <a:ext cx="7977505" cy="5365115"/>
          </a:xfrm>
          <a:prstGeom prst="rect">
            <a:avLst/>
          </a:prstGeom>
          <a:noFill/>
          <a:ln w="9525">
            <a:noFill/>
            <a:miter lim="800000"/>
            <a:headEnd/>
            <a:tailEnd/>
          </a:ln>
          <a:effectLst/>
        </p:spPr>
      </p:pic>
    </p:spTree>
    <p:extLst>
      <p:ext uri="{BB962C8B-B14F-4D97-AF65-F5344CB8AC3E}">
        <p14:creationId xmlns:p14="http://schemas.microsoft.com/office/powerpoint/2010/main" val="524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1 Título"/>
          <p:cNvSpPr txBox="1">
            <a:spLocks/>
          </p:cNvSpPr>
          <p:nvPr/>
        </p:nvSpPr>
        <p:spPr>
          <a:xfrm>
            <a:off x="6272902" y="2288511"/>
            <a:ext cx="7283670" cy="1502305"/>
          </a:xfrm>
          <a:prstGeom prst="rect">
            <a:avLst/>
          </a:prstGeom>
        </p:spPr>
        <p:txBody>
          <a:bodyPr vert="horz" lIns="91440" tIns="45720" rIns="91440" bIns="45720" rtlCol="0" anchor="ctr">
            <a:normAutofit fontScale="85000" lnSpcReduction="10000"/>
          </a:bodyPr>
          <a:lstStyle>
            <a:lvl1pPr algn="l" defTabSz="1036290" rtl="0" eaLnBrk="1" latinLnBrk="0" hangingPunct="1">
              <a:lnSpc>
                <a:spcPct val="90000"/>
              </a:lnSpc>
              <a:spcBef>
                <a:spcPct val="0"/>
              </a:spcBef>
              <a:buNone/>
              <a:defRPr sz="4987" kern="1200">
                <a:solidFill>
                  <a:schemeClr val="tx1"/>
                </a:solidFill>
                <a:latin typeface="+mj-lt"/>
                <a:ea typeface="+mj-ea"/>
                <a:cs typeface="+mj-cs"/>
              </a:defRPr>
            </a:lvl1pPr>
          </a:lstStyle>
          <a:p>
            <a:pPr algn="ctr"/>
            <a:r>
              <a:rPr lang="es-CO" sz="4950" dirty="0"/>
              <a:t>Fundamentos de Programación</a:t>
            </a:r>
          </a:p>
          <a:p>
            <a:pPr algn="ctr"/>
            <a:r>
              <a:rPr lang="es-CO" sz="4950" dirty="0">
                <a:ea typeface="Calibri Light"/>
                <a:cs typeface="Calibri Light"/>
              </a:rPr>
              <a:t>Aplicados en el lenguaje C</a:t>
            </a:r>
          </a:p>
        </p:txBody>
      </p:sp>
      <p:pic>
        <p:nvPicPr>
          <p:cNvPr id="4" name="Imagen 3">
            <a:extLst>
              <a:ext uri="{FF2B5EF4-FFF2-40B4-BE49-F238E27FC236}">
                <a16:creationId xmlns:a16="http://schemas.microsoft.com/office/drawing/2014/main" id="{E724ECCE-CC24-430F-BC77-1693B6959581}"/>
              </a:ext>
            </a:extLst>
          </p:cNvPr>
          <p:cNvPicPr>
            <a:picLocks noChangeAspect="1"/>
          </p:cNvPicPr>
          <p:nvPr/>
        </p:nvPicPr>
        <p:blipFill>
          <a:blip r:embed="rId2"/>
          <a:stretch>
            <a:fillRect/>
          </a:stretch>
        </p:blipFill>
        <p:spPr>
          <a:xfrm>
            <a:off x="791476" y="2077270"/>
            <a:ext cx="4999785" cy="2757777"/>
          </a:xfrm>
          <a:prstGeom prst="rect">
            <a:avLst/>
          </a:prstGeom>
        </p:spPr>
      </p:pic>
      <p:sp>
        <p:nvSpPr>
          <p:cNvPr id="7" name="CuadroTexto 6">
            <a:extLst>
              <a:ext uri="{FF2B5EF4-FFF2-40B4-BE49-F238E27FC236}">
                <a16:creationId xmlns:a16="http://schemas.microsoft.com/office/drawing/2014/main" id="{07230E17-197E-4F33-B88F-5EF25B2E8270}"/>
              </a:ext>
            </a:extLst>
          </p:cNvPr>
          <p:cNvSpPr txBox="1"/>
          <p:nvPr/>
        </p:nvSpPr>
        <p:spPr>
          <a:xfrm>
            <a:off x="4706593" y="4532319"/>
            <a:ext cx="7769329" cy="1938992"/>
          </a:xfrm>
          <a:prstGeom prst="rect">
            <a:avLst/>
          </a:prstGeom>
          <a:noFill/>
        </p:spPr>
        <p:txBody>
          <a:bodyPr wrap="square">
            <a:spAutoFit/>
          </a:bodyPr>
          <a:lstStyle/>
          <a:p>
            <a:pPr algn="r"/>
            <a:r>
              <a:rPr lang="es-ES" sz="2400" dirty="0"/>
              <a:t>MSc. César Augusto López Gallego</a:t>
            </a:r>
          </a:p>
          <a:p>
            <a:pPr algn="r"/>
            <a:r>
              <a:rPr lang="es-ES" sz="2400" dirty="0"/>
              <a:t>Profesor Facultad Ingeniería en TIC – UPB</a:t>
            </a:r>
          </a:p>
          <a:p>
            <a:pPr algn="r"/>
            <a:r>
              <a:rPr lang="es-ES" sz="2400" dirty="0"/>
              <a:t>Coordinador Área de Programación, Computación y Desarrollo de Software</a:t>
            </a:r>
          </a:p>
          <a:p>
            <a:pPr algn="r"/>
            <a:r>
              <a:rPr lang="es-ES" sz="2400" dirty="0">
                <a:hlinkClick r:id="rId3"/>
              </a:rPr>
              <a:t>cesar.lopezg@upb.edu.co</a:t>
            </a:r>
            <a:endParaRPr lang="es-ES" sz="2400" dirty="0"/>
          </a:p>
        </p:txBody>
      </p:sp>
    </p:spTree>
    <p:extLst>
      <p:ext uri="{BB962C8B-B14F-4D97-AF65-F5344CB8AC3E}">
        <p14:creationId xmlns:p14="http://schemas.microsoft.com/office/powerpoint/2010/main" val="819288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_tradnl" dirty="0"/>
              <a:t>Ciclo interno de la CPU</a:t>
            </a:r>
            <a:endParaRPr lang="en-US" dirty="0"/>
          </a:p>
        </p:txBody>
      </p:sp>
      <p:pic>
        <p:nvPicPr>
          <p:cNvPr id="2050" name="Picture 2"/>
          <p:cNvPicPr>
            <a:picLocks noChangeAspect="1" noChangeArrowheads="1"/>
          </p:cNvPicPr>
          <p:nvPr/>
        </p:nvPicPr>
        <p:blipFill>
          <a:blip r:embed="rId2"/>
          <a:srcRect/>
          <a:stretch>
            <a:fillRect/>
          </a:stretch>
        </p:blipFill>
        <p:spPr bwMode="auto">
          <a:xfrm>
            <a:off x="5321935" y="1943087"/>
            <a:ext cx="3173730" cy="35623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9013840" y="1796629"/>
            <a:ext cx="1532890" cy="658495"/>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5316539" y="2590792"/>
            <a:ext cx="3184525" cy="377825"/>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5334191" y="3319459"/>
            <a:ext cx="3162935" cy="345440"/>
          </a:xfrm>
          <a:prstGeom prst="rect">
            <a:avLst/>
          </a:prstGeom>
          <a:noFill/>
          <a:ln w="9525">
            <a:noFill/>
            <a:miter lim="800000"/>
            <a:headEnd/>
            <a:tailEnd/>
          </a:ln>
          <a:effectLst/>
        </p:spPr>
      </p:pic>
      <p:pic>
        <p:nvPicPr>
          <p:cNvPr id="2054" name="Picture 6"/>
          <p:cNvPicPr>
            <a:picLocks noChangeAspect="1" noChangeArrowheads="1"/>
          </p:cNvPicPr>
          <p:nvPr/>
        </p:nvPicPr>
        <p:blipFill>
          <a:blip r:embed="rId6"/>
          <a:srcRect/>
          <a:stretch>
            <a:fillRect/>
          </a:stretch>
        </p:blipFill>
        <p:spPr bwMode="auto">
          <a:xfrm>
            <a:off x="5305744" y="4026538"/>
            <a:ext cx="3206115" cy="345440"/>
          </a:xfrm>
          <a:prstGeom prst="rect">
            <a:avLst/>
          </a:prstGeom>
          <a:noFill/>
          <a:ln w="9525">
            <a:noFill/>
            <a:miter lim="800000"/>
            <a:headEnd/>
            <a:tailEnd/>
          </a:ln>
          <a:effectLst/>
        </p:spPr>
      </p:pic>
      <p:pic>
        <p:nvPicPr>
          <p:cNvPr id="2055" name="Picture 7"/>
          <p:cNvPicPr>
            <a:picLocks noChangeAspect="1" noChangeArrowheads="1"/>
          </p:cNvPicPr>
          <p:nvPr/>
        </p:nvPicPr>
        <p:blipFill>
          <a:blip r:embed="rId7"/>
          <a:srcRect/>
          <a:stretch>
            <a:fillRect/>
          </a:stretch>
        </p:blipFill>
        <p:spPr bwMode="auto">
          <a:xfrm>
            <a:off x="5289539" y="4695831"/>
            <a:ext cx="3173730" cy="356235"/>
          </a:xfrm>
          <a:prstGeom prst="rect">
            <a:avLst/>
          </a:prstGeom>
          <a:noFill/>
          <a:ln w="9525">
            <a:noFill/>
            <a:miter lim="800000"/>
            <a:headEnd/>
            <a:tailEnd/>
          </a:ln>
          <a:effectLst/>
        </p:spPr>
      </p:pic>
      <p:pic>
        <p:nvPicPr>
          <p:cNvPr id="2056" name="Picture 8"/>
          <p:cNvPicPr>
            <a:picLocks noChangeAspect="1" noChangeArrowheads="1"/>
          </p:cNvPicPr>
          <p:nvPr/>
        </p:nvPicPr>
        <p:blipFill>
          <a:blip r:embed="rId8"/>
          <a:srcRect/>
          <a:stretch>
            <a:fillRect/>
          </a:stretch>
        </p:blipFill>
        <p:spPr bwMode="auto">
          <a:xfrm>
            <a:off x="3022573" y="4577089"/>
            <a:ext cx="1381760" cy="604520"/>
          </a:xfrm>
          <a:prstGeom prst="rect">
            <a:avLst/>
          </a:prstGeom>
          <a:noFill/>
          <a:ln w="9525">
            <a:noFill/>
            <a:miter lim="800000"/>
            <a:headEnd/>
            <a:tailEnd/>
          </a:ln>
          <a:effectLst/>
        </p:spPr>
      </p:pic>
      <p:pic>
        <p:nvPicPr>
          <p:cNvPr id="2057" name="Picture 9"/>
          <p:cNvPicPr>
            <a:picLocks noChangeAspect="1" noChangeArrowheads="1"/>
          </p:cNvPicPr>
          <p:nvPr/>
        </p:nvPicPr>
        <p:blipFill>
          <a:blip r:embed="rId9"/>
          <a:srcRect/>
          <a:stretch>
            <a:fillRect/>
          </a:stretch>
        </p:blipFill>
        <p:spPr bwMode="auto">
          <a:xfrm>
            <a:off x="9256730" y="4577089"/>
            <a:ext cx="1263015" cy="604520"/>
          </a:xfrm>
          <a:prstGeom prst="rect">
            <a:avLst/>
          </a:prstGeom>
          <a:noFill/>
          <a:ln w="9525">
            <a:noFill/>
            <a:miter lim="800000"/>
            <a:headEnd/>
            <a:tailEnd/>
          </a:ln>
          <a:effectLst/>
        </p:spPr>
      </p:pic>
      <p:pic>
        <p:nvPicPr>
          <p:cNvPr id="2058" name="Picture 10"/>
          <p:cNvPicPr>
            <a:picLocks noChangeAspect="1" noChangeArrowheads="1"/>
          </p:cNvPicPr>
          <p:nvPr/>
        </p:nvPicPr>
        <p:blipFill>
          <a:blip r:embed="rId10"/>
          <a:srcRect/>
          <a:stretch>
            <a:fillRect/>
          </a:stretch>
        </p:blipFill>
        <p:spPr bwMode="auto">
          <a:xfrm>
            <a:off x="5327334" y="5343536"/>
            <a:ext cx="3162935" cy="334645"/>
          </a:xfrm>
          <a:prstGeom prst="rect">
            <a:avLst/>
          </a:prstGeom>
          <a:noFill/>
          <a:ln w="9525">
            <a:noFill/>
            <a:miter lim="800000"/>
            <a:headEnd/>
            <a:tailEnd/>
          </a:ln>
          <a:effectLst/>
        </p:spPr>
      </p:pic>
      <p:pic>
        <p:nvPicPr>
          <p:cNvPr id="2059" name="Picture 11"/>
          <p:cNvPicPr>
            <a:picLocks noChangeAspect="1" noChangeArrowheads="1"/>
          </p:cNvPicPr>
          <p:nvPr/>
        </p:nvPicPr>
        <p:blipFill>
          <a:blip r:embed="rId11"/>
          <a:srcRect/>
          <a:stretch>
            <a:fillRect/>
          </a:stretch>
        </p:blipFill>
        <p:spPr bwMode="auto">
          <a:xfrm>
            <a:off x="5305744" y="6039821"/>
            <a:ext cx="3206115" cy="356235"/>
          </a:xfrm>
          <a:prstGeom prst="rect">
            <a:avLst/>
          </a:prstGeom>
          <a:noFill/>
          <a:ln w="9525">
            <a:noFill/>
            <a:miter lim="800000"/>
            <a:headEnd/>
            <a:tailEnd/>
          </a:ln>
          <a:effectLst/>
        </p:spPr>
      </p:pic>
      <p:pic>
        <p:nvPicPr>
          <p:cNvPr id="2060" name="Picture 12"/>
          <p:cNvPicPr>
            <a:picLocks noChangeAspect="1" noChangeArrowheads="1"/>
          </p:cNvPicPr>
          <p:nvPr/>
        </p:nvPicPr>
        <p:blipFill>
          <a:blip r:embed="rId12"/>
          <a:srcRect/>
          <a:stretch>
            <a:fillRect/>
          </a:stretch>
        </p:blipFill>
        <p:spPr bwMode="auto">
          <a:xfrm>
            <a:off x="5289550" y="6687525"/>
            <a:ext cx="3238500" cy="356235"/>
          </a:xfrm>
          <a:prstGeom prst="rect">
            <a:avLst/>
          </a:prstGeom>
          <a:noFill/>
          <a:ln w="9525">
            <a:noFill/>
            <a:miter lim="800000"/>
            <a:headEnd/>
            <a:tailEnd/>
          </a:ln>
          <a:effectLst/>
        </p:spPr>
      </p:pic>
      <p:pic>
        <p:nvPicPr>
          <p:cNvPr id="2061" name="Picture 13"/>
          <p:cNvPicPr>
            <a:picLocks noChangeAspect="1" noChangeArrowheads="1"/>
          </p:cNvPicPr>
          <p:nvPr/>
        </p:nvPicPr>
        <p:blipFill>
          <a:blip r:embed="rId13"/>
          <a:srcRect/>
          <a:stretch>
            <a:fillRect/>
          </a:stretch>
        </p:blipFill>
        <p:spPr bwMode="auto">
          <a:xfrm>
            <a:off x="2941610" y="6557982"/>
            <a:ext cx="1403350" cy="636905"/>
          </a:xfrm>
          <a:prstGeom prst="rect">
            <a:avLst/>
          </a:prstGeom>
          <a:noFill/>
          <a:ln w="9525">
            <a:noFill/>
            <a:miter lim="800000"/>
            <a:headEnd/>
            <a:tailEnd/>
          </a:ln>
          <a:effectLst/>
        </p:spPr>
      </p:pic>
      <p:pic>
        <p:nvPicPr>
          <p:cNvPr id="2062" name="Picture 14"/>
          <p:cNvPicPr>
            <a:picLocks noChangeAspect="1" noChangeArrowheads="1"/>
          </p:cNvPicPr>
          <p:nvPr/>
        </p:nvPicPr>
        <p:blipFill>
          <a:blip r:embed="rId14"/>
          <a:srcRect/>
          <a:stretch>
            <a:fillRect/>
          </a:stretch>
        </p:blipFill>
        <p:spPr bwMode="auto">
          <a:xfrm>
            <a:off x="9532013" y="6638944"/>
            <a:ext cx="1263015" cy="626110"/>
          </a:xfrm>
          <a:prstGeom prst="rect">
            <a:avLst/>
          </a:prstGeom>
          <a:noFill/>
          <a:ln w="9525">
            <a:noFill/>
            <a:miter lim="800000"/>
            <a:headEnd/>
            <a:tailEnd/>
          </a:ln>
          <a:effectLst/>
        </p:spPr>
      </p:pic>
      <p:cxnSp>
        <p:nvCxnSpPr>
          <p:cNvPr id="23" name="22 Conector recto de flecha"/>
          <p:cNvCxnSpPr>
            <a:stCxn id="2050" idx="3"/>
            <a:endCxn id="2051" idx="1"/>
          </p:cNvCxnSpPr>
          <p:nvPr/>
        </p:nvCxnSpPr>
        <p:spPr>
          <a:xfrm>
            <a:off x="8495665" y="2121204"/>
            <a:ext cx="518175" cy="467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28" name="27 Conector recto de flecha"/>
          <p:cNvCxnSpPr>
            <a:stCxn id="2051" idx="2"/>
            <a:endCxn id="2052" idx="3"/>
          </p:cNvCxnSpPr>
          <p:nvPr/>
        </p:nvCxnSpPr>
        <p:spPr>
          <a:xfrm rot="5400000">
            <a:off x="8978385" y="1977803"/>
            <a:ext cx="324581" cy="1279222"/>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2" name="31 Conector recto de flecha"/>
          <p:cNvCxnSpPr>
            <a:stCxn id="2052" idx="2"/>
            <a:endCxn id="2053" idx="0"/>
          </p:cNvCxnSpPr>
          <p:nvPr/>
        </p:nvCxnSpPr>
        <p:spPr>
          <a:xfrm rot="16200000" flipH="1">
            <a:off x="6736809" y="3140608"/>
            <a:ext cx="350843" cy="685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6" name="35 Conector recto de flecha"/>
          <p:cNvCxnSpPr/>
          <p:nvPr/>
        </p:nvCxnSpPr>
        <p:spPr>
          <a:xfrm rot="16200000" flipH="1">
            <a:off x="6729950" y="3815304"/>
            <a:ext cx="350843" cy="685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8" name="37 Conector recto de flecha"/>
          <p:cNvCxnSpPr/>
          <p:nvPr/>
        </p:nvCxnSpPr>
        <p:spPr>
          <a:xfrm rot="16200000" flipH="1">
            <a:off x="6729950" y="4551541"/>
            <a:ext cx="350843" cy="685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39" name="38 Conector recto de flecha"/>
          <p:cNvCxnSpPr/>
          <p:nvPr/>
        </p:nvCxnSpPr>
        <p:spPr>
          <a:xfrm>
            <a:off x="8447098" y="4776794"/>
            <a:ext cx="728668" cy="18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43" name="42 Conector recto de flecha"/>
          <p:cNvCxnSpPr/>
          <p:nvPr/>
        </p:nvCxnSpPr>
        <p:spPr>
          <a:xfrm rot="10800000">
            <a:off x="8447098" y="4938720"/>
            <a:ext cx="809631" cy="18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52" name="51 Conector recto de flecha"/>
          <p:cNvCxnSpPr/>
          <p:nvPr/>
        </p:nvCxnSpPr>
        <p:spPr>
          <a:xfrm>
            <a:off x="4479908" y="4776794"/>
            <a:ext cx="728668" cy="18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53" name="52 Conector recto de flecha"/>
          <p:cNvCxnSpPr/>
          <p:nvPr/>
        </p:nvCxnSpPr>
        <p:spPr>
          <a:xfrm rot="10800000">
            <a:off x="4479908" y="4938720"/>
            <a:ext cx="809631" cy="18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54" name="53 Conector recto de flecha"/>
          <p:cNvCxnSpPr/>
          <p:nvPr/>
        </p:nvCxnSpPr>
        <p:spPr>
          <a:xfrm rot="16200000" flipH="1">
            <a:off x="6736808" y="5164685"/>
            <a:ext cx="350843" cy="685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55" name="54 Conector recto de flecha"/>
          <p:cNvCxnSpPr/>
          <p:nvPr/>
        </p:nvCxnSpPr>
        <p:spPr>
          <a:xfrm rot="16200000" flipH="1">
            <a:off x="6729950" y="5877885"/>
            <a:ext cx="350843" cy="685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56" name="55 Conector recto de flecha"/>
          <p:cNvCxnSpPr/>
          <p:nvPr/>
        </p:nvCxnSpPr>
        <p:spPr>
          <a:xfrm rot="16200000" flipH="1">
            <a:off x="6736808" y="6541058"/>
            <a:ext cx="350843" cy="685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57" name="56 Conector recto de flecha"/>
          <p:cNvCxnSpPr/>
          <p:nvPr/>
        </p:nvCxnSpPr>
        <p:spPr>
          <a:xfrm>
            <a:off x="8619818" y="6800870"/>
            <a:ext cx="728668" cy="18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58" name="57 Conector recto de flecha"/>
          <p:cNvCxnSpPr/>
          <p:nvPr/>
        </p:nvCxnSpPr>
        <p:spPr>
          <a:xfrm rot="10800000">
            <a:off x="8619818" y="6962796"/>
            <a:ext cx="809631" cy="18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59" name="58 Conector recto de flecha"/>
          <p:cNvCxnSpPr/>
          <p:nvPr/>
        </p:nvCxnSpPr>
        <p:spPr>
          <a:xfrm>
            <a:off x="4398945" y="6800870"/>
            <a:ext cx="728668" cy="18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60" name="59 Conector recto de flecha"/>
          <p:cNvCxnSpPr/>
          <p:nvPr/>
        </p:nvCxnSpPr>
        <p:spPr>
          <a:xfrm rot="10800000">
            <a:off x="4398945" y="6962796"/>
            <a:ext cx="809631" cy="1800"/>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62" name="61 Conector angular"/>
          <p:cNvCxnSpPr>
            <a:endCxn id="2050" idx="1"/>
          </p:cNvCxnSpPr>
          <p:nvPr/>
        </p:nvCxnSpPr>
        <p:spPr>
          <a:xfrm rot="16200000" flipV="1">
            <a:off x="3856499" y="3586643"/>
            <a:ext cx="4841592" cy="1910717"/>
          </a:xfrm>
          <a:prstGeom prst="bentConnector4">
            <a:avLst>
              <a:gd name="adj1" fmla="val -10941"/>
              <a:gd name="adj2" fmla="val 247128"/>
            </a:avLst>
          </a:prstGeom>
          <a:ln>
            <a:tailEnd type="arrow"/>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2126830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51"/>
                                        </p:tgtEl>
                                        <p:attrNameLst>
                                          <p:attrName>style.visibility</p:attrName>
                                        </p:attrNameLst>
                                      </p:cBhvr>
                                      <p:to>
                                        <p:strVal val="visible"/>
                                      </p:to>
                                    </p:set>
                                    <p:anim calcmode="lin" valueType="num">
                                      <p:cBhvr additive="base">
                                        <p:cTn id="11" dur="500" fill="hold"/>
                                        <p:tgtEl>
                                          <p:spTgt spid="2051"/>
                                        </p:tgtEl>
                                        <p:attrNameLst>
                                          <p:attrName>ppt_x</p:attrName>
                                        </p:attrNameLst>
                                      </p:cBhvr>
                                      <p:tavLst>
                                        <p:tav tm="0">
                                          <p:val>
                                            <p:strVal val="#ppt_x"/>
                                          </p:val>
                                        </p:tav>
                                        <p:tav tm="100000">
                                          <p:val>
                                            <p:strVal val="#ppt_x"/>
                                          </p:val>
                                        </p:tav>
                                      </p:tavLst>
                                    </p:anim>
                                    <p:anim calcmode="lin" valueType="num">
                                      <p:cBhvr additive="base">
                                        <p:cTn id="12"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additive="base">
                                        <p:cTn id="17" dur="500" fill="hold"/>
                                        <p:tgtEl>
                                          <p:spTgt spid="28"/>
                                        </p:tgtEl>
                                        <p:attrNameLst>
                                          <p:attrName>ppt_x</p:attrName>
                                        </p:attrNameLst>
                                      </p:cBhvr>
                                      <p:tavLst>
                                        <p:tav tm="0">
                                          <p:val>
                                            <p:strVal val="#ppt_x"/>
                                          </p:val>
                                        </p:tav>
                                        <p:tav tm="100000">
                                          <p:val>
                                            <p:strVal val="#ppt_x"/>
                                          </p:val>
                                        </p:tav>
                                      </p:tavLst>
                                    </p:anim>
                                    <p:anim calcmode="lin" valueType="num">
                                      <p:cBhvr additive="base">
                                        <p:cTn id="18" dur="500" fill="hold"/>
                                        <p:tgtEl>
                                          <p:spTgt spid="2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052"/>
                                        </p:tgtEl>
                                        <p:attrNameLst>
                                          <p:attrName>style.visibility</p:attrName>
                                        </p:attrNameLst>
                                      </p:cBhvr>
                                      <p:to>
                                        <p:strVal val="visible"/>
                                      </p:to>
                                    </p:set>
                                    <p:anim calcmode="lin" valueType="num">
                                      <p:cBhvr additive="base">
                                        <p:cTn id="21" dur="500" fill="hold"/>
                                        <p:tgtEl>
                                          <p:spTgt spid="2052"/>
                                        </p:tgtEl>
                                        <p:attrNameLst>
                                          <p:attrName>ppt_x</p:attrName>
                                        </p:attrNameLst>
                                      </p:cBhvr>
                                      <p:tavLst>
                                        <p:tav tm="0">
                                          <p:val>
                                            <p:strVal val="#ppt_x"/>
                                          </p:val>
                                        </p:tav>
                                        <p:tav tm="100000">
                                          <p:val>
                                            <p:strVal val="#ppt_x"/>
                                          </p:val>
                                        </p:tav>
                                      </p:tavLst>
                                    </p:anim>
                                    <p:anim calcmode="lin" valueType="num">
                                      <p:cBhvr additive="base">
                                        <p:cTn id="22"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additive="base">
                                        <p:cTn id="27" dur="500" fill="hold"/>
                                        <p:tgtEl>
                                          <p:spTgt spid="32"/>
                                        </p:tgtEl>
                                        <p:attrNameLst>
                                          <p:attrName>ppt_x</p:attrName>
                                        </p:attrNameLst>
                                      </p:cBhvr>
                                      <p:tavLst>
                                        <p:tav tm="0">
                                          <p:val>
                                            <p:strVal val="#ppt_x"/>
                                          </p:val>
                                        </p:tav>
                                        <p:tav tm="100000">
                                          <p:val>
                                            <p:strVal val="#ppt_x"/>
                                          </p:val>
                                        </p:tav>
                                      </p:tavLst>
                                    </p:anim>
                                    <p:anim calcmode="lin" valueType="num">
                                      <p:cBhvr additive="base">
                                        <p:cTn id="28" dur="500" fill="hold"/>
                                        <p:tgtEl>
                                          <p:spTgt spid="3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053"/>
                                        </p:tgtEl>
                                        <p:attrNameLst>
                                          <p:attrName>style.visibility</p:attrName>
                                        </p:attrNameLst>
                                      </p:cBhvr>
                                      <p:to>
                                        <p:strVal val="visible"/>
                                      </p:to>
                                    </p:set>
                                    <p:anim calcmode="lin" valueType="num">
                                      <p:cBhvr additive="base">
                                        <p:cTn id="31" dur="500" fill="hold"/>
                                        <p:tgtEl>
                                          <p:spTgt spid="2053"/>
                                        </p:tgtEl>
                                        <p:attrNameLst>
                                          <p:attrName>ppt_x</p:attrName>
                                        </p:attrNameLst>
                                      </p:cBhvr>
                                      <p:tavLst>
                                        <p:tav tm="0">
                                          <p:val>
                                            <p:strVal val="#ppt_x"/>
                                          </p:val>
                                        </p:tav>
                                        <p:tav tm="100000">
                                          <p:val>
                                            <p:strVal val="#ppt_x"/>
                                          </p:val>
                                        </p:tav>
                                      </p:tavLst>
                                    </p:anim>
                                    <p:anim calcmode="lin" valueType="num">
                                      <p:cBhvr additive="base">
                                        <p:cTn id="32" dur="500" fill="hold"/>
                                        <p:tgtEl>
                                          <p:spTgt spid="205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054"/>
                                        </p:tgtEl>
                                        <p:attrNameLst>
                                          <p:attrName>style.visibility</p:attrName>
                                        </p:attrNameLst>
                                      </p:cBhvr>
                                      <p:to>
                                        <p:strVal val="visible"/>
                                      </p:to>
                                    </p:set>
                                    <p:anim calcmode="lin" valueType="num">
                                      <p:cBhvr additive="base">
                                        <p:cTn id="41" dur="500" fill="hold"/>
                                        <p:tgtEl>
                                          <p:spTgt spid="2054"/>
                                        </p:tgtEl>
                                        <p:attrNameLst>
                                          <p:attrName>ppt_x</p:attrName>
                                        </p:attrNameLst>
                                      </p:cBhvr>
                                      <p:tavLst>
                                        <p:tav tm="0">
                                          <p:val>
                                            <p:strVal val="#ppt_x"/>
                                          </p:val>
                                        </p:tav>
                                        <p:tav tm="100000">
                                          <p:val>
                                            <p:strVal val="#ppt_x"/>
                                          </p:val>
                                        </p:tav>
                                      </p:tavLst>
                                    </p:anim>
                                    <p:anim calcmode="lin" valueType="num">
                                      <p:cBhvr additive="base">
                                        <p:cTn id="42" dur="500" fill="hold"/>
                                        <p:tgtEl>
                                          <p:spTgt spid="2054"/>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additive="base">
                                        <p:cTn id="47" dur="500" fill="hold"/>
                                        <p:tgtEl>
                                          <p:spTgt spid="38"/>
                                        </p:tgtEl>
                                        <p:attrNameLst>
                                          <p:attrName>ppt_x</p:attrName>
                                        </p:attrNameLst>
                                      </p:cBhvr>
                                      <p:tavLst>
                                        <p:tav tm="0">
                                          <p:val>
                                            <p:strVal val="#ppt_x"/>
                                          </p:val>
                                        </p:tav>
                                        <p:tav tm="100000">
                                          <p:val>
                                            <p:strVal val="#ppt_x"/>
                                          </p:val>
                                        </p:tav>
                                      </p:tavLst>
                                    </p:anim>
                                    <p:anim calcmode="lin" valueType="num">
                                      <p:cBhvr additive="base">
                                        <p:cTn id="48" dur="500" fill="hold"/>
                                        <p:tgtEl>
                                          <p:spTgt spid="38"/>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055"/>
                                        </p:tgtEl>
                                        <p:attrNameLst>
                                          <p:attrName>style.visibility</p:attrName>
                                        </p:attrNameLst>
                                      </p:cBhvr>
                                      <p:to>
                                        <p:strVal val="visible"/>
                                      </p:to>
                                    </p:set>
                                    <p:anim calcmode="lin" valueType="num">
                                      <p:cBhvr additive="base">
                                        <p:cTn id="51" dur="500" fill="hold"/>
                                        <p:tgtEl>
                                          <p:spTgt spid="2055"/>
                                        </p:tgtEl>
                                        <p:attrNameLst>
                                          <p:attrName>ppt_x</p:attrName>
                                        </p:attrNameLst>
                                      </p:cBhvr>
                                      <p:tavLst>
                                        <p:tav tm="0">
                                          <p:val>
                                            <p:strVal val="#ppt_x"/>
                                          </p:val>
                                        </p:tav>
                                        <p:tav tm="100000">
                                          <p:val>
                                            <p:strVal val="#ppt_x"/>
                                          </p:val>
                                        </p:tav>
                                      </p:tavLst>
                                    </p:anim>
                                    <p:anim calcmode="lin" valueType="num">
                                      <p:cBhvr additive="base">
                                        <p:cTn id="52" dur="500" fill="hold"/>
                                        <p:tgtEl>
                                          <p:spTgt spid="2055"/>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blinds(horizontal)">
                                      <p:cBhvr>
                                        <p:cTn id="57" dur="500"/>
                                        <p:tgtEl>
                                          <p:spTgt spid="39"/>
                                        </p:tgtEl>
                                      </p:cBhvr>
                                    </p:animEffect>
                                  </p:childTnLst>
                                </p:cTn>
                              </p:par>
                              <p:par>
                                <p:cTn id="58" presetID="3" presetClass="entr" presetSubtype="10" fill="hold" nodeType="withEffect">
                                  <p:stCondLst>
                                    <p:cond delay="0"/>
                                  </p:stCondLst>
                                  <p:childTnLst>
                                    <p:set>
                                      <p:cBhvr>
                                        <p:cTn id="59" dur="1" fill="hold">
                                          <p:stCondLst>
                                            <p:cond delay="0"/>
                                          </p:stCondLst>
                                        </p:cTn>
                                        <p:tgtEl>
                                          <p:spTgt spid="43"/>
                                        </p:tgtEl>
                                        <p:attrNameLst>
                                          <p:attrName>style.visibility</p:attrName>
                                        </p:attrNameLst>
                                      </p:cBhvr>
                                      <p:to>
                                        <p:strVal val="visible"/>
                                      </p:to>
                                    </p:set>
                                    <p:animEffect transition="in" filter="blinds(horizontal)">
                                      <p:cBhvr>
                                        <p:cTn id="60" dur="500"/>
                                        <p:tgtEl>
                                          <p:spTgt spid="43"/>
                                        </p:tgtEl>
                                      </p:cBhvr>
                                    </p:animEffect>
                                  </p:childTnLst>
                                </p:cTn>
                              </p:par>
                              <p:par>
                                <p:cTn id="61" presetID="3" presetClass="entr" presetSubtype="10" fill="hold" nodeType="withEffect">
                                  <p:stCondLst>
                                    <p:cond delay="0"/>
                                  </p:stCondLst>
                                  <p:childTnLst>
                                    <p:set>
                                      <p:cBhvr>
                                        <p:cTn id="62" dur="1" fill="hold">
                                          <p:stCondLst>
                                            <p:cond delay="0"/>
                                          </p:stCondLst>
                                        </p:cTn>
                                        <p:tgtEl>
                                          <p:spTgt spid="2057"/>
                                        </p:tgtEl>
                                        <p:attrNameLst>
                                          <p:attrName>style.visibility</p:attrName>
                                        </p:attrNameLst>
                                      </p:cBhvr>
                                      <p:to>
                                        <p:strVal val="visible"/>
                                      </p:to>
                                    </p:set>
                                    <p:animEffect transition="in" filter="blinds(horizontal)">
                                      <p:cBhvr>
                                        <p:cTn id="63" dur="500"/>
                                        <p:tgtEl>
                                          <p:spTgt spid="2057"/>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52"/>
                                        </p:tgtEl>
                                        <p:attrNameLst>
                                          <p:attrName>style.visibility</p:attrName>
                                        </p:attrNameLst>
                                      </p:cBhvr>
                                      <p:to>
                                        <p:strVal val="visible"/>
                                      </p:to>
                                    </p:set>
                                    <p:animEffect transition="in" filter="blinds(horizontal)">
                                      <p:cBhvr>
                                        <p:cTn id="68" dur="500"/>
                                        <p:tgtEl>
                                          <p:spTgt spid="52"/>
                                        </p:tgtEl>
                                      </p:cBhvr>
                                    </p:animEffect>
                                  </p:childTnLst>
                                </p:cTn>
                              </p:par>
                              <p:par>
                                <p:cTn id="69" presetID="3" presetClass="entr" presetSubtype="10" fill="hold" nodeType="withEffect">
                                  <p:stCondLst>
                                    <p:cond delay="0"/>
                                  </p:stCondLst>
                                  <p:childTnLst>
                                    <p:set>
                                      <p:cBhvr>
                                        <p:cTn id="70" dur="1" fill="hold">
                                          <p:stCondLst>
                                            <p:cond delay="0"/>
                                          </p:stCondLst>
                                        </p:cTn>
                                        <p:tgtEl>
                                          <p:spTgt spid="53"/>
                                        </p:tgtEl>
                                        <p:attrNameLst>
                                          <p:attrName>style.visibility</p:attrName>
                                        </p:attrNameLst>
                                      </p:cBhvr>
                                      <p:to>
                                        <p:strVal val="visible"/>
                                      </p:to>
                                    </p:set>
                                    <p:animEffect transition="in" filter="blinds(horizontal)">
                                      <p:cBhvr>
                                        <p:cTn id="71" dur="500"/>
                                        <p:tgtEl>
                                          <p:spTgt spid="53"/>
                                        </p:tgtEl>
                                      </p:cBhvr>
                                    </p:animEffect>
                                  </p:childTnLst>
                                </p:cTn>
                              </p:par>
                              <p:par>
                                <p:cTn id="72" presetID="3" presetClass="entr" presetSubtype="10" fill="hold" nodeType="withEffect">
                                  <p:stCondLst>
                                    <p:cond delay="0"/>
                                  </p:stCondLst>
                                  <p:childTnLst>
                                    <p:set>
                                      <p:cBhvr>
                                        <p:cTn id="73" dur="1" fill="hold">
                                          <p:stCondLst>
                                            <p:cond delay="0"/>
                                          </p:stCondLst>
                                        </p:cTn>
                                        <p:tgtEl>
                                          <p:spTgt spid="2056"/>
                                        </p:tgtEl>
                                        <p:attrNameLst>
                                          <p:attrName>style.visibility</p:attrName>
                                        </p:attrNameLst>
                                      </p:cBhvr>
                                      <p:to>
                                        <p:strVal val="visible"/>
                                      </p:to>
                                    </p:set>
                                    <p:animEffect transition="in" filter="blinds(horizontal)">
                                      <p:cBhvr>
                                        <p:cTn id="74" dur="500"/>
                                        <p:tgtEl>
                                          <p:spTgt spid="2056"/>
                                        </p:tgtEl>
                                      </p:cBhvr>
                                    </p:animEffect>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54"/>
                                        </p:tgtEl>
                                        <p:attrNameLst>
                                          <p:attrName>style.visibility</p:attrName>
                                        </p:attrNameLst>
                                      </p:cBhvr>
                                      <p:to>
                                        <p:strVal val="visible"/>
                                      </p:to>
                                    </p:set>
                                    <p:anim calcmode="lin" valueType="num">
                                      <p:cBhvr additive="base">
                                        <p:cTn id="79" dur="500" fill="hold"/>
                                        <p:tgtEl>
                                          <p:spTgt spid="54"/>
                                        </p:tgtEl>
                                        <p:attrNameLst>
                                          <p:attrName>ppt_x</p:attrName>
                                        </p:attrNameLst>
                                      </p:cBhvr>
                                      <p:tavLst>
                                        <p:tav tm="0">
                                          <p:val>
                                            <p:strVal val="#ppt_x"/>
                                          </p:val>
                                        </p:tav>
                                        <p:tav tm="100000">
                                          <p:val>
                                            <p:strVal val="#ppt_x"/>
                                          </p:val>
                                        </p:tav>
                                      </p:tavLst>
                                    </p:anim>
                                    <p:anim calcmode="lin" valueType="num">
                                      <p:cBhvr additive="base">
                                        <p:cTn id="80" dur="500" fill="hold"/>
                                        <p:tgtEl>
                                          <p:spTgt spid="54"/>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2058"/>
                                        </p:tgtEl>
                                        <p:attrNameLst>
                                          <p:attrName>style.visibility</p:attrName>
                                        </p:attrNameLst>
                                      </p:cBhvr>
                                      <p:to>
                                        <p:strVal val="visible"/>
                                      </p:to>
                                    </p:set>
                                    <p:anim calcmode="lin" valueType="num">
                                      <p:cBhvr additive="base">
                                        <p:cTn id="83" dur="500" fill="hold"/>
                                        <p:tgtEl>
                                          <p:spTgt spid="2058"/>
                                        </p:tgtEl>
                                        <p:attrNameLst>
                                          <p:attrName>ppt_x</p:attrName>
                                        </p:attrNameLst>
                                      </p:cBhvr>
                                      <p:tavLst>
                                        <p:tav tm="0">
                                          <p:val>
                                            <p:strVal val="#ppt_x"/>
                                          </p:val>
                                        </p:tav>
                                        <p:tav tm="100000">
                                          <p:val>
                                            <p:strVal val="#ppt_x"/>
                                          </p:val>
                                        </p:tav>
                                      </p:tavLst>
                                    </p:anim>
                                    <p:anim calcmode="lin" valueType="num">
                                      <p:cBhvr additive="base">
                                        <p:cTn id="84" dur="500" fill="hold"/>
                                        <p:tgtEl>
                                          <p:spTgt spid="2058"/>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55"/>
                                        </p:tgtEl>
                                        <p:attrNameLst>
                                          <p:attrName>style.visibility</p:attrName>
                                        </p:attrNameLst>
                                      </p:cBhvr>
                                      <p:to>
                                        <p:strVal val="visible"/>
                                      </p:to>
                                    </p:set>
                                    <p:anim calcmode="lin" valueType="num">
                                      <p:cBhvr additive="base">
                                        <p:cTn id="89" dur="500" fill="hold"/>
                                        <p:tgtEl>
                                          <p:spTgt spid="55"/>
                                        </p:tgtEl>
                                        <p:attrNameLst>
                                          <p:attrName>ppt_x</p:attrName>
                                        </p:attrNameLst>
                                      </p:cBhvr>
                                      <p:tavLst>
                                        <p:tav tm="0">
                                          <p:val>
                                            <p:strVal val="#ppt_x"/>
                                          </p:val>
                                        </p:tav>
                                        <p:tav tm="100000">
                                          <p:val>
                                            <p:strVal val="#ppt_x"/>
                                          </p:val>
                                        </p:tav>
                                      </p:tavLst>
                                    </p:anim>
                                    <p:anim calcmode="lin" valueType="num">
                                      <p:cBhvr additive="base">
                                        <p:cTn id="90" dur="500" fill="hold"/>
                                        <p:tgtEl>
                                          <p:spTgt spid="55"/>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2059"/>
                                        </p:tgtEl>
                                        <p:attrNameLst>
                                          <p:attrName>style.visibility</p:attrName>
                                        </p:attrNameLst>
                                      </p:cBhvr>
                                      <p:to>
                                        <p:strVal val="visible"/>
                                      </p:to>
                                    </p:set>
                                    <p:anim calcmode="lin" valueType="num">
                                      <p:cBhvr additive="base">
                                        <p:cTn id="93" dur="500" fill="hold"/>
                                        <p:tgtEl>
                                          <p:spTgt spid="2059"/>
                                        </p:tgtEl>
                                        <p:attrNameLst>
                                          <p:attrName>ppt_x</p:attrName>
                                        </p:attrNameLst>
                                      </p:cBhvr>
                                      <p:tavLst>
                                        <p:tav tm="0">
                                          <p:val>
                                            <p:strVal val="#ppt_x"/>
                                          </p:val>
                                        </p:tav>
                                        <p:tav tm="100000">
                                          <p:val>
                                            <p:strVal val="#ppt_x"/>
                                          </p:val>
                                        </p:tav>
                                      </p:tavLst>
                                    </p:anim>
                                    <p:anim calcmode="lin" valueType="num">
                                      <p:cBhvr additive="base">
                                        <p:cTn id="94" dur="500" fill="hold"/>
                                        <p:tgtEl>
                                          <p:spTgt spid="2059"/>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56"/>
                                        </p:tgtEl>
                                        <p:attrNameLst>
                                          <p:attrName>style.visibility</p:attrName>
                                        </p:attrNameLst>
                                      </p:cBhvr>
                                      <p:to>
                                        <p:strVal val="visible"/>
                                      </p:to>
                                    </p:set>
                                    <p:anim calcmode="lin" valueType="num">
                                      <p:cBhvr additive="base">
                                        <p:cTn id="99" dur="500" fill="hold"/>
                                        <p:tgtEl>
                                          <p:spTgt spid="56"/>
                                        </p:tgtEl>
                                        <p:attrNameLst>
                                          <p:attrName>ppt_x</p:attrName>
                                        </p:attrNameLst>
                                      </p:cBhvr>
                                      <p:tavLst>
                                        <p:tav tm="0">
                                          <p:val>
                                            <p:strVal val="#ppt_x"/>
                                          </p:val>
                                        </p:tav>
                                        <p:tav tm="100000">
                                          <p:val>
                                            <p:strVal val="#ppt_x"/>
                                          </p:val>
                                        </p:tav>
                                      </p:tavLst>
                                    </p:anim>
                                    <p:anim calcmode="lin" valueType="num">
                                      <p:cBhvr additive="base">
                                        <p:cTn id="100" dur="500" fill="hold"/>
                                        <p:tgtEl>
                                          <p:spTgt spid="56"/>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2060"/>
                                        </p:tgtEl>
                                        <p:attrNameLst>
                                          <p:attrName>style.visibility</p:attrName>
                                        </p:attrNameLst>
                                      </p:cBhvr>
                                      <p:to>
                                        <p:strVal val="visible"/>
                                      </p:to>
                                    </p:set>
                                    <p:anim calcmode="lin" valueType="num">
                                      <p:cBhvr additive="base">
                                        <p:cTn id="103" dur="500" fill="hold"/>
                                        <p:tgtEl>
                                          <p:spTgt spid="2060"/>
                                        </p:tgtEl>
                                        <p:attrNameLst>
                                          <p:attrName>ppt_x</p:attrName>
                                        </p:attrNameLst>
                                      </p:cBhvr>
                                      <p:tavLst>
                                        <p:tav tm="0">
                                          <p:val>
                                            <p:strVal val="#ppt_x"/>
                                          </p:val>
                                        </p:tav>
                                        <p:tav tm="100000">
                                          <p:val>
                                            <p:strVal val="#ppt_x"/>
                                          </p:val>
                                        </p:tav>
                                      </p:tavLst>
                                    </p:anim>
                                    <p:anim calcmode="lin" valueType="num">
                                      <p:cBhvr additive="base">
                                        <p:cTn id="104" dur="500" fill="hold"/>
                                        <p:tgtEl>
                                          <p:spTgt spid="2060"/>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nodeType="clickEffect">
                                  <p:stCondLst>
                                    <p:cond delay="0"/>
                                  </p:stCondLst>
                                  <p:childTnLst>
                                    <p:set>
                                      <p:cBhvr>
                                        <p:cTn id="108" dur="1" fill="hold">
                                          <p:stCondLst>
                                            <p:cond delay="0"/>
                                          </p:stCondLst>
                                        </p:cTn>
                                        <p:tgtEl>
                                          <p:spTgt spid="57"/>
                                        </p:tgtEl>
                                        <p:attrNameLst>
                                          <p:attrName>style.visibility</p:attrName>
                                        </p:attrNameLst>
                                      </p:cBhvr>
                                      <p:to>
                                        <p:strVal val="visible"/>
                                      </p:to>
                                    </p:set>
                                    <p:animEffect transition="in" filter="blinds(horizontal)">
                                      <p:cBhvr>
                                        <p:cTn id="109" dur="500"/>
                                        <p:tgtEl>
                                          <p:spTgt spid="57"/>
                                        </p:tgtEl>
                                      </p:cBhvr>
                                    </p:animEffect>
                                  </p:childTnLst>
                                </p:cTn>
                              </p:par>
                              <p:par>
                                <p:cTn id="110" presetID="3" presetClass="entr" presetSubtype="10" fill="hold" nodeType="withEffect">
                                  <p:stCondLst>
                                    <p:cond delay="0"/>
                                  </p:stCondLst>
                                  <p:childTnLst>
                                    <p:set>
                                      <p:cBhvr>
                                        <p:cTn id="111" dur="1" fill="hold">
                                          <p:stCondLst>
                                            <p:cond delay="0"/>
                                          </p:stCondLst>
                                        </p:cTn>
                                        <p:tgtEl>
                                          <p:spTgt spid="58"/>
                                        </p:tgtEl>
                                        <p:attrNameLst>
                                          <p:attrName>style.visibility</p:attrName>
                                        </p:attrNameLst>
                                      </p:cBhvr>
                                      <p:to>
                                        <p:strVal val="visible"/>
                                      </p:to>
                                    </p:set>
                                    <p:animEffect transition="in" filter="blinds(horizontal)">
                                      <p:cBhvr>
                                        <p:cTn id="112" dur="500"/>
                                        <p:tgtEl>
                                          <p:spTgt spid="58"/>
                                        </p:tgtEl>
                                      </p:cBhvr>
                                    </p:animEffect>
                                  </p:childTnLst>
                                </p:cTn>
                              </p:par>
                              <p:par>
                                <p:cTn id="113" presetID="3" presetClass="entr" presetSubtype="10" fill="hold" nodeType="withEffect">
                                  <p:stCondLst>
                                    <p:cond delay="0"/>
                                  </p:stCondLst>
                                  <p:childTnLst>
                                    <p:set>
                                      <p:cBhvr>
                                        <p:cTn id="114" dur="1" fill="hold">
                                          <p:stCondLst>
                                            <p:cond delay="0"/>
                                          </p:stCondLst>
                                        </p:cTn>
                                        <p:tgtEl>
                                          <p:spTgt spid="2062"/>
                                        </p:tgtEl>
                                        <p:attrNameLst>
                                          <p:attrName>style.visibility</p:attrName>
                                        </p:attrNameLst>
                                      </p:cBhvr>
                                      <p:to>
                                        <p:strVal val="visible"/>
                                      </p:to>
                                    </p:set>
                                    <p:animEffect transition="in" filter="blinds(horizontal)">
                                      <p:cBhvr>
                                        <p:cTn id="115" dur="500"/>
                                        <p:tgtEl>
                                          <p:spTgt spid="2062"/>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nodeType="clickEffect">
                                  <p:stCondLst>
                                    <p:cond delay="0"/>
                                  </p:stCondLst>
                                  <p:childTnLst>
                                    <p:set>
                                      <p:cBhvr>
                                        <p:cTn id="119" dur="1" fill="hold">
                                          <p:stCondLst>
                                            <p:cond delay="0"/>
                                          </p:stCondLst>
                                        </p:cTn>
                                        <p:tgtEl>
                                          <p:spTgt spid="59"/>
                                        </p:tgtEl>
                                        <p:attrNameLst>
                                          <p:attrName>style.visibility</p:attrName>
                                        </p:attrNameLst>
                                      </p:cBhvr>
                                      <p:to>
                                        <p:strVal val="visible"/>
                                      </p:to>
                                    </p:set>
                                    <p:animEffect transition="in" filter="blinds(horizontal)">
                                      <p:cBhvr>
                                        <p:cTn id="120" dur="500"/>
                                        <p:tgtEl>
                                          <p:spTgt spid="59"/>
                                        </p:tgtEl>
                                      </p:cBhvr>
                                    </p:animEffect>
                                  </p:childTnLst>
                                </p:cTn>
                              </p:par>
                              <p:par>
                                <p:cTn id="121" presetID="3" presetClass="entr" presetSubtype="10" fill="hold" nodeType="withEffect">
                                  <p:stCondLst>
                                    <p:cond delay="0"/>
                                  </p:stCondLst>
                                  <p:childTnLst>
                                    <p:set>
                                      <p:cBhvr>
                                        <p:cTn id="122" dur="1" fill="hold">
                                          <p:stCondLst>
                                            <p:cond delay="0"/>
                                          </p:stCondLst>
                                        </p:cTn>
                                        <p:tgtEl>
                                          <p:spTgt spid="60"/>
                                        </p:tgtEl>
                                        <p:attrNameLst>
                                          <p:attrName>style.visibility</p:attrName>
                                        </p:attrNameLst>
                                      </p:cBhvr>
                                      <p:to>
                                        <p:strVal val="visible"/>
                                      </p:to>
                                    </p:set>
                                    <p:animEffect transition="in" filter="blinds(horizontal)">
                                      <p:cBhvr>
                                        <p:cTn id="123" dur="500"/>
                                        <p:tgtEl>
                                          <p:spTgt spid="60"/>
                                        </p:tgtEl>
                                      </p:cBhvr>
                                    </p:animEffect>
                                  </p:childTnLst>
                                </p:cTn>
                              </p:par>
                              <p:par>
                                <p:cTn id="124" presetID="3" presetClass="entr" presetSubtype="10" fill="hold" nodeType="withEffect">
                                  <p:stCondLst>
                                    <p:cond delay="0"/>
                                  </p:stCondLst>
                                  <p:childTnLst>
                                    <p:set>
                                      <p:cBhvr>
                                        <p:cTn id="125" dur="1" fill="hold">
                                          <p:stCondLst>
                                            <p:cond delay="0"/>
                                          </p:stCondLst>
                                        </p:cTn>
                                        <p:tgtEl>
                                          <p:spTgt spid="2061"/>
                                        </p:tgtEl>
                                        <p:attrNameLst>
                                          <p:attrName>style.visibility</p:attrName>
                                        </p:attrNameLst>
                                      </p:cBhvr>
                                      <p:to>
                                        <p:strVal val="visible"/>
                                      </p:to>
                                    </p:set>
                                    <p:animEffect transition="in" filter="blinds(horizontal)">
                                      <p:cBhvr>
                                        <p:cTn id="126" dur="500"/>
                                        <p:tgtEl>
                                          <p:spTgt spid="2061"/>
                                        </p:tgtEl>
                                      </p:cBhvr>
                                    </p:animEffect>
                                  </p:childTnLst>
                                </p:cTn>
                              </p:par>
                            </p:childTnLst>
                          </p:cTn>
                        </p:par>
                      </p:childTnLst>
                    </p:cTn>
                  </p:par>
                  <p:par>
                    <p:cTn id="127" fill="hold">
                      <p:stCondLst>
                        <p:cond delay="indefinite"/>
                      </p:stCondLst>
                      <p:childTnLst>
                        <p:par>
                          <p:cTn id="128" fill="hold">
                            <p:stCondLst>
                              <p:cond delay="0"/>
                            </p:stCondLst>
                            <p:childTnLst>
                              <p:par>
                                <p:cTn id="129" presetID="7" presetClass="entr" presetSubtype="4" fill="hold" nodeType="clickEffect">
                                  <p:stCondLst>
                                    <p:cond delay="0"/>
                                  </p:stCondLst>
                                  <p:childTnLst>
                                    <p:set>
                                      <p:cBhvr>
                                        <p:cTn id="130" dur="1" fill="hold">
                                          <p:stCondLst>
                                            <p:cond delay="0"/>
                                          </p:stCondLst>
                                        </p:cTn>
                                        <p:tgtEl>
                                          <p:spTgt spid="62"/>
                                        </p:tgtEl>
                                        <p:attrNameLst>
                                          <p:attrName>style.visibility</p:attrName>
                                        </p:attrNameLst>
                                      </p:cBhvr>
                                      <p:to>
                                        <p:strVal val="visible"/>
                                      </p:to>
                                    </p:set>
                                    <p:anim calcmode="lin" valueType="num">
                                      <p:cBhvr additive="base">
                                        <p:cTn id="131" dur="1000" fill="hold"/>
                                        <p:tgtEl>
                                          <p:spTgt spid="62"/>
                                        </p:tgtEl>
                                        <p:attrNameLst>
                                          <p:attrName>ppt_x</p:attrName>
                                        </p:attrNameLst>
                                      </p:cBhvr>
                                      <p:tavLst>
                                        <p:tav tm="0">
                                          <p:val>
                                            <p:strVal val="#ppt_x"/>
                                          </p:val>
                                        </p:tav>
                                        <p:tav tm="100000">
                                          <p:val>
                                            <p:strVal val="#ppt_x"/>
                                          </p:val>
                                        </p:tav>
                                      </p:tavLst>
                                    </p:anim>
                                    <p:anim calcmode="lin" valueType="num">
                                      <p:cBhvr additive="base">
                                        <p:cTn id="132" dur="1000" fill="hold"/>
                                        <p:tgtEl>
                                          <p:spTgt spid="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FA629485-6581-478B-96C8-F5B3AA3D851B}"/>
              </a:ext>
            </a:extLst>
          </p:cNvPr>
          <p:cNvSpPr>
            <a:spLocks noGrp="1" noChangeArrowheads="1"/>
          </p:cNvSpPr>
          <p:nvPr>
            <p:ph type="title"/>
          </p:nvPr>
        </p:nvSpPr>
        <p:spPr/>
        <p:txBody>
          <a:bodyPr/>
          <a:lstStyle/>
          <a:p>
            <a:pPr eaLnBrk="1" hangingPunct="1"/>
            <a:r>
              <a:rPr lang="es-MX" altLang="es-CO"/>
              <a:t>El Modelo de Von Neumann</a:t>
            </a:r>
            <a:endParaRPr lang="es-ES" altLang="es-CO"/>
          </a:p>
        </p:txBody>
      </p:sp>
      <p:sp>
        <p:nvSpPr>
          <p:cNvPr id="27651" name="Rectangle 3">
            <a:extLst>
              <a:ext uri="{FF2B5EF4-FFF2-40B4-BE49-F238E27FC236}">
                <a16:creationId xmlns:a16="http://schemas.microsoft.com/office/drawing/2014/main" id="{C53F9556-F950-41C1-83C8-7BCBF0655F10}"/>
              </a:ext>
            </a:extLst>
          </p:cNvPr>
          <p:cNvSpPr>
            <a:spLocks noGrp="1" noChangeArrowheads="1"/>
          </p:cNvSpPr>
          <p:nvPr>
            <p:ph idx="1"/>
          </p:nvPr>
        </p:nvSpPr>
        <p:spPr>
          <a:xfrm>
            <a:off x="6261100" y="1538288"/>
            <a:ext cx="5505450" cy="5424487"/>
          </a:xfrm>
        </p:spPr>
        <p:txBody>
          <a:bodyPr>
            <a:normAutofit/>
          </a:bodyPr>
          <a:lstStyle/>
          <a:p>
            <a:pPr eaLnBrk="1" hangingPunct="1">
              <a:lnSpc>
                <a:spcPct val="80000"/>
              </a:lnSpc>
            </a:pPr>
            <a:r>
              <a:rPr lang="es-MX" altLang="es-CO" dirty="0">
                <a:solidFill>
                  <a:srgbClr val="FF0000"/>
                </a:solidFill>
              </a:rPr>
              <a:t>Secuencias largas y complicadas (Cálculos)</a:t>
            </a:r>
          </a:p>
          <a:p>
            <a:pPr eaLnBrk="1" hangingPunct="1">
              <a:lnSpc>
                <a:spcPct val="80000"/>
              </a:lnSpc>
            </a:pPr>
            <a:r>
              <a:rPr lang="es-MX" altLang="es-CO" dirty="0">
                <a:solidFill>
                  <a:srgbClr val="FF0000"/>
                </a:solidFill>
              </a:rPr>
              <a:t>Almacena datos</a:t>
            </a:r>
            <a:r>
              <a:rPr lang="es-MX" altLang="es-CO" dirty="0"/>
              <a:t>, luego programas</a:t>
            </a:r>
          </a:p>
          <a:p>
            <a:pPr eaLnBrk="1" hangingPunct="1">
              <a:lnSpc>
                <a:spcPct val="80000"/>
              </a:lnSpc>
            </a:pPr>
            <a:r>
              <a:rPr lang="es-MX" altLang="es-CO" dirty="0" err="1"/>
              <a:t>Random</a:t>
            </a:r>
            <a:r>
              <a:rPr lang="es-MX" altLang="es-CO" dirty="0"/>
              <a:t> Access </a:t>
            </a:r>
            <a:r>
              <a:rPr lang="es-MX" altLang="es-CO" dirty="0" err="1"/>
              <a:t>Memory</a:t>
            </a:r>
            <a:endParaRPr lang="es-MX" altLang="es-CO" dirty="0"/>
          </a:p>
          <a:p>
            <a:pPr eaLnBrk="1" hangingPunct="1">
              <a:lnSpc>
                <a:spcPct val="80000"/>
              </a:lnSpc>
            </a:pPr>
            <a:r>
              <a:rPr lang="es-MX" altLang="es-CO" dirty="0" err="1"/>
              <a:t>Read</a:t>
            </a:r>
            <a:r>
              <a:rPr lang="es-MX" altLang="es-CO" dirty="0"/>
              <a:t> </a:t>
            </a:r>
            <a:r>
              <a:rPr lang="es-MX" altLang="es-CO" dirty="0" err="1"/>
              <a:t>Only</a:t>
            </a:r>
            <a:r>
              <a:rPr lang="es-MX" altLang="es-CO" dirty="0"/>
              <a:t> </a:t>
            </a:r>
            <a:r>
              <a:rPr lang="es-MX" altLang="es-CO" dirty="0" err="1"/>
              <a:t>Memory</a:t>
            </a:r>
            <a:endParaRPr lang="es-MX" altLang="es-CO" dirty="0"/>
          </a:p>
          <a:p>
            <a:pPr lvl="1" eaLnBrk="1" hangingPunct="1">
              <a:lnSpc>
                <a:spcPct val="80000"/>
              </a:lnSpc>
            </a:pPr>
            <a:r>
              <a:rPr lang="es-MX" altLang="es-CO" dirty="0"/>
              <a:t>PROM (Programable, 1 sola quema)</a:t>
            </a:r>
          </a:p>
          <a:p>
            <a:pPr lvl="1" eaLnBrk="1" hangingPunct="1">
              <a:lnSpc>
                <a:spcPct val="80000"/>
              </a:lnSpc>
            </a:pPr>
            <a:r>
              <a:rPr lang="es-MX" altLang="es-CO" dirty="0"/>
              <a:t>EPROM </a:t>
            </a:r>
          </a:p>
          <a:p>
            <a:pPr lvl="1" eaLnBrk="1" hangingPunct="1">
              <a:lnSpc>
                <a:spcPct val="80000"/>
              </a:lnSpc>
            </a:pPr>
            <a:r>
              <a:rPr lang="es-MX" altLang="es-CO" dirty="0"/>
              <a:t>EEPROM o E</a:t>
            </a:r>
            <a:r>
              <a:rPr lang="es-MX" altLang="es-CO" baseline="30000" dirty="0"/>
              <a:t>2</a:t>
            </a:r>
            <a:r>
              <a:rPr lang="es-MX" altLang="es-CO" dirty="0"/>
              <a:t>PROM (</a:t>
            </a:r>
            <a:r>
              <a:rPr lang="es-MX" altLang="es-CO" dirty="0" err="1"/>
              <a:t>Electrically</a:t>
            </a:r>
            <a:r>
              <a:rPr lang="es-MX" altLang="es-CO" dirty="0"/>
              <a:t> </a:t>
            </a:r>
            <a:r>
              <a:rPr lang="es-MX" altLang="es-CO" dirty="0" err="1"/>
              <a:t>Erasable</a:t>
            </a:r>
            <a:r>
              <a:rPr lang="es-MX" altLang="es-CO" dirty="0"/>
              <a:t> PROM)</a:t>
            </a:r>
          </a:p>
          <a:p>
            <a:pPr eaLnBrk="1" hangingPunct="1">
              <a:lnSpc>
                <a:spcPct val="80000"/>
              </a:lnSpc>
            </a:pPr>
            <a:r>
              <a:rPr lang="es-MX" altLang="es-CO" dirty="0"/>
              <a:t>Dirección física</a:t>
            </a:r>
          </a:p>
          <a:p>
            <a:pPr eaLnBrk="1" hangingPunct="1">
              <a:lnSpc>
                <a:spcPct val="80000"/>
              </a:lnSpc>
            </a:pPr>
            <a:endParaRPr lang="es-MX" altLang="es-CO" sz="1813" dirty="0"/>
          </a:p>
        </p:txBody>
      </p:sp>
      <p:pic>
        <p:nvPicPr>
          <p:cNvPr id="27652" name="Picture 4">
            <a:extLst>
              <a:ext uri="{FF2B5EF4-FFF2-40B4-BE49-F238E27FC236}">
                <a16:creationId xmlns:a16="http://schemas.microsoft.com/office/drawing/2014/main" id="{D8F16524-87A6-4281-918B-7B10F4C90A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7413" y="2914651"/>
            <a:ext cx="1684020" cy="3805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5 CuadroTexto">
            <a:extLst>
              <a:ext uri="{FF2B5EF4-FFF2-40B4-BE49-F238E27FC236}">
                <a16:creationId xmlns:a16="http://schemas.microsoft.com/office/drawing/2014/main" id="{1C042547-EBE2-40CE-BF19-315DFF959B01}"/>
              </a:ext>
            </a:extLst>
          </p:cNvPr>
          <p:cNvSpPr txBox="1">
            <a:spLocks noChangeArrowheads="1"/>
          </p:cNvSpPr>
          <p:nvPr/>
        </p:nvSpPr>
        <p:spPr bwMode="auto">
          <a:xfrm>
            <a:off x="3022601" y="1781175"/>
            <a:ext cx="2833688" cy="1068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anose="020B0604030504040204" pitchFamily="34" charset="0"/>
              </a:defRPr>
            </a:lvl1pPr>
            <a:lvl2pPr marL="742950" indent="-285750" eaLnBrk="0" hangingPunct="0">
              <a:defRPr>
                <a:solidFill>
                  <a:schemeClr val="tx1"/>
                </a:solidFill>
                <a:latin typeface="Tahoma" panose="020B0604030504040204" pitchFamily="34" charset="0"/>
              </a:defRPr>
            </a:lvl2pPr>
            <a:lvl3pPr marL="1143000" indent="-228600" eaLnBrk="0" hangingPunct="0">
              <a:defRPr>
                <a:solidFill>
                  <a:schemeClr val="tx1"/>
                </a:solidFill>
                <a:latin typeface="Tahoma" panose="020B0604030504040204" pitchFamily="34" charset="0"/>
              </a:defRPr>
            </a:lvl3pPr>
            <a:lvl4pPr marL="1600200" indent="-228600" eaLnBrk="0" hangingPunct="0">
              <a:defRPr>
                <a:solidFill>
                  <a:schemeClr val="tx1"/>
                </a:solidFill>
                <a:latin typeface="Tahoma" panose="020B0604030504040204" pitchFamily="34" charset="0"/>
              </a:defRPr>
            </a:lvl4pPr>
            <a:lvl5pPr marL="2057400" indent="-228600" eaLnBrk="0" hangingPunct="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r>
              <a:rPr lang="es-ES_tradnl" altLang="es-CO" sz="3173"/>
              <a:t>Unidad de Memoria</a:t>
            </a:r>
            <a:endParaRPr lang="en-US" altLang="es-CO" sz="3173"/>
          </a:p>
        </p:txBody>
      </p:sp>
    </p:spTree>
    <p:extLst>
      <p:ext uri="{BB962C8B-B14F-4D97-AF65-F5344CB8AC3E}">
        <p14:creationId xmlns:p14="http://schemas.microsoft.com/office/powerpoint/2010/main" val="596443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5956300" y="1269224"/>
            <a:ext cx="3276600" cy="678573"/>
          </a:xfrm>
          <a:prstGeom prst="rect">
            <a:avLst/>
          </a:prstGeom>
        </p:spPr>
        <p:txBody>
          <a:bodyPr wrap="square" lIns="123371" tIns="61685" rIns="123371" bIns="61685">
            <a:spAutoFit/>
          </a:bodyPr>
          <a:lstStyle/>
          <a:p>
            <a:pPr algn="ctr" defTabSz="457211"/>
            <a:r>
              <a:rPr lang="es-CO" dirty="0">
                <a:solidFill>
                  <a:prstClr val="black"/>
                </a:solidFill>
                <a:latin typeface="Calibri" panose="020F0502020204030204"/>
                <a:hlinkClick r:id="rId2"/>
              </a:rPr>
              <a:t>cesar.lopezg@upb.edu.co</a:t>
            </a:r>
            <a:endParaRPr lang="es-CO" dirty="0">
              <a:solidFill>
                <a:prstClr val="black"/>
              </a:solidFill>
              <a:latin typeface="Calibri" panose="020F0502020204030204"/>
            </a:endParaRPr>
          </a:p>
          <a:p>
            <a:pPr algn="ctr" defTabSz="457211"/>
            <a:r>
              <a:rPr lang="es-CO" dirty="0">
                <a:solidFill>
                  <a:prstClr val="black"/>
                </a:solidFill>
                <a:latin typeface="Calibri" panose="020F0502020204030204"/>
              </a:rPr>
              <a:t>L-V 8am hasta las 5pm.</a:t>
            </a:r>
          </a:p>
        </p:txBody>
      </p:sp>
      <p:sp>
        <p:nvSpPr>
          <p:cNvPr id="5" name="4 CuadroTexto"/>
          <p:cNvSpPr txBox="1"/>
          <p:nvPr/>
        </p:nvSpPr>
        <p:spPr>
          <a:xfrm>
            <a:off x="4608072" y="3207039"/>
            <a:ext cx="8619214" cy="2617565"/>
          </a:xfrm>
          <a:prstGeom prst="rect">
            <a:avLst/>
          </a:prstGeom>
          <a:noFill/>
        </p:spPr>
        <p:txBody>
          <a:bodyPr wrap="square" lIns="123371" tIns="61685" rIns="123371" bIns="61685" rtlCol="0">
            <a:spAutoFit/>
          </a:bodyPr>
          <a:lstStyle/>
          <a:p>
            <a:pPr algn="ctr" defTabSz="457211"/>
            <a:r>
              <a:rPr lang="es-CO" dirty="0">
                <a:solidFill>
                  <a:prstClr val="black"/>
                </a:solidFill>
                <a:latin typeface="Calibri" panose="020F0502020204030204"/>
              </a:rPr>
              <a:t>Magíster en Ingeniería de Sistemas, Especialista en Telemática y sistemas Distribuidos</a:t>
            </a:r>
          </a:p>
          <a:p>
            <a:pPr algn="ctr" defTabSz="457211"/>
            <a:r>
              <a:rPr lang="es-CO" dirty="0">
                <a:solidFill>
                  <a:prstClr val="black"/>
                </a:solidFill>
                <a:latin typeface="Calibri" panose="020F0502020204030204"/>
              </a:rPr>
              <a:t>Ingeniero de Sistemas</a:t>
            </a:r>
          </a:p>
          <a:p>
            <a:pPr algn="ctr" defTabSz="457211"/>
            <a:r>
              <a:rPr lang="es-CO" dirty="0">
                <a:solidFill>
                  <a:prstClr val="black"/>
                </a:solidFill>
                <a:latin typeface="Calibri" panose="020F0502020204030204"/>
              </a:rPr>
              <a:t>Certificado ITIL, ISO27000 – 9000</a:t>
            </a:r>
          </a:p>
          <a:p>
            <a:pPr algn="ctr" defTabSz="457211"/>
            <a:r>
              <a:rPr lang="es-CO" dirty="0">
                <a:solidFill>
                  <a:prstClr val="black"/>
                </a:solidFill>
                <a:latin typeface="Calibri" panose="020F0502020204030204"/>
              </a:rPr>
              <a:t>Docente: UPB, </a:t>
            </a:r>
            <a:r>
              <a:rPr lang="es-CO" dirty="0" err="1">
                <a:solidFill>
                  <a:prstClr val="black"/>
                </a:solidFill>
                <a:latin typeface="Calibri" panose="020F0502020204030204"/>
              </a:rPr>
              <a:t>UdeA</a:t>
            </a:r>
            <a:r>
              <a:rPr lang="es-CO" dirty="0">
                <a:solidFill>
                  <a:prstClr val="black"/>
                </a:solidFill>
                <a:latin typeface="Calibri" panose="020F0502020204030204"/>
              </a:rPr>
              <a:t>, Politécnico JIC, </a:t>
            </a:r>
            <a:r>
              <a:rPr lang="es-CO" dirty="0" err="1">
                <a:solidFill>
                  <a:prstClr val="black"/>
                </a:solidFill>
                <a:latin typeface="Calibri" panose="020F0502020204030204"/>
              </a:rPr>
              <a:t>UdeM</a:t>
            </a:r>
            <a:r>
              <a:rPr lang="es-CO" dirty="0">
                <a:solidFill>
                  <a:prstClr val="black"/>
                </a:solidFill>
                <a:latin typeface="Calibri" panose="020F0502020204030204"/>
              </a:rPr>
              <a:t>, UNAULA, UNAB</a:t>
            </a:r>
          </a:p>
          <a:p>
            <a:pPr algn="ctr" defTabSz="457211"/>
            <a:r>
              <a:rPr lang="es-CO" dirty="0">
                <a:solidFill>
                  <a:prstClr val="black"/>
                </a:solidFill>
                <a:latin typeface="Calibri" panose="020F0502020204030204"/>
              </a:rPr>
              <a:t>Empresas: Metro de Medellín, Bancolombia, Sura, Arroz Caribe, Comfama, UNE, Unión Eléctrica, </a:t>
            </a:r>
            <a:r>
              <a:rPr lang="es-CO" dirty="0" err="1">
                <a:solidFill>
                  <a:prstClr val="black"/>
                </a:solidFill>
                <a:latin typeface="Calibri" panose="020F0502020204030204"/>
              </a:rPr>
              <a:t>Akzo</a:t>
            </a:r>
            <a:r>
              <a:rPr lang="es-CO" dirty="0">
                <a:solidFill>
                  <a:prstClr val="black"/>
                </a:solidFill>
                <a:latin typeface="Calibri" panose="020F0502020204030204"/>
              </a:rPr>
              <a:t> Nobel, </a:t>
            </a:r>
            <a:r>
              <a:rPr lang="es-CO" dirty="0" err="1">
                <a:solidFill>
                  <a:prstClr val="black"/>
                </a:solidFill>
                <a:latin typeface="Calibri" panose="020F0502020204030204"/>
              </a:rPr>
              <a:t>Erecos</a:t>
            </a:r>
            <a:r>
              <a:rPr lang="es-CO" dirty="0">
                <a:solidFill>
                  <a:prstClr val="black"/>
                </a:solidFill>
                <a:latin typeface="Calibri" panose="020F0502020204030204"/>
              </a:rPr>
              <a:t>, ICETEX, ETB, BAT, ITS, BAVARIA, EMTELCO, ITS</a:t>
            </a:r>
          </a:p>
          <a:p>
            <a:pPr algn="ctr" defTabSz="457211"/>
            <a:r>
              <a:rPr lang="es-ES" dirty="0">
                <a:solidFill>
                  <a:prstClr val="black"/>
                </a:solidFill>
                <a:latin typeface="Calibri" panose="020F0502020204030204"/>
              </a:rPr>
              <a:t>Consultor Gobierno de Datos</a:t>
            </a:r>
          </a:p>
          <a:p>
            <a:pPr algn="ctr" defTabSz="457211"/>
            <a:r>
              <a:rPr lang="es-ES" dirty="0">
                <a:solidFill>
                  <a:prstClr val="black"/>
                </a:solidFill>
                <a:latin typeface="Calibri" panose="020F0502020204030204"/>
              </a:rPr>
              <a:t>TUYA, </a:t>
            </a:r>
            <a:r>
              <a:rPr lang="es-ES" dirty="0" err="1">
                <a:solidFill>
                  <a:prstClr val="black"/>
                </a:solidFill>
                <a:latin typeface="Calibri" panose="020F0502020204030204"/>
              </a:rPr>
              <a:t>Eduardoño</a:t>
            </a:r>
            <a:r>
              <a:rPr lang="es-ES" dirty="0">
                <a:solidFill>
                  <a:prstClr val="black"/>
                </a:solidFill>
                <a:latin typeface="Calibri" panose="020F0502020204030204"/>
              </a:rPr>
              <a:t>, Fundación Cardio Infantil, ARUS, COBELEN, Fondo Empleados Grupo Éxito, Gobernación de Antioquia, </a:t>
            </a:r>
            <a:r>
              <a:rPr lang="es-ES" dirty="0">
                <a:solidFill>
                  <a:prstClr val="black"/>
                </a:solidFill>
              </a:rPr>
              <a:t>UPB, Dislicores, CENS</a:t>
            </a:r>
            <a:endParaRPr lang="es-CO" dirty="0">
              <a:solidFill>
                <a:prstClr val="black"/>
              </a:solidFill>
              <a:latin typeface="Calibri" panose="020F0502020204030204"/>
            </a:endParaRPr>
          </a:p>
        </p:txBody>
      </p:sp>
      <p:sp>
        <p:nvSpPr>
          <p:cNvPr id="2" name="1 Rectángulo"/>
          <p:cNvSpPr/>
          <p:nvPr/>
        </p:nvSpPr>
        <p:spPr>
          <a:xfrm>
            <a:off x="3669476" y="596965"/>
            <a:ext cx="6320656" cy="709350"/>
          </a:xfrm>
          <a:prstGeom prst="rect">
            <a:avLst/>
          </a:prstGeom>
        </p:spPr>
        <p:txBody>
          <a:bodyPr wrap="square" lIns="123371" tIns="61685" rIns="123371" bIns="61685">
            <a:spAutoFit/>
          </a:bodyPr>
          <a:lstStyle/>
          <a:p>
            <a:pPr algn="r" defTabSz="457211"/>
            <a:r>
              <a:rPr lang="es-CO" sz="3800" b="1" dirty="0">
                <a:solidFill>
                  <a:srgbClr val="C00000"/>
                </a:solidFill>
                <a:latin typeface="Calibri" panose="020F0502020204030204"/>
              </a:rPr>
              <a:t>César Augusto López Gallego</a:t>
            </a:r>
          </a:p>
        </p:txBody>
      </p:sp>
      <p:pic>
        <p:nvPicPr>
          <p:cNvPr id="6" name="Imagen 5">
            <a:extLst>
              <a:ext uri="{FF2B5EF4-FFF2-40B4-BE49-F238E27FC236}">
                <a16:creationId xmlns:a16="http://schemas.microsoft.com/office/drawing/2014/main" id="{ED070866-78BE-463A-BEA9-890C01721434}"/>
              </a:ext>
            </a:extLst>
          </p:cNvPr>
          <p:cNvPicPr>
            <a:picLocks noChangeAspect="1"/>
          </p:cNvPicPr>
          <p:nvPr/>
        </p:nvPicPr>
        <p:blipFill>
          <a:blip r:embed="rId3"/>
          <a:stretch>
            <a:fillRect/>
          </a:stretch>
        </p:blipFill>
        <p:spPr>
          <a:xfrm>
            <a:off x="811659" y="1818243"/>
            <a:ext cx="3595696" cy="4580319"/>
          </a:xfrm>
          <a:prstGeom prst="rect">
            <a:avLst/>
          </a:prstGeom>
        </p:spPr>
      </p:pic>
      <p:pic>
        <p:nvPicPr>
          <p:cNvPr id="3" name="Imagen 2">
            <a:extLst>
              <a:ext uri="{FF2B5EF4-FFF2-40B4-BE49-F238E27FC236}">
                <a16:creationId xmlns:a16="http://schemas.microsoft.com/office/drawing/2014/main" id="{83747C04-9549-4B35-9337-D5E70D8AE28E}"/>
              </a:ext>
            </a:extLst>
          </p:cNvPr>
          <p:cNvPicPr>
            <a:picLocks noChangeAspect="1"/>
          </p:cNvPicPr>
          <p:nvPr/>
        </p:nvPicPr>
        <p:blipFill>
          <a:blip r:embed="rId4"/>
          <a:stretch>
            <a:fillRect/>
          </a:stretch>
        </p:blipFill>
        <p:spPr>
          <a:xfrm>
            <a:off x="5345853" y="1281924"/>
            <a:ext cx="777531" cy="678573"/>
          </a:xfrm>
          <a:prstGeom prst="rect">
            <a:avLst/>
          </a:prstGeom>
        </p:spPr>
      </p:pic>
    </p:spTree>
    <p:extLst>
      <p:ext uri="{BB962C8B-B14F-4D97-AF65-F5344CB8AC3E}">
        <p14:creationId xmlns:p14="http://schemas.microsoft.com/office/powerpoint/2010/main" val="1922129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Objetivos del curso</a:t>
            </a:r>
          </a:p>
        </p:txBody>
      </p:sp>
      <p:sp>
        <p:nvSpPr>
          <p:cNvPr id="8" name="Content Placeholder 7">
            <a:extLst>
              <a:ext uri="{FF2B5EF4-FFF2-40B4-BE49-F238E27FC236}">
                <a16:creationId xmlns:a16="http://schemas.microsoft.com/office/drawing/2014/main" id="{CBF577E8-98E5-2CE7-2814-B220877A1448}"/>
              </a:ext>
            </a:extLst>
          </p:cNvPr>
          <p:cNvSpPr>
            <a:spLocks noGrp="1"/>
          </p:cNvSpPr>
          <p:nvPr>
            <p:ph idx="1"/>
          </p:nvPr>
        </p:nvSpPr>
        <p:spPr>
          <a:xfrm>
            <a:off x="397474" y="1761699"/>
            <a:ext cx="11414570" cy="4526367"/>
          </a:xfrm>
        </p:spPr>
        <p:txBody>
          <a:bodyPr vert="horz" lIns="91440" tIns="45720" rIns="91440" bIns="45720" rtlCol="0" anchor="t">
            <a:noAutofit/>
          </a:bodyPr>
          <a:lstStyle/>
          <a:p>
            <a:pPr marL="258445" indent="-258445"/>
            <a:r>
              <a:rPr lang="en-US" sz="2000" dirty="0" err="1">
                <a:ea typeface="Calibri"/>
                <a:cs typeface="Calibri"/>
              </a:rPr>
              <a:t>Adquirir</a:t>
            </a:r>
            <a:r>
              <a:rPr lang="en-US" sz="2000" dirty="0">
                <a:ea typeface="Calibri"/>
                <a:cs typeface="Calibri"/>
              </a:rPr>
              <a:t> la </a:t>
            </a:r>
            <a:r>
              <a:rPr lang="en-US" sz="2000" dirty="0" err="1">
                <a:ea typeface="Calibri"/>
                <a:cs typeface="Calibri"/>
              </a:rPr>
              <a:t>fundamentación</a:t>
            </a:r>
            <a:r>
              <a:rPr lang="en-US" sz="2000" dirty="0">
                <a:ea typeface="Calibri"/>
                <a:cs typeface="Calibri"/>
              </a:rPr>
              <a:t> que </a:t>
            </a:r>
            <a:r>
              <a:rPr lang="en-US" sz="2000" dirty="0" err="1">
                <a:ea typeface="Calibri"/>
                <a:cs typeface="Calibri"/>
              </a:rPr>
              <a:t>permita</a:t>
            </a:r>
            <a:r>
              <a:rPr lang="en-US" sz="2000" dirty="0">
                <a:ea typeface="Calibri"/>
                <a:cs typeface="Calibri"/>
              </a:rPr>
              <a:t> resolver </a:t>
            </a:r>
            <a:r>
              <a:rPr lang="en-US" sz="2000" dirty="0" err="1">
                <a:ea typeface="Calibri"/>
                <a:cs typeface="Calibri"/>
              </a:rPr>
              <a:t>problemas</a:t>
            </a:r>
            <a:r>
              <a:rPr lang="en-US" sz="2000" dirty="0">
                <a:ea typeface="Calibri"/>
                <a:cs typeface="Calibri"/>
              </a:rPr>
              <a:t> por medio de la </a:t>
            </a:r>
            <a:r>
              <a:rPr lang="en-US" sz="2000" dirty="0" err="1">
                <a:ea typeface="Calibri"/>
                <a:cs typeface="Calibri"/>
              </a:rPr>
              <a:t>construcción</a:t>
            </a:r>
            <a:r>
              <a:rPr lang="en-US" sz="2000" dirty="0">
                <a:ea typeface="Calibri"/>
                <a:cs typeface="Calibri"/>
              </a:rPr>
              <a:t> de </a:t>
            </a:r>
            <a:r>
              <a:rPr lang="en-US" sz="2000" dirty="0" err="1">
                <a:ea typeface="Calibri"/>
                <a:cs typeface="Calibri"/>
              </a:rPr>
              <a:t>algoritmos</a:t>
            </a:r>
            <a:r>
              <a:rPr lang="en-US" sz="2000" dirty="0">
                <a:ea typeface="Calibri"/>
                <a:cs typeface="Calibri"/>
              </a:rPr>
              <a:t> y </a:t>
            </a:r>
            <a:r>
              <a:rPr lang="en-US" sz="2000" dirty="0" err="1">
                <a:ea typeface="Calibri"/>
                <a:cs typeface="Calibri"/>
              </a:rPr>
              <a:t>utilizar</a:t>
            </a:r>
            <a:r>
              <a:rPr lang="en-US" sz="2000" dirty="0">
                <a:ea typeface="Calibri"/>
                <a:cs typeface="Calibri"/>
              </a:rPr>
              <a:t> </a:t>
            </a:r>
            <a:r>
              <a:rPr lang="en-US" sz="2000" dirty="0" err="1">
                <a:ea typeface="Calibri"/>
                <a:cs typeface="Calibri"/>
              </a:rPr>
              <a:t>lenguajes</a:t>
            </a:r>
            <a:r>
              <a:rPr lang="en-US" sz="2000" dirty="0">
                <a:ea typeface="Calibri"/>
                <a:cs typeface="Calibri"/>
              </a:rPr>
              <a:t> de </a:t>
            </a:r>
            <a:r>
              <a:rPr lang="en-US" sz="2000" dirty="0" err="1">
                <a:ea typeface="Calibri"/>
                <a:cs typeface="Calibri"/>
              </a:rPr>
              <a:t>programación</a:t>
            </a:r>
            <a:r>
              <a:rPr lang="en-US" sz="2000" dirty="0">
                <a:ea typeface="Calibri"/>
                <a:cs typeface="Calibri"/>
              </a:rPr>
              <a:t> para la </a:t>
            </a:r>
            <a:r>
              <a:rPr lang="en-US" sz="2000" dirty="0" err="1">
                <a:ea typeface="Calibri"/>
                <a:cs typeface="Calibri"/>
              </a:rPr>
              <a:t>solución</a:t>
            </a:r>
            <a:r>
              <a:rPr lang="en-US" sz="2000" dirty="0">
                <a:ea typeface="Calibri"/>
                <a:cs typeface="Calibri"/>
              </a:rPr>
              <a:t> de </a:t>
            </a:r>
            <a:r>
              <a:rPr lang="en-US" sz="2000" dirty="0" err="1">
                <a:ea typeface="Calibri"/>
                <a:cs typeface="Calibri"/>
              </a:rPr>
              <a:t>problemas</a:t>
            </a:r>
            <a:r>
              <a:rPr lang="en-US" sz="2000" dirty="0">
                <a:ea typeface="Calibri"/>
                <a:cs typeface="Calibri"/>
              </a:rPr>
              <a:t> por medio de </a:t>
            </a:r>
            <a:r>
              <a:rPr lang="en-US" sz="2000" dirty="0" err="1">
                <a:ea typeface="Calibri"/>
                <a:cs typeface="Calibri"/>
              </a:rPr>
              <a:t>herramientas</a:t>
            </a:r>
            <a:r>
              <a:rPr lang="en-US" sz="2000" dirty="0">
                <a:ea typeface="Calibri"/>
                <a:cs typeface="Calibri"/>
              </a:rPr>
              <a:t> de </a:t>
            </a:r>
            <a:r>
              <a:rPr lang="en-US" sz="2000" dirty="0" err="1">
                <a:ea typeface="Calibri"/>
                <a:cs typeface="Calibri"/>
              </a:rPr>
              <a:t>cómputo</a:t>
            </a:r>
            <a:r>
              <a:rPr lang="en-US" sz="2000" dirty="0">
                <a:ea typeface="Calibri"/>
                <a:cs typeface="Calibri"/>
              </a:rPr>
              <a:t>.</a:t>
            </a:r>
          </a:p>
          <a:p>
            <a:pPr marL="258445" indent="-258445"/>
            <a:r>
              <a:rPr lang="en-US" sz="2000" dirty="0">
                <a:ea typeface="Calibri"/>
                <a:cs typeface="Calibri"/>
              </a:rPr>
              <a:t>Se </a:t>
            </a:r>
            <a:r>
              <a:rPr lang="en-US" sz="2000" dirty="0" err="1">
                <a:ea typeface="Calibri"/>
                <a:cs typeface="Calibri"/>
              </a:rPr>
              <a:t>abordarán</a:t>
            </a:r>
            <a:r>
              <a:rPr lang="en-US" sz="2000" dirty="0">
                <a:ea typeface="Calibri"/>
                <a:cs typeface="Calibri"/>
              </a:rPr>
              <a:t> </a:t>
            </a:r>
            <a:r>
              <a:rPr lang="en-US" sz="2000" dirty="0" err="1">
                <a:ea typeface="Calibri"/>
                <a:cs typeface="Calibri"/>
              </a:rPr>
              <a:t>temáticas</a:t>
            </a:r>
            <a:r>
              <a:rPr lang="en-US" sz="2000" dirty="0">
                <a:ea typeface="Calibri"/>
                <a:cs typeface="Calibri"/>
              </a:rPr>
              <a:t> tales </a:t>
            </a:r>
            <a:r>
              <a:rPr lang="en-US" sz="2000" dirty="0" err="1">
                <a:ea typeface="Calibri"/>
                <a:cs typeface="Calibri"/>
              </a:rPr>
              <a:t>como</a:t>
            </a:r>
            <a:r>
              <a:rPr lang="en-US" sz="2000" dirty="0">
                <a:ea typeface="Calibri"/>
                <a:cs typeface="Calibri"/>
              </a:rPr>
              <a:t>: </a:t>
            </a:r>
          </a:p>
          <a:p>
            <a:pPr marL="776605" lvl="1" indent="-258445">
              <a:buFont typeface="Courier New" panose="020B0604020202020204" pitchFamily="34" charset="0"/>
              <a:buChar char="o"/>
            </a:pPr>
            <a:r>
              <a:rPr lang="en-US" sz="2000" dirty="0" err="1">
                <a:ea typeface="Calibri"/>
                <a:cs typeface="Calibri"/>
              </a:rPr>
              <a:t>Fundamentos</a:t>
            </a:r>
            <a:r>
              <a:rPr lang="en-US" sz="2000" dirty="0">
                <a:ea typeface="Calibri"/>
                <a:cs typeface="Calibri"/>
              </a:rPr>
              <a:t> del </a:t>
            </a:r>
            <a:r>
              <a:rPr lang="en-US" sz="2000" dirty="0" err="1">
                <a:ea typeface="Calibri"/>
                <a:cs typeface="Calibri"/>
              </a:rPr>
              <a:t>computador</a:t>
            </a:r>
            <a:r>
              <a:rPr lang="en-US" sz="2000" dirty="0">
                <a:ea typeface="Calibri"/>
                <a:cs typeface="Calibri"/>
              </a:rPr>
              <a:t> y </a:t>
            </a:r>
            <a:r>
              <a:rPr lang="en-US" sz="2000" dirty="0" err="1">
                <a:ea typeface="Calibri"/>
                <a:cs typeface="Calibri"/>
              </a:rPr>
              <a:t>su</a:t>
            </a:r>
            <a:r>
              <a:rPr lang="en-US" sz="2000" dirty="0">
                <a:ea typeface="Calibri"/>
                <a:cs typeface="Calibri"/>
              </a:rPr>
              <a:t> </a:t>
            </a:r>
            <a:r>
              <a:rPr lang="en-US" sz="2000" dirty="0" err="1">
                <a:ea typeface="Calibri"/>
                <a:cs typeface="Calibri"/>
              </a:rPr>
              <a:t>funcionamiento</a:t>
            </a:r>
            <a:r>
              <a:rPr lang="en-US" sz="2000" dirty="0">
                <a:ea typeface="Calibri"/>
                <a:cs typeface="Calibri"/>
              </a:rPr>
              <a:t> </a:t>
            </a:r>
            <a:r>
              <a:rPr lang="en-US" sz="2000" dirty="0" err="1">
                <a:ea typeface="Calibri"/>
                <a:cs typeface="Calibri"/>
              </a:rPr>
              <a:t>básico</a:t>
            </a:r>
            <a:endParaRPr lang="en-US" sz="2000" dirty="0">
              <a:ea typeface="Calibri"/>
              <a:cs typeface="Calibri"/>
            </a:endParaRPr>
          </a:p>
          <a:p>
            <a:pPr marL="776605" lvl="1" indent="-258445">
              <a:buFont typeface="Courier New" panose="020B0604020202020204" pitchFamily="34" charset="0"/>
              <a:buChar char="o"/>
            </a:pPr>
            <a:r>
              <a:rPr lang="en-US" sz="2000" dirty="0">
                <a:ea typeface="Calibri"/>
                <a:cs typeface="Calibri"/>
              </a:rPr>
              <a:t>Sistemas </a:t>
            </a:r>
            <a:r>
              <a:rPr lang="en-US" sz="2000" dirty="0" err="1">
                <a:ea typeface="Calibri"/>
                <a:cs typeface="Calibri"/>
              </a:rPr>
              <a:t>Numéricos</a:t>
            </a:r>
            <a:r>
              <a:rPr lang="en-US" sz="2000" dirty="0">
                <a:ea typeface="Calibri"/>
                <a:cs typeface="Calibri"/>
              </a:rPr>
              <a:t> y sus </a:t>
            </a:r>
            <a:r>
              <a:rPr lang="en-US" sz="2000" dirty="0" err="1">
                <a:ea typeface="Calibri"/>
                <a:cs typeface="Calibri"/>
              </a:rPr>
              <a:t>conversiones</a:t>
            </a:r>
            <a:endParaRPr lang="en-US" sz="2000" dirty="0">
              <a:ea typeface="Calibri"/>
              <a:cs typeface="Calibri"/>
            </a:endParaRPr>
          </a:p>
          <a:p>
            <a:pPr marL="776605" lvl="1" indent="-258445">
              <a:buFont typeface="Courier New" panose="020B0604020202020204" pitchFamily="34" charset="0"/>
              <a:buChar char="o"/>
            </a:pPr>
            <a:r>
              <a:rPr lang="en-US" sz="2000" dirty="0" err="1">
                <a:ea typeface="Calibri"/>
                <a:cs typeface="Calibri"/>
              </a:rPr>
              <a:t>Operaciones</a:t>
            </a:r>
            <a:r>
              <a:rPr lang="en-US" sz="2000" dirty="0">
                <a:ea typeface="Calibri"/>
                <a:cs typeface="Calibri"/>
              </a:rPr>
              <a:t> con </a:t>
            </a:r>
            <a:r>
              <a:rPr lang="en-US" sz="2000" dirty="0" err="1">
                <a:ea typeface="Calibri"/>
                <a:cs typeface="Calibri"/>
              </a:rPr>
              <a:t>el</a:t>
            </a:r>
            <a:r>
              <a:rPr lang="en-US" sz="2000" dirty="0">
                <a:ea typeface="Calibri"/>
                <a:cs typeface="Calibri"/>
              </a:rPr>
              <a:t> </a:t>
            </a:r>
            <a:r>
              <a:rPr lang="en-US" sz="2000" dirty="0" err="1">
                <a:ea typeface="Calibri"/>
                <a:cs typeface="Calibri"/>
              </a:rPr>
              <a:t>sistema</a:t>
            </a:r>
            <a:r>
              <a:rPr lang="en-US" sz="2000" dirty="0">
                <a:ea typeface="Calibri"/>
                <a:cs typeface="Calibri"/>
              </a:rPr>
              <a:t> </a:t>
            </a:r>
            <a:r>
              <a:rPr lang="en-US" sz="2000" dirty="0" err="1">
                <a:ea typeface="Calibri"/>
                <a:cs typeface="Calibri"/>
              </a:rPr>
              <a:t>binario</a:t>
            </a:r>
            <a:endParaRPr lang="en-US" sz="2000" dirty="0">
              <a:ea typeface="Calibri"/>
              <a:cs typeface="Calibri"/>
            </a:endParaRPr>
          </a:p>
          <a:p>
            <a:pPr marL="776605" lvl="1" indent="-258445">
              <a:buFont typeface="Courier New" panose="020B0604020202020204" pitchFamily="34" charset="0"/>
              <a:buChar char="o"/>
            </a:pPr>
            <a:r>
              <a:rPr lang="en-US" sz="2000" dirty="0" err="1">
                <a:ea typeface="Calibri"/>
                <a:cs typeface="Calibri"/>
              </a:rPr>
              <a:t>Construcción</a:t>
            </a:r>
            <a:r>
              <a:rPr lang="en-US" sz="2000" dirty="0">
                <a:ea typeface="Calibri"/>
                <a:cs typeface="Calibri"/>
              </a:rPr>
              <a:t> de </a:t>
            </a:r>
            <a:r>
              <a:rPr lang="en-US" sz="2000" dirty="0" err="1">
                <a:ea typeface="Calibri"/>
                <a:cs typeface="Calibri"/>
              </a:rPr>
              <a:t>algoritmos</a:t>
            </a:r>
            <a:r>
              <a:rPr lang="en-US" sz="2000" dirty="0">
                <a:ea typeface="Calibri"/>
                <a:cs typeface="Calibri"/>
              </a:rPr>
              <a:t> </a:t>
            </a:r>
            <a:r>
              <a:rPr lang="en-US" sz="2000" dirty="0" err="1">
                <a:ea typeface="Calibri"/>
                <a:cs typeface="Calibri"/>
              </a:rPr>
              <a:t>utilizando</a:t>
            </a:r>
            <a:r>
              <a:rPr lang="en-US" sz="2000" dirty="0">
                <a:ea typeface="Calibri"/>
                <a:cs typeface="Calibri"/>
              </a:rPr>
              <a:t> los </a:t>
            </a:r>
            <a:r>
              <a:rPr lang="en-US" sz="2000" dirty="0" err="1">
                <a:ea typeface="Calibri"/>
                <a:cs typeface="Calibri"/>
              </a:rPr>
              <a:t>fundamentos</a:t>
            </a:r>
            <a:r>
              <a:rPr lang="en-US" sz="2000" dirty="0">
                <a:ea typeface="Calibri"/>
                <a:cs typeface="Calibri"/>
              </a:rPr>
              <a:t> de </a:t>
            </a:r>
            <a:r>
              <a:rPr lang="en-US" sz="2000" dirty="0" err="1">
                <a:ea typeface="Calibri"/>
                <a:cs typeface="Calibri"/>
              </a:rPr>
              <a:t>programación</a:t>
            </a:r>
            <a:r>
              <a:rPr lang="en-US" sz="2000" dirty="0">
                <a:ea typeface="Calibri"/>
                <a:cs typeface="Calibri"/>
              </a:rPr>
              <a:t>(</a:t>
            </a:r>
            <a:r>
              <a:rPr lang="en-US" sz="2000" dirty="0" err="1">
                <a:ea typeface="Calibri"/>
                <a:cs typeface="Calibri"/>
              </a:rPr>
              <a:t>condicionales</a:t>
            </a:r>
            <a:r>
              <a:rPr lang="en-US" sz="2000" dirty="0">
                <a:ea typeface="Calibri"/>
                <a:cs typeface="Calibri"/>
              </a:rPr>
              <a:t>, </a:t>
            </a:r>
            <a:r>
              <a:rPr lang="en-US" sz="2000" dirty="0" err="1">
                <a:ea typeface="Calibri"/>
                <a:cs typeface="Calibri"/>
              </a:rPr>
              <a:t>ciclos</a:t>
            </a:r>
            <a:r>
              <a:rPr lang="en-US" sz="2000" dirty="0">
                <a:ea typeface="Calibri"/>
                <a:cs typeface="Calibri"/>
              </a:rPr>
              <a:t>, entrada, </a:t>
            </a:r>
            <a:r>
              <a:rPr lang="en-US" sz="2000" dirty="0" err="1">
                <a:ea typeface="Calibri"/>
                <a:cs typeface="Calibri"/>
              </a:rPr>
              <a:t>salida</a:t>
            </a:r>
            <a:r>
              <a:rPr lang="en-US" sz="2000" dirty="0">
                <a:ea typeface="Calibri"/>
                <a:cs typeface="Calibri"/>
              </a:rPr>
              <a:t>), para la </a:t>
            </a:r>
            <a:r>
              <a:rPr lang="en-US" sz="2000" dirty="0" err="1">
                <a:ea typeface="Calibri"/>
                <a:cs typeface="Calibri"/>
              </a:rPr>
              <a:t>solución</a:t>
            </a:r>
            <a:r>
              <a:rPr lang="en-US" sz="2000" dirty="0">
                <a:ea typeface="Calibri"/>
                <a:cs typeface="Calibri"/>
              </a:rPr>
              <a:t> de </a:t>
            </a:r>
            <a:r>
              <a:rPr lang="en-US" sz="2000" dirty="0" err="1">
                <a:ea typeface="Calibri"/>
                <a:cs typeface="Calibri"/>
              </a:rPr>
              <a:t>problemas</a:t>
            </a:r>
            <a:r>
              <a:rPr lang="en-US" sz="2000" dirty="0">
                <a:ea typeface="Calibri"/>
                <a:cs typeface="Calibri"/>
              </a:rPr>
              <a:t> </a:t>
            </a:r>
            <a:r>
              <a:rPr lang="en-US" sz="2000" dirty="0" err="1">
                <a:ea typeface="Calibri"/>
                <a:cs typeface="Calibri"/>
              </a:rPr>
              <a:t>básicos</a:t>
            </a:r>
            <a:r>
              <a:rPr lang="en-US" sz="2000" dirty="0">
                <a:ea typeface="Calibri"/>
                <a:cs typeface="Calibri"/>
              </a:rPr>
              <a:t>.</a:t>
            </a:r>
          </a:p>
          <a:p>
            <a:pPr marL="776605" lvl="1" indent="-258445">
              <a:buFont typeface="Courier New" panose="020B0604020202020204" pitchFamily="34" charset="0"/>
              <a:buChar char="o"/>
            </a:pPr>
            <a:r>
              <a:rPr lang="en-US" sz="2000" dirty="0" err="1">
                <a:ea typeface="Calibri"/>
                <a:cs typeface="Calibri"/>
              </a:rPr>
              <a:t>Implementación</a:t>
            </a:r>
            <a:r>
              <a:rPr lang="en-US" sz="2000" dirty="0">
                <a:ea typeface="Calibri"/>
                <a:cs typeface="Calibri"/>
              </a:rPr>
              <a:t> de </a:t>
            </a:r>
            <a:r>
              <a:rPr lang="en-US" sz="2000" dirty="0" err="1">
                <a:ea typeface="Calibri"/>
                <a:cs typeface="Calibri"/>
              </a:rPr>
              <a:t>los</a:t>
            </a:r>
            <a:r>
              <a:rPr lang="en-US" sz="2000" dirty="0">
                <a:ea typeface="Calibri"/>
                <a:cs typeface="Calibri"/>
              </a:rPr>
              <a:t> </a:t>
            </a:r>
            <a:r>
              <a:rPr lang="en-US" sz="2000" dirty="0" err="1">
                <a:ea typeface="Calibri"/>
                <a:cs typeface="Calibri"/>
              </a:rPr>
              <a:t>algoritmos</a:t>
            </a:r>
            <a:r>
              <a:rPr lang="en-US" sz="2000" dirty="0">
                <a:ea typeface="Calibri"/>
                <a:cs typeface="Calibri"/>
              </a:rPr>
              <a:t> </a:t>
            </a:r>
            <a:r>
              <a:rPr lang="en-US" sz="2000" dirty="0" err="1">
                <a:ea typeface="Calibri"/>
                <a:cs typeface="Calibri"/>
              </a:rPr>
              <a:t>codificando</a:t>
            </a:r>
            <a:r>
              <a:rPr lang="en-US" sz="2000" dirty="0">
                <a:ea typeface="Calibri"/>
                <a:cs typeface="Calibri"/>
              </a:rPr>
              <a:t> </a:t>
            </a:r>
            <a:r>
              <a:rPr lang="en-US" sz="2000" dirty="0" err="1">
                <a:ea typeface="Calibri"/>
                <a:cs typeface="Calibri"/>
              </a:rPr>
              <a:t>en</a:t>
            </a:r>
            <a:r>
              <a:rPr lang="en-US" sz="2000" dirty="0">
                <a:ea typeface="Calibri"/>
                <a:cs typeface="Calibri"/>
              </a:rPr>
              <a:t> </a:t>
            </a:r>
            <a:r>
              <a:rPr lang="en-US" sz="2000" dirty="0" err="1">
                <a:ea typeface="Calibri"/>
                <a:cs typeface="Calibri"/>
              </a:rPr>
              <a:t>lenguaje</a:t>
            </a:r>
            <a:r>
              <a:rPr lang="en-US" sz="2000" dirty="0">
                <a:ea typeface="Calibri"/>
                <a:cs typeface="Calibri"/>
              </a:rPr>
              <a:t> C</a:t>
            </a:r>
          </a:p>
          <a:p>
            <a:pPr marL="776605" lvl="1" indent="-258445">
              <a:buFont typeface="Courier New" panose="020B0604020202020204" pitchFamily="34" charset="0"/>
              <a:buChar char="o"/>
            </a:pPr>
            <a:r>
              <a:rPr lang="en-US" sz="2000" dirty="0" err="1">
                <a:ea typeface="Calibri"/>
                <a:cs typeface="Calibri"/>
              </a:rPr>
              <a:t>Programación</a:t>
            </a:r>
            <a:r>
              <a:rPr lang="en-US" sz="2000" dirty="0">
                <a:ea typeface="Calibri"/>
                <a:cs typeface="Calibri"/>
              </a:rPr>
              <a:t> modular: </a:t>
            </a:r>
            <a:r>
              <a:rPr lang="en-US" sz="2000" dirty="0" err="1">
                <a:ea typeface="Calibri"/>
                <a:cs typeface="Calibri"/>
              </a:rPr>
              <a:t>procedimientos</a:t>
            </a:r>
            <a:r>
              <a:rPr lang="en-US" sz="2000" dirty="0">
                <a:ea typeface="Calibri"/>
                <a:cs typeface="Calibri"/>
              </a:rPr>
              <a:t> y </a:t>
            </a:r>
            <a:r>
              <a:rPr lang="en-US" sz="2000" dirty="0" err="1">
                <a:ea typeface="Calibri"/>
                <a:cs typeface="Calibri"/>
              </a:rPr>
              <a:t>funciones</a:t>
            </a:r>
            <a:endParaRPr lang="en-US" sz="2000" dirty="0">
              <a:ea typeface="Calibri"/>
              <a:cs typeface="Calibri"/>
            </a:endParaRPr>
          </a:p>
          <a:p>
            <a:pPr marL="776605" lvl="1" indent="-258445">
              <a:buFont typeface="Courier New" panose="020B0604020202020204" pitchFamily="34" charset="0"/>
              <a:buChar char="o"/>
            </a:pPr>
            <a:r>
              <a:rPr lang="en-US" sz="2000" dirty="0" err="1">
                <a:ea typeface="Calibri"/>
                <a:cs typeface="Calibri"/>
              </a:rPr>
              <a:t>Instanciamiento</a:t>
            </a:r>
            <a:r>
              <a:rPr lang="en-US" sz="2000" dirty="0">
                <a:ea typeface="Calibri"/>
                <a:cs typeface="Calibri"/>
              </a:rPr>
              <a:t> </a:t>
            </a:r>
            <a:r>
              <a:rPr lang="en-US" sz="2000" dirty="0" err="1">
                <a:ea typeface="Calibri"/>
                <a:cs typeface="Calibri"/>
              </a:rPr>
              <a:t>estático</a:t>
            </a:r>
            <a:r>
              <a:rPr lang="en-US" sz="2000" dirty="0">
                <a:ea typeface="Calibri"/>
                <a:cs typeface="Calibri"/>
              </a:rPr>
              <a:t> y </a:t>
            </a:r>
            <a:r>
              <a:rPr lang="en-US" sz="2000" dirty="0" err="1">
                <a:ea typeface="Calibri"/>
                <a:cs typeface="Calibri"/>
              </a:rPr>
              <a:t>dinámico</a:t>
            </a:r>
            <a:endParaRPr lang="en-US" sz="2000" dirty="0">
              <a:ea typeface="Calibri"/>
              <a:cs typeface="Calibri"/>
            </a:endParaRPr>
          </a:p>
          <a:p>
            <a:pPr marL="776605" lvl="1" indent="-258445">
              <a:buFont typeface="Courier New" panose="020B0604020202020204" pitchFamily="34" charset="0"/>
              <a:buChar char="o"/>
            </a:pPr>
            <a:r>
              <a:rPr lang="en-US" sz="2000" dirty="0" err="1">
                <a:ea typeface="Calibri"/>
                <a:cs typeface="Calibri"/>
              </a:rPr>
              <a:t>Estructuras</a:t>
            </a:r>
            <a:r>
              <a:rPr lang="en-US" sz="2000" dirty="0">
                <a:ea typeface="Calibri"/>
                <a:cs typeface="Calibri"/>
              </a:rPr>
              <a:t> de </a:t>
            </a:r>
            <a:r>
              <a:rPr lang="en-US" sz="2000" dirty="0" err="1">
                <a:ea typeface="Calibri"/>
                <a:cs typeface="Calibri"/>
              </a:rPr>
              <a:t>datos</a:t>
            </a:r>
            <a:r>
              <a:rPr lang="en-US" sz="2000" dirty="0">
                <a:ea typeface="Calibri"/>
                <a:cs typeface="Calibri"/>
              </a:rPr>
              <a:t> </a:t>
            </a:r>
            <a:r>
              <a:rPr lang="en-US" sz="2000" dirty="0" err="1">
                <a:ea typeface="Calibri"/>
                <a:cs typeface="Calibri"/>
              </a:rPr>
              <a:t>básica</a:t>
            </a:r>
            <a:endParaRPr lang="en-US" sz="2000" dirty="0">
              <a:ea typeface="Calibri"/>
              <a:cs typeface="Calibri"/>
            </a:endParaRPr>
          </a:p>
          <a:p>
            <a:pPr marL="776605" lvl="1" indent="-258445">
              <a:buFont typeface="Courier New" panose="020B0604020202020204" pitchFamily="34" charset="0"/>
              <a:buChar char="o"/>
            </a:pPr>
            <a:r>
              <a:rPr lang="en-US" sz="2000" dirty="0" err="1">
                <a:ea typeface="Calibri"/>
                <a:cs typeface="Calibri"/>
              </a:rPr>
              <a:t>Manejo</a:t>
            </a:r>
            <a:r>
              <a:rPr lang="en-US" sz="2000" dirty="0">
                <a:ea typeface="Calibri"/>
                <a:cs typeface="Calibri"/>
              </a:rPr>
              <a:t> de </a:t>
            </a:r>
            <a:r>
              <a:rPr lang="en-US" sz="2000" dirty="0" err="1">
                <a:ea typeface="Calibri"/>
                <a:cs typeface="Calibri"/>
              </a:rPr>
              <a:t>archivos</a:t>
            </a:r>
            <a:r>
              <a:rPr lang="en-US" sz="2000" dirty="0">
                <a:ea typeface="Calibri"/>
                <a:cs typeface="Calibri"/>
              </a:rPr>
              <a:t> </a:t>
            </a:r>
            <a:r>
              <a:rPr lang="en-US" sz="2000" dirty="0" err="1">
                <a:ea typeface="Calibri"/>
                <a:cs typeface="Calibri"/>
              </a:rPr>
              <a:t>en</a:t>
            </a:r>
            <a:r>
              <a:rPr lang="en-US" sz="2000" dirty="0">
                <a:ea typeface="Calibri"/>
                <a:cs typeface="Calibri"/>
              </a:rPr>
              <a:t> C.</a:t>
            </a:r>
          </a:p>
        </p:txBody>
      </p:sp>
      <p:pic>
        <p:nvPicPr>
          <p:cNvPr id="4" name="Imagen 3"/>
          <p:cNvPicPr>
            <a:picLocks noChangeAspect="1"/>
          </p:cNvPicPr>
          <p:nvPr/>
        </p:nvPicPr>
        <p:blipFill>
          <a:blip r:embed="rId2"/>
          <a:stretch>
            <a:fillRect/>
          </a:stretch>
        </p:blipFill>
        <p:spPr>
          <a:xfrm>
            <a:off x="9231683" y="4265702"/>
            <a:ext cx="4037793" cy="2773333"/>
          </a:xfrm>
          <a:prstGeom prst="rect">
            <a:avLst/>
          </a:prstGeom>
        </p:spPr>
      </p:pic>
    </p:spTree>
    <p:extLst>
      <p:ext uri="{BB962C8B-B14F-4D97-AF65-F5344CB8AC3E}">
        <p14:creationId xmlns:p14="http://schemas.microsoft.com/office/powerpoint/2010/main" val="2185264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04C554-1B58-435E-9E9C-5D5D7B4C1F52}"/>
              </a:ext>
            </a:extLst>
          </p:cNvPr>
          <p:cNvSpPr>
            <a:spLocks noGrp="1"/>
          </p:cNvSpPr>
          <p:nvPr>
            <p:ph type="title"/>
          </p:nvPr>
        </p:nvSpPr>
        <p:spPr>
          <a:xfrm>
            <a:off x="619545" y="211514"/>
            <a:ext cx="10476120" cy="1502305"/>
          </a:xfrm>
        </p:spPr>
        <p:txBody>
          <a:bodyPr/>
          <a:lstStyle/>
          <a:p>
            <a:r>
              <a:rPr lang="es-ES" dirty="0"/>
              <a:t>Acuerdos para el curso</a:t>
            </a:r>
            <a:endParaRPr lang="es-CO" dirty="0"/>
          </a:p>
        </p:txBody>
      </p:sp>
      <p:sp>
        <p:nvSpPr>
          <p:cNvPr id="3" name="Marcador de contenido 2">
            <a:extLst>
              <a:ext uri="{FF2B5EF4-FFF2-40B4-BE49-F238E27FC236}">
                <a16:creationId xmlns:a16="http://schemas.microsoft.com/office/drawing/2014/main" id="{031140E7-010D-47CD-B1A5-55729F49EBB9}"/>
              </a:ext>
            </a:extLst>
          </p:cNvPr>
          <p:cNvSpPr>
            <a:spLocks noGrp="1"/>
          </p:cNvSpPr>
          <p:nvPr>
            <p:ph idx="1"/>
          </p:nvPr>
        </p:nvSpPr>
        <p:spPr>
          <a:xfrm>
            <a:off x="3914508" y="2058269"/>
            <a:ext cx="5041667" cy="4770590"/>
          </a:xfrm>
        </p:spPr>
        <p:txBody>
          <a:bodyPr>
            <a:normAutofit fontScale="92500" lnSpcReduction="20000"/>
          </a:bodyPr>
          <a:lstStyle/>
          <a:p>
            <a:r>
              <a:rPr lang="es-ES" sz="2800" dirty="0"/>
              <a:t>Llega a tiempo, no dejes de venir</a:t>
            </a:r>
          </a:p>
          <a:p>
            <a:endParaRPr lang="es-ES" sz="2800" dirty="0"/>
          </a:p>
          <a:p>
            <a:r>
              <a:rPr lang="es-ES" sz="2800" dirty="0"/>
              <a:t>Cumple con el horario de clases y las evaluaciones. Si llega tarde, ingrese y siempre salude.</a:t>
            </a:r>
          </a:p>
          <a:p>
            <a:endParaRPr lang="es-ES" sz="2800" dirty="0"/>
          </a:p>
          <a:p>
            <a:r>
              <a:rPr lang="es-ES" sz="2800" dirty="0"/>
              <a:t>Participa en clase, sígueme en la codificación</a:t>
            </a:r>
          </a:p>
          <a:p>
            <a:endParaRPr lang="es-ES" sz="2800" dirty="0"/>
          </a:p>
          <a:p>
            <a:r>
              <a:rPr lang="es-ES" sz="2800" dirty="0"/>
              <a:t>Calidad en el trabajo</a:t>
            </a:r>
          </a:p>
          <a:p>
            <a:pPr lvl="1"/>
            <a:r>
              <a:rPr lang="es-ES" sz="2400" dirty="0"/>
              <a:t>Contenido</a:t>
            </a:r>
          </a:p>
          <a:p>
            <a:pPr lvl="1"/>
            <a:r>
              <a:rPr lang="es-ES" sz="2400" dirty="0"/>
              <a:t>Ortografía</a:t>
            </a:r>
          </a:p>
          <a:p>
            <a:pPr lvl="1"/>
            <a:r>
              <a:rPr lang="es-ES" sz="2400" dirty="0"/>
              <a:t>Siempre: ve más allá</a:t>
            </a:r>
          </a:p>
        </p:txBody>
      </p:sp>
      <p:sp>
        <p:nvSpPr>
          <p:cNvPr id="4" name="Marcador de número de diapositiva 3">
            <a:extLst>
              <a:ext uri="{FF2B5EF4-FFF2-40B4-BE49-F238E27FC236}">
                <a16:creationId xmlns:a16="http://schemas.microsoft.com/office/drawing/2014/main" id="{DFA1D9C8-5917-4AB1-9B14-162A07E59663}"/>
              </a:ext>
            </a:extLst>
          </p:cNvPr>
          <p:cNvSpPr>
            <a:spLocks noGrp="1"/>
          </p:cNvSpPr>
          <p:nvPr>
            <p:ph type="sldNum" sz="quarter" idx="12"/>
          </p:nvPr>
        </p:nvSpPr>
        <p:spPr/>
        <p:txBody>
          <a:bodyPr/>
          <a:lstStyle/>
          <a:p>
            <a:fld id="{31C52531-C0F7-4A3B-9293-860134404F61}" type="slidenum">
              <a:rPr lang="es-CO" smtClean="0"/>
              <a:t>5</a:t>
            </a:fld>
            <a:endParaRPr lang="es-CO"/>
          </a:p>
        </p:txBody>
      </p:sp>
      <p:pic>
        <p:nvPicPr>
          <p:cNvPr id="7" name="Picture 4">
            <a:extLst>
              <a:ext uri="{FF2B5EF4-FFF2-40B4-BE49-F238E27FC236}">
                <a16:creationId xmlns:a16="http://schemas.microsoft.com/office/drawing/2014/main" id="{C8337939-55EC-4C4E-A6F2-F3E87E78E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3370" y="1596312"/>
            <a:ext cx="1243606" cy="1221306"/>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36">
            <a:extLst>
              <a:ext uri="{FF2B5EF4-FFF2-40B4-BE49-F238E27FC236}">
                <a16:creationId xmlns:a16="http://schemas.microsoft.com/office/drawing/2014/main" id="{D4AB06C7-B196-48D4-9BF6-03440EC665A3}"/>
              </a:ext>
            </a:extLst>
          </p:cNvPr>
          <p:cNvGrpSpPr>
            <a:grpSpLocks/>
          </p:cNvGrpSpPr>
          <p:nvPr/>
        </p:nvGrpSpPr>
        <p:grpSpPr bwMode="auto">
          <a:xfrm>
            <a:off x="2721935" y="2667187"/>
            <a:ext cx="1140025" cy="883885"/>
            <a:chOff x="1020" y="2387"/>
            <a:chExt cx="1044" cy="815"/>
          </a:xfrm>
        </p:grpSpPr>
        <p:pic>
          <p:nvPicPr>
            <p:cNvPr id="10" name="Picture 38">
              <a:extLst>
                <a:ext uri="{FF2B5EF4-FFF2-40B4-BE49-F238E27FC236}">
                  <a16:creationId xmlns:a16="http://schemas.microsoft.com/office/drawing/2014/main" id="{8E1A1F33-4456-4EAC-8CC8-4816FB7E54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 y="2387"/>
              <a:ext cx="402" cy="815"/>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39">
              <a:extLst>
                <a:ext uri="{FF2B5EF4-FFF2-40B4-BE49-F238E27FC236}">
                  <a16:creationId xmlns:a16="http://schemas.microsoft.com/office/drawing/2014/main" id="{813EBD04-027B-478B-BA45-FE96613834C6}"/>
                </a:ext>
              </a:extLst>
            </p:cNvPr>
            <p:cNvGrpSpPr>
              <a:grpSpLocks/>
            </p:cNvGrpSpPr>
            <p:nvPr/>
          </p:nvGrpSpPr>
          <p:grpSpPr bwMode="auto">
            <a:xfrm>
              <a:off x="1474" y="2537"/>
              <a:ext cx="590" cy="576"/>
              <a:chOff x="2699" y="2750"/>
              <a:chExt cx="590" cy="576"/>
            </a:xfrm>
          </p:grpSpPr>
          <p:pic>
            <p:nvPicPr>
              <p:cNvPr id="12" name="Picture 40">
                <a:extLst>
                  <a:ext uri="{FF2B5EF4-FFF2-40B4-BE49-F238E27FC236}">
                    <a16:creationId xmlns:a16="http://schemas.microsoft.com/office/drawing/2014/main" id="{41C84EE6-C6F6-4FCD-B49B-77EF498335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99" y="2750"/>
                <a:ext cx="576" cy="576"/>
              </a:xfrm>
              <a:prstGeom prst="rect">
                <a:avLst/>
              </a:prstGeom>
              <a:noFill/>
              <a:extLst>
                <a:ext uri="{909E8E84-426E-40DD-AFC4-6F175D3DCCD1}">
                  <a14:hiddenFill xmlns:a14="http://schemas.microsoft.com/office/drawing/2010/main">
                    <a:solidFill>
                      <a:srgbClr val="FFFFFF"/>
                    </a:solidFill>
                  </a14:hiddenFill>
                </a:ext>
              </a:extLst>
            </p:spPr>
          </p:pic>
          <p:sp>
            <p:nvSpPr>
              <p:cNvPr id="13" name="AutoShape 41">
                <a:extLst>
                  <a:ext uri="{FF2B5EF4-FFF2-40B4-BE49-F238E27FC236}">
                    <a16:creationId xmlns:a16="http://schemas.microsoft.com/office/drawing/2014/main" id="{2B3B2E15-F1CD-4B8B-AD2A-A6742B6B73B6}"/>
                  </a:ext>
                </a:extLst>
              </p:cNvPr>
              <p:cNvSpPr>
                <a:spLocks noChangeArrowheads="1"/>
              </p:cNvSpPr>
              <p:nvPr/>
            </p:nvSpPr>
            <p:spPr bwMode="auto">
              <a:xfrm>
                <a:off x="2699" y="2795"/>
                <a:ext cx="590" cy="499"/>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700"/>
                      <a:pt x="7477" y="3223"/>
                      <a:pt x="6106" y="4198"/>
                    </a:cubicBezTo>
                    <a:close/>
                    <a:moveTo>
                      <a:pt x="4198" y="6106"/>
                    </a:moveTo>
                    <a:cubicBezTo>
                      <a:pt x="3223" y="7477"/>
                      <a:pt x="2700" y="9117"/>
                      <a:pt x="2700" y="10799"/>
                    </a:cubicBezTo>
                    <a:cubicBezTo>
                      <a:pt x="2700" y="15273"/>
                      <a:pt x="6326" y="18900"/>
                      <a:pt x="10800" y="18900"/>
                    </a:cubicBezTo>
                    <a:cubicBezTo>
                      <a:pt x="12482" y="18899"/>
                      <a:pt x="14122" y="18376"/>
                      <a:pt x="15493" y="17401"/>
                    </a:cubicBezTo>
                    <a:close/>
                  </a:path>
                </a:pathLst>
              </a:cu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419" sz="2040"/>
              </a:p>
            </p:txBody>
          </p:sp>
        </p:grpSp>
      </p:grpSp>
      <p:pic>
        <p:nvPicPr>
          <p:cNvPr id="14" name="Imagen 13">
            <a:extLst>
              <a:ext uri="{FF2B5EF4-FFF2-40B4-BE49-F238E27FC236}">
                <a16:creationId xmlns:a16="http://schemas.microsoft.com/office/drawing/2014/main" id="{A7F21CB1-0129-451D-8CBF-DEA74773BB5D}"/>
              </a:ext>
            </a:extLst>
          </p:cNvPr>
          <p:cNvPicPr>
            <a:picLocks noChangeAspect="1"/>
          </p:cNvPicPr>
          <p:nvPr/>
        </p:nvPicPr>
        <p:blipFill>
          <a:blip r:embed="rId5"/>
          <a:stretch>
            <a:fillRect/>
          </a:stretch>
        </p:blipFill>
        <p:spPr>
          <a:xfrm>
            <a:off x="9222402" y="3886200"/>
            <a:ext cx="1460822" cy="1498601"/>
          </a:xfrm>
          <a:prstGeom prst="rect">
            <a:avLst/>
          </a:prstGeom>
        </p:spPr>
      </p:pic>
      <p:pic>
        <p:nvPicPr>
          <p:cNvPr id="16" name="Imagen 15">
            <a:extLst>
              <a:ext uri="{FF2B5EF4-FFF2-40B4-BE49-F238E27FC236}">
                <a16:creationId xmlns:a16="http://schemas.microsoft.com/office/drawing/2014/main" id="{4467FDFA-D2DB-47B6-9341-6F7EA397866E}"/>
              </a:ext>
            </a:extLst>
          </p:cNvPr>
          <p:cNvPicPr>
            <a:picLocks noChangeAspect="1"/>
          </p:cNvPicPr>
          <p:nvPr/>
        </p:nvPicPr>
        <p:blipFill>
          <a:blip r:embed="rId6"/>
          <a:stretch>
            <a:fillRect/>
          </a:stretch>
        </p:blipFill>
        <p:spPr>
          <a:xfrm>
            <a:off x="3182491" y="5501248"/>
            <a:ext cx="1089616" cy="883885"/>
          </a:xfrm>
          <a:prstGeom prst="rect">
            <a:avLst/>
          </a:prstGeom>
        </p:spPr>
      </p:pic>
    </p:spTree>
    <p:extLst>
      <p:ext uri="{BB962C8B-B14F-4D97-AF65-F5344CB8AC3E}">
        <p14:creationId xmlns:p14="http://schemas.microsoft.com/office/powerpoint/2010/main" val="4273355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9" name="Rectangle 13">
            <a:extLst>
              <a:ext uri="{FF2B5EF4-FFF2-40B4-BE49-F238E27FC236}">
                <a16:creationId xmlns:a16="http://schemas.microsoft.com/office/drawing/2014/main" id="{2CB56FAE-5233-4419-83F5-421EEC833662}"/>
              </a:ext>
            </a:extLst>
          </p:cNvPr>
          <p:cNvSpPr>
            <a:spLocks noGrp="1" noChangeArrowheads="1"/>
          </p:cNvSpPr>
          <p:nvPr>
            <p:ph type="title"/>
          </p:nvPr>
        </p:nvSpPr>
        <p:spPr>
          <a:xfrm>
            <a:off x="949960" y="413809"/>
            <a:ext cx="10991028" cy="1502305"/>
          </a:xfrm>
        </p:spPr>
        <p:txBody>
          <a:bodyPr>
            <a:normAutofit/>
          </a:bodyPr>
          <a:lstStyle/>
          <a:p>
            <a:r>
              <a:rPr lang="es-ES" sz="4400" dirty="0"/>
              <a:t>Acuerdos para el curso: Evitar Distracciones</a:t>
            </a:r>
            <a:endParaRPr lang="es-ES" altLang="es-419" sz="4000" dirty="0"/>
          </a:p>
        </p:txBody>
      </p:sp>
      <p:grpSp>
        <p:nvGrpSpPr>
          <p:cNvPr id="4139" name="Group 43">
            <a:extLst>
              <a:ext uri="{FF2B5EF4-FFF2-40B4-BE49-F238E27FC236}">
                <a16:creationId xmlns:a16="http://schemas.microsoft.com/office/drawing/2014/main" id="{9DB6CC23-B6DE-4051-92E9-02F0C4CA18AE}"/>
              </a:ext>
            </a:extLst>
          </p:cNvPr>
          <p:cNvGrpSpPr>
            <a:grpSpLocks/>
          </p:cNvGrpSpPr>
          <p:nvPr/>
        </p:nvGrpSpPr>
        <p:grpSpPr bwMode="auto">
          <a:xfrm>
            <a:off x="1434054" y="2459087"/>
            <a:ext cx="1520296" cy="2459461"/>
            <a:chOff x="476" y="1207"/>
            <a:chExt cx="845" cy="1367"/>
          </a:xfrm>
        </p:grpSpPr>
        <p:grpSp>
          <p:nvGrpSpPr>
            <p:cNvPr id="4121" name="Group 25">
              <a:extLst>
                <a:ext uri="{FF2B5EF4-FFF2-40B4-BE49-F238E27FC236}">
                  <a16:creationId xmlns:a16="http://schemas.microsoft.com/office/drawing/2014/main" id="{9E0C4610-C2A9-4023-A51B-37C622143DE0}"/>
                </a:ext>
              </a:extLst>
            </p:cNvPr>
            <p:cNvGrpSpPr>
              <a:grpSpLocks/>
            </p:cNvGrpSpPr>
            <p:nvPr/>
          </p:nvGrpSpPr>
          <p:grpSpPr bwMode="auto">
            <a:xfrm>
              <a:off x="476" y="1207"/>
              <a:ext cx="845" cy="907"/>
              <a:chOff x="1791" y="2568"/>
              <a:chExt cx="845" cy="907"/>
            </a:xfrm>
          </p:grpSpPr>
          <p:pic>
            <p:nvPicPr>
              <p:cNvPr id="4120" name="Picture 24">
                <a:hlinkClick r:id="rId2"/>
                <a:extLst>
                  <a:ext uri="{FF2B5EF4-FFF2-40B4-BE49-F238E27FC236}">
                    <a16:creationId xmlns:a16="http://schemas.microsoft.com/office/drawing/2014/main" id="{3A7FA4C8-3D98-426A-BB05-2F5890BC86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1" y="2568"/>
                <a:ext cx="845" cy="862"/>
              </a:xfrm>
              <a:prstGeom prst="rect">
                <a:avLst/>
              </a:prstGeom>
              <a:noFill/>
              <a:extLst>
                <a:ext uri="{909E8E84-426E-40DD-AFC4-6F175D3DCCD1}">
                  <a14:hiddenFill xmlns:a14="http://schemas.microsoft.com/office/drawing/2010/main">
                    <a:solidFill>
                      <a:srgbClr val="FFFFFF"/>
                    </a:solidFill>
                  </a14:hiddenFill>
                </a:ext>
              </a:extLst>
            </p:spPr>
          </p:pic>
          <p:pic>
            <p:nvPicPr>
              <p:cNvPr id="4116" name="Picture 20">
                <a:extLst>
                  <a:ext uri="{FF2B5EF4-FFF2-40B4-BE49-F238E27FC236}">
                    <a16:creationId xmlns:a16="http://schemas.microsoft.com/office/drawing/2014/main" id="{B702EB17-1105-4A86-9286-136E526836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7" y="2569"/>
                <a:ext cx="449" cy="906"/>
              </a:xfrm>
              <a:prstGeom prst="rect">
                <a:avLst/>
              </a:prstGeom>
              <a:noFill/>
              <a:extLst>
                <a:ext uri="{909E8E84-426E-40DD-AFC4-6F175D3DCCD1}">
                  <a14:hiddenFill xmlns:a14="http://schemas.microsoft.com/office/drawing/2010/main">
                    <a:solidFill>
                      <a:srgbClr val="FFFFFF"/>
                    </a:solidFill>
                  </a14:hiddenFill>
                </a:ext>
              </a:extLst>
            </p:spPr>
          </p:pic>
        </p:grpSp>
        <p:sp>
          <p:nvSpPr>
            <p:cNvPr id="4138" name="Text Box 42">
              <a:extLst>
                <a:ext uri="{FF2B5EF4-FFF2-40B4-BE49-F238E27FC236}">
                  <a16:creationId xmlns:a16="http://schemas.microsoft.com/office/drawing/2014/main" id="{7708D9AE-690C-45C0-A37A-0FC0EF42BBA1}"/>
                </a:ext>
              </a:extLst>
            </p:cNvPr>
            <p:cNvSpPr txBox="1">
              <a:spLocks noChangeArrowheads="1"/>
            </p:cNvSpPr>
            <p:nvPr/>
          </p:nvSpPr>
          <p:spPr bwMode="auto">
            <a:xfrm>
              <a:off x="476" y="2115"/>
              <a:ext cx="816" cy="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CO" altLang="es-419" sz="1587" b="1" dirty="0"/>
                <a:t>Pon el Teléfono en silencio o vibración</a:t>
              </a:r>
              <a:endParaRPr lang="es-ES" altLang="es-419" sz="1587" b="1" dirty="0"/>
            </a:p>
          </p:txBody>
        </p:sp>
      </p:grpSp>
      <p:grpSp>
        <p:nvGrpSpPr>
          <p:cNvPr id="4142" name="Group 46">
            <a:extLst>
              <a:ext uri="{FF2B5EF4-FFF2-40B4-BE49-F238E27FC236}">
                <a16:creationId xmlns:a16="http://schemas.microsoft.com/office/drawing/2014/main" id="{53E41026-6B16-4D7D-B5FD-01ED62E643A5}"/>
              </a:ext>
            </a:extLst>
          </p:cNvPr>
          <p:cNvGrpSpPr>
            <a:grpSpLocks/>
          </p:cNvGrpSpPr>
          <p:nvPr/>
        </p:nvGrpSpPr>
        <p:grpSpPr bwMode="auto">
          <a:xfrm>
            <a:off x="3686573" y="2459087"/>
            <a:ext cx="2367703" cy="2295736"/>
            <a:chOff x="1428" y="1162"/>
            <a:chExt cx="1316" cy="1276"/>
          </a:xfrm>
        </p:grpSpPr>
        <p:grpSp>
          <p:nvGrpSpPr>
            <p:cNvPr id="4128" name="Group 32">
              <a:extLst>
                <a:ext uri="{FF2B5EF4-FFF2-40B4-BE49-F238E27FC236}">
                  <a16:creationId xmlns:a16="http://schemas.microsoft.com/office/drawing/2014/main" id="{D505B127-58BA-4466-924C-E3A1D54B86A9}"/>
                </a:ext>
              </a:extLst>
            </p:cNvPr>
            <p:cNvGrpSpPr>
              <a:grpSpLocks/>
            </p:cNvGrpSpPr>
            <p:nvPr/>
          </p:nvGrpSpPr>
          <p:grpSpPr bwMode="auto">
            <a:xfrm>
              <a:off x="1701" y="1162"/>
              <a:ext cx="764" cy="953"/>
              <a:chOff x="793" y="1071"/>
              <a:chExt cx="764" cy="953"/>
            </a:xfrm>
          </p:grpSpPr>
          <p:pic>
            <p:nvPicPr>
              <p:cNvPr id="4114" name="Picture 18">
                <a:hlinkClick r:id="rId5"/>
                <a:extLst>
                  <a:ext uri="{FF2B5EF4-FFF2-40B4-BE49-F238E27FC236}">
                    <a16:creationId xmlns:a16="http://schemas.microsoft.com/office/drawing/2014/main" id="{9E5EF237-2EE2-47CA-A9EE-6CE8D76E09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3" y="1071"/>
                <a:ext cx="764" cy="953"/>
              </a:xfrm>
              <a:prstGeom prst="rect">
                <a:avLst/>
              </a:prstGeom>
              <a:noFill/>
              <a:extLst>
                <a:ext uri="{909E8E84-426E-40DD-AFC4-6F175D3DCCD1}">
                  <a14:hiddenFill xmlns:a14="http://schemas.microsoft.com/office/drawing/2010/main">
                    <a:solidFill>
                      <a:srgbClr val="FFFFFF"/>
                    </a:solidFill>
                  </a14:hiddenFill>
                </a:ext>
              </a:extLst>
            </p:spPr>
          </p:pic>
          <p:sp>
            <p:nvSpPr>
              <p:cNvPr id="4115" name="AutoShape 19">
                <a:extLst>
                  <a:ext uri="{FF2B5EF4-FFF2-40B4-BE49-F238E27FC236}">
                    <a16:creationId xmlns:a16="http://schemas.microsoft.com/office/drawing/2014/main" id="{FA5761E3-BE87-47A7-9236-8AF11FA32693}"/>
                  </a:ext>
                </a:extLst>
              </p:cNvPr>
              <p:cNvSpPr>
                <a:spLocks noChangeArrowheads="1"/>
              </p:cNvSpPr>
              <p:nvPr/>
            </p:nvSpPr>
            <p:spPr bwMode="auto">
              <a:xfrm>
                <a:off x="975" y="1344"/>
                <a:ext cx="454" cy="454"/>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700"/>
                      <a:pt x="7477" y="3223"/>
                      <a:pt x="6106" y="4198"/>
                    </a:cubicBezTo>
                    <a:close/>
                    <a:moveTo>
                      <a:pt x="4198" y="6106"/>
                    </a:moveTo>
                    <a:cubicBezTo>
                      <a:pt x="3223" y="7477"/>
                      <a:pt x="2700" y="9117"/>
                      <a:pt x="2700" y="10799"/>
                    </a:cubicBezTo>
                    <a:cubicBezTo>
                      <a:pt x="2700" y="15273"/>
                      <a:pt x="6326" y="18900"/>
                      <a:pt x="10800" y="18900"/>
                    </a:cubicBezTo>
                    <a:cubicBezTo>
                      <a:pt x="12482" y="18899"/>
                      <a:pt x="14122" y="18376"/>
                      <a:pt x="15493" y="17401"/>
                    </a:cubicBezTo>
                    <a:close/>
                  </a:path>
                </a:pathLst>
              </a:cu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419" sz="2040"/>
              </a:p>
            </p:txBody>
          </p:sp>
        </p:grpSp>
        <p:sp>
          <p:nvSpPr>
            <p:cNvPr id="4140" name="Text Box 44">
              <a:extLst>
                <a:ext uri="{FF2B5EF4-FFF2-40B4-BE49-F238E27FC236}">
                  <a16:creationId xmlns:a16="http://schemas.microsoft.com/office/drawing/2014/main" id="{E31125D5-E915-472C-BD32-B4C53E6E7CD3}"/>
                </a:ext>
              </a:extLst>
            </p:cNvPr>
            <p:cNvSpPr txBox="1">
              <a:spLocks noChangeArrowheads="1"/>
            </p:cNvSpPr>
            <p:nvPr/>
          </p:nvSpPr>
          <p:spPr bwMode="auto">
            <a:xfrm>
              <a:off x="1428" y="2115"/>
              <a:ext cx="1316"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CO" altLang="es-419" sz="1587" b="1" dirty="0"/>
                <a:t>Evita usar el celular durante la clase</a:t>
              </a:r>
              <a:endParaRPr lang="es-ES" altLang="es-419" sz="1587" b="1" dirty="0"/>
            </a:p>
          </p:txBody>
        </p:sp>
      </p:grpSp>
      <p:grpSp>
        <p:nvGrpSpPr>
          <p:cNvPr id="4144" name="Group 48">
            <a:extLst>
              <a:ext uri="{FF2B5EF4-FFF2-40B4-BE49-F238E27FC236}">
                <a16:creationId xmlns:a16="http://schemas.microsoft.com/office/drawing/2014/main" id="{3236A34F-BA2D-4122-9E2B-84AC6A64F9BA}"/>
              </a:ext>
            </a:extLst>
          </p:cNvPr>
          <p:cNvGrpSpPr>
            <a:grpSpLocks/>
          </p:cNvGrpSpPr>
          <p:nvPr/>
        </p:nvGrpSpPr>
        <p:grpSpPr bwMode="auto">
          <a:xfrm>
            <a:off x="6414147" y="2351138"/>
            <a:ext cx="1957493" cy="2457662"/>
            <a:chOff x="2653" y="1208"/>
            <a:chExt cx="1088" cy="1366"/>
          </a:xfrm>
        </p:grpSpPr>
        <p:grpSp>
          <p:nvGrpSpPr>
            <p:cNvPr id="4127" name="Group 31">
              <a:extLst>
                <a:ext uri="{FF2B5EF4-FFF2-40B4-BE49-F238E27FC236}">
                  <a16:creationId xmlns:a16="http://schemas.microsoft.com/office/drawing/2014/main" id="{9B3B07F2-0F0D-468A-BFE9-E634F25188F7}"/>
                </a:ext>
              </a:extLst>
            </p:cNvPr>
            <p:cNvGrpSpPr>
              <a:grpSpLocks/>
            </p:cNvGrpSpPr>
            <p:nvPr/>
          </p:nvGrpSpPr>
          <p:grpSpPr bwMode="auto">
            <a:xfrm>
              <a:off x="2744" y="1208"/>
              <a:ext cx="816" cy="816"/>
              <a:chOff x="3061" y="1163"/>
              <a:chExt cx="816" cy="816"/>
            </a:xfrm>
          </p:grpSpPr>
          <p:pic>
            <p:nvPicPr>
              <p:cNvPr id="4107" name="Picture 11">
                <a:extLst>
                  <a:ext uri="{FF2B5EF4-FFF2-40B4-BE49-F238E27FC236}">
                    <a16:creationId xmlns:a16="http://schemas.microsoft.com/office/drawing/2014/main" id="{E1BEEC0A-2C4E-4585-B451-4B32552F6B2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61" y="1163"/>
                <a:ext cx="816" cy="816"/>
              </a:xfrm>
              <a:prstGeom prst="rect">
                <a:avLst/>
              </a:prstGeom>
              <a:noFill/>
              <a:extLst>
                <a:ext uri="{909E8E84-426E-40DD-AFC4-6F175D3DCCD1}">
                  <a14:hiddenFill xmlns:a14="http://schemas.microsoft.com/office/drawing/2010/main">
                    <a:solidFill>
                      <a:srgbClr val="FFFFFF"/>
                    </a:solidFill>
                  </a14:hiddenFill>
                </a:ext>
              </a:extLst>
            </p:spPr>
          </p:pic>
          <p:sp>
            <p:nvSpPr>
              <p:cNvPr id="4126" name="AutoShape 30">
                <a:extLst>
                  <a:ext uri="{FF2B5EF4-FFF2-40B4-BE49-F238E27FC236}">
                    <a16:creationId xmlns:a16="http://schemas.microsoft.com/office/drawing/2014/main" id="{4F8A0D75-603D-4E58-96A5-A244A3D8E72D}"/>
                  </a:ext>
                </a:extLst>
              </p:cNvPr>
              <p:cNvSpPr>
                <a:spLocks noChangeArrowheads="1"/>
              </p:cNvSpPr>
              <p:nvPr/>
            </p:nvSpPr>
            <p:spPr bwMode="auto">
              <a:xfrm>
                <a:off x="3288" y="1298"/>
                <a:ext cx="454" cy="454"/>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700"/>
                      <a:pt x="7477" y="3223"/>
                      <a:pt x="6106" y="4198"/>
                    </a:cubicBezTo>
                    <a:close/>
                    <a:moveTo>
                      <a:pt x="4198" y="6106"/>
                    </a:moveTo>
                    <a:cubicBezTo>
                      <a:pt x="3223" y="7477"/>
                      <a:pt x="2700" y="9117"/>
                      <a:pt x="2700" y="10799"/>
                    </a:cubicBezTo>
                    <a:cubicBezTo>
                      <a:pt x="2700" y="15273"/>
                      <a:pt x="6326" y="18900"/>
                      <a:pt x="10800" y="18900"/>
                    </a:cubicBezTo>
                    <a:cubicBezTo>
                      <a:pt x="12482" y="18899"/>
                      <a:pt x="14122" y="18376"/>
                      <a:pt x="15493" y="17401"/>
                    </a:cubicBezTo>
                    <a:close/>
                  </a:path>
                </a:pathLst>
              </a:cu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419" sz="2040"/>
              </a:p>
            </p:txBody>
          </p:sp>
        </p:grpSp>
        <p:sp>
          <p:nvSpPr>
            <p:cNvPr id="4141" name="Text Box 45">
              <a:extLst>
                <a:ext uri="{FF2B5EF4-FFF2-40B4-BE49-F238E27FC236}">
                  <a16:creationId xmlns:a16="http://schemas.microsoft.com/office/drawing/2014/main" id="{55353BDE-B5B9-48A3-8753-94D666A14902}"/>
                </a:ext>
              </a:extLst>
            </p:cNvPr>
            <p:cNvSpPr txBox="1">
              <a:spLocks noChangeArrowheads="1"/>
            </p:cNvSpPr>
            <p:nvPr/>
          </p:nvSpPr>
          <p:spPr bwMode="auto">
            <a:xfrm>
              <a:off x="2653" y="2115"/>
              <a:ext cx="1088" cy="4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CO" altLang="es-419" sz="1587" b="1" dirty="0"/>
                <a:t>Retírese los audífonos durante la clase</a:t>
              </a:r>
              <a:endParaRPr lang="es-ES" altLang="es-419" sz="1587" b="1" dirty="0"/>
            </a:p>
          </p:txBody>
        </p:sp>
      </p:grpSp>
      <p:grpSp>
        <p:nvGrpSpPr>
          <p:cNvPr id="4145" name="Group 49">
            <a:extLst>
              <a:ext uri="{FF2B5EF4-FFF2-40B4-BE49-F238E27FC236}">
                <a16:creationId xmlns:a16="http://schemas.microsoft.com/office/drawing/2014/main" id="{B15E867C-91E4-4E25-86BD-B43617631211}"/>
              </a:ext>
            </a:extLst>
          </p:cNvPr>
          <p:cNvGrpSpPr>
            <a:grpSpLocks/>
          </p:cNvGrpSpPr>
          <p:nvPr/>
        </p:nvGrpSpPr>
        <p:grpSpPr bwMode="auto">
          <a:xfrm>
            <a:off x="9535662" y="2621911"/>
            <a:ext cx="2040255" cy="1842346"/>
            <a:chOff x="4059" y="1312"/>
            <a:chExt cx="1134" cy="1024"/>
          </a:xfrm>
        </p:grpSpPr>
        <p:grpSp>
          <p:nvGrpSpPr>
            <p:cNvPr id="4131" name="Group 35">
              <a:extLst>
                <a:ext uri="{FF2B5EF4-FFF2-40B4-BE49-F238E27FC236}">
                  <a16:creationId xmlns:a16="http://schemas.microsoft.com/office/drawing/2014/main" id="{0AA271DC-DC2E-47C3-81EB-011956788928}"/>
                </a:ext>
              </a:extLst>
            </p:cNvPr>
            <p:cNvGrpSpPr>
              <a:grpSpLocks/>
            </p:cNvGrpSpPr>
            <p:nvPr/>
          </p:nvGrpSpPr>
          <p:grpSpPr bwMode="auto">
            <a:xfrm>
              <a:off x="4059" y="1312"/>
              <a:ext cx="1134" cy="757"/>
              <a:chOff x="3878" y="1207"/>
              <a:chExt cx="1134" cy="757"/>
            </a:xfrm>
          </p:grpSpPr>
          <p:pic>
            <p:nvPicPr>
              <p:cNvPr id="4129" name="Picture 33">
                <a:extLst>
                  <a:ext uri="{FF2B5EF4-FFF2-40B4-BE49-F238E27FC236}">
                    <a16:creationId xmlns:a16="http://schemas.microsoft.com/office/drawing/2014/main" id="{33B97052-290D-4E33-B2F6-5C7D3820101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8" y="1207"/>
                <a:ext cx="1134" cy="757"/>
              </a:xfrm>
              <a:prstGeom prst="rect">
                <a:avLst/>
              </a:prstGeom>
              <a:noFill/>
              <a:extLst>
                <a:ext uri="{909E8E84-426E-40DD-AFC4-6F175D3DCCD1}">
                  <a14:hiddenFill xmlns:a14="http://schemas.microsoft.com/office/drawing/2010/main">
                    <a:solidFill>
                      <a:srgbClr val="FFFFFF"/>
                    </a:solidFill>
                  </a14:hiddenFill>
                </a:ext>
              </a:extLst>
            </p:spPr>
          </p:pic>
          <p:sp>
            <p:nvSpPr>
              <p:cNvPr id="4130" name="AutoShape 34">
                <a:extLst>
                  <a:ext uri="{FF2B5EF4-FFF2-40B4-BE49-F238E27FC236}">
                    <a16:creationId xmlns:a16="http://schemas.microsoft.com/office/drawing/2014/main" id="{5CBB5104-7616-4F39-BC33-08912CAB6403}"/>
                  </a:ext>
                </a:extLst>
              </p:cNvPr>
              <p:cNvSpPr>
                <a:spLocks noChangeArrowheads="1"/>
              </p:cNvSpPr>
              <p:nvPr/>
            </p:nvSpPr>
            <p:spPr bwMode="auto">
              <a:xfrm>
                <a:off x="4240" y="1252"/>
                <a:ext cx="590" cy="590"/>
              </a:xfrm>
              <a:custGeom>
                <a:avLst/>
                <a:gdLst>
                  <a:gd name="G0" fmla="+- 2700 0 0"/>
                  <a:gd name="G1" fmla="*/ G0 2 1"/>
                  <a:gd name="G2" fmla="+- 21600 0 G1"/>
                  <a:gd name="G3" fmla="*/ G2 G2 1"/>
                  <a:gd name="G4" fmla="*/ G0 G0 1"/>
                  <a:gd name="G5" fmla="+- G3 0 G4"/>
                  <a:gd name="G6" fmla="*/ G5 1 8"/>
                  <a:gd name="G7" fmla="sqrt G6"/>
                  <a:gd name="G8" fmla="*/ G4 1 8"/>
                  <a:gd name="G9" fmla="sqrt G8"/>
                  <a:gd name="G10" fmla="+- G7 G9 0"/>
                  <a:gd name="G11" fmla="+- G7 0 G9"/>
                  <a:gd name="G12" fmla="+- G10 10800 0"/>
                  <a:gd name="G13" fmla="+- 10800 0 G10"/>
                  <a:gd name="G14" fmla="+- G11 10800 0"/>
                  <a:gd name="G15" fmla="+- 10800 0 G11"/>
                  <a:gd name="G16" fmla="+- 21600 0 G0"/>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401" y="15493"/>
                    </a:moveTo>
                    <a:cubicBezTo>
                      <a:pt x="18376" y="14122"/>
                      <a:pt x="18900" y="12482"/>
                      <a:pt x="18900" y="10800"/>
                    </a:cubicBezTo>
                    <a:cubicBezTo>
                      <a:pt x="18900" y="6326"/>
                      <a:pt x="15273" y="2700"/>
                      <a:pt x="10800" y="2700"/>
                    </a:cubicBezTo>
                    <a:cubicBezTo>
                      <a:pt x="9117" y="2700"/>
                      <a:pt x="7477" y="3223"/>
                      <a:pt x="6106" y="4198"/>
                    </a:cubicBezTo>
                    <a:close/>
                    <a:moveTo>
                      <a:pt x="4198" y="6106"/>
                    </a:moveTo>
                    <a:cubicBezTo>
                      <a:pt x="3223" y="7477"/>
                      <a:pt x="2700" y="9117"/>
                      <a:pt x="2700" y="10799"/>
                    </a:cubicBezTo>
                    <a:cubicBezTo>
                      <a:pt x="2700" y="15273"/>
                      <a:pt x="6326" y="18900"/>
                      <a:pt x="10800" y="18900"/>
                    </a:cubicBezTo>
                    <a:cubicBezTo>
                      <a:pt x="12482" y="18899"/>
                      <a:pt x="14122" y="18376"/>
                      <a:pt x="15493" y="17401"/>
                    </a:cubicBezTo>
                    <a:close/>
                  </a:path>
                </a:pathLst>
              </a:custGeom>
              <a:solidFill>
                <a:srgbClr val="FF0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419" sz="2040"/>
              </a:p>
            </p:txBody>
          </p:sp>
        </p:grpSp>
        <p:sp>
          <p:nvSpPr>
            <p:cNvPr id="4143" name="Text Box 47">
              <a:extLst>
                <a:ext uri="{FF2B5EF4-FFF2-40B4-BE49-F238E27FC236}">
                  <a16:creationId xmlns:a16="http://schemas.microsoft.com/office/drawing/2014/main" id="{D1140516-ADB5-492E-99AC-E2A5074CADFF}"/>
                </a:ext>
              </a:extLst>
            </p:cNvPr>
            <p:cNvSpPr txBox="1">
              <a:spLocks noChangeArrowheads="1"/>
            </p:cNvSpPr>
            <p:nvPr/>
          </p:nvSpPr>
          <p:spPr bwMode="auto">
            <a:xfrm>
              <a:off x="4195" y="2149"/>
              <a:ext cx="726"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s-CO" altLang="es-419" sz="1587" b="1"/>
                <a:t>Actitud</a:t>
              </a:r>
              <a:endParaRPr lang="es-ES" altLang="es-419" sz="1587" b="1"/>
            </a:p>
          </p:txBody>
        </p:sp>
      </p:grpSp>
      <p:sp>
        <p:nvSpPr>
          <p:cNvPr id="4" name="CuadroTexto 3">
            <a:extLst>
              <a:ext uri="{FF2B5EF4-FFF2-40B4-BE49-F238E27FC236}">
                <a16:creationId xmlns:a16="http://schemas.microsoft.com/office/drawing/2014/main" id="{9EA3E6C6-E0CA-44E8-9F90-6202460FC461}"/>
              </a:ext>
            </a:extLst>
          </p:cNvPr>
          <p:cNvSpPr txBox="1"/>
          <p:nvPr/>
        </p:nvSpPr>
        <p:spPr>
          <a:xfrm>
            <a:off x="776614" y="5215412"/>
            <a:ext cx="12275098" cy="147732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lIns="91440" tIns="45720" rIns="91440" bIns="45720" rtlCol="0" anchor="t">
            <a:spAutoFit/>
          </a:bodyPr>
          <a:lstStyle/>
          <a:p>
            <a:pPr algn="ctr"/>
            <a:r>
              <a:rPr lang="es-ES" dirty="0"/>
              <a:t>SIEMPRE, TODOS VAN A TENER UN 0.3 DE BONIFICACIÓN PARA LA SIGUIENTE EVALUACIÓN (No acumulable)</a:t>
            </a:r>
          </a:p>
          <a:p>
            <a:pPr algn="ctr"/>
            <a:endParaRPr lang="es-ES" dirty="0"/>
          </a:p>
          <a:p>
            <a:pPr algn="ctr"/>
            <a:r>
              <a:rPr lang="es-ES" dirty="0"/>
              <a:t>SE PERDERÁ 0,1 CADA VEZ QUE SE LE LLAME LA ATENCIÓN POR ESTAR DISTRAÍDO CON EL CELULAR, JUGANDO, DORMIDO, CON LOS AUDÍFONOS PUESTOS O CADA VEZ QUE ENTRE AL SALÓN SIN SALUDAR</a:t>
            </a:r>
          </a:p>
          <a:p>
            <a:endParaRPr lang="es-419"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a:extLst>
              <a:ext uri="{FF2B5EF4-FFF2-40B4-BE49-F238E27FC236}">
                <a16:creationId xmlns:a16="http://schemas.microsoft.com/office/drawing/2014/main" id="{2C9A6566-DB7B-4073-A7B7-058E3EF644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7997" y="4270999"/>
            <a:ext cx="870527" cy="1622322"/>
          </a:xfrm>
          <a:prstGeom prst="rect">
            <a:avLst/>
          </a:prstGeom>
          <a:noFill/>
          <a:extLst>
            <a:ext uri="{909E8E84-426E-40DD-AFC4-6F175D3DCCD1}">
              <a14:hiddenFill xmlns:a14="http://schemas.microsoft.com/office/drawing/2010/main">
                <a:solidFill>
                  <a:srgbClr val="FFFFFF"/>
                </a:solidFill>
              </a14:hiddenFill>
            </a:ext>
          </a:extLst>
        </p:spPr>
      </p:pic>
      <p:pic>
        <p:nvPicPr>
          <p:cNvPr id="3085" name="Picture 13">
            <a:extLst>
              <a:ext uri="{FF2B5EF4-FFF2-40B4-BE49-F238E27FC236}">
                <a16:creationId xmlns:a16="http://schemas.microsoft.com/office/drawing/2014/main" id="{FE8FD558-C6BE-470A-BAA1-BE8A6F6901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1051" y="2434576"/>
            <a:ext cx="941612" cy="1105944"/>
          </a:xfrm>
          <a:prstGeom prst="rect">
            <a:avLst/>
          </a:prstGeom>
          <a:noFill/>
          <a:extLst>
            <a:ext uri="{909E8E84-426E-40DD-AFC4-6F175D3DCCD1}">
              <a14:hiddenFill xmlns:a14="http://schemas.microsoft.com/office/drawing/2010/main">
                <a:solidFill>
                  <a:srgbClr val="FFFFFF"/>
                </a:solidFill>
              </a14:hiddenFill>
            </a:ext>
          </a:extLst>
        </p:spPr>
      </p:pic>
      <p:sp>
        <p:nvSpPr>
          <p:cNvPr id="3123" name="Rectangle 51">
            <a:extLst>
              <a:ext uri="{FF2B5EF4-FFF2-40B4-BE49-F238E27FC236}">
                <a16:creationId xmlns:a16="http://schemas.microsoft.com/office/drawing/2014/main" id="{C7523BFB-371D-488F-9781-C4B02B2B5060}"/>
              </a:ext>
            </a:extLst>
          </p:cNvPr>
          <p:cNvSpPr>
            <a:spLocks noGrp="1" noChangeArrowheads="1"/>
          </p:cNvSpPr>
          <p:nvPr>
            <p:ph type="title"/>
          </p:nvPr>
        </p:nvSpPr>
        <p:spPr/>
        <p:txBody>
          <a:bodyPr/>
          <a:lstStyle/>
          <a:p>
            <a:r>
              <a:rPr lang="es-ES" dirty="0"/>
              <a:t>Acuerdos para el curso</a:t>
            </a:r>
            <a:endParaRPr lang="es-ES" altLang="es-419" dirty="0"/>
          </a:p>
        </p:txBody>
      </p:sp>
      <p:sp>
        <p:nvSpPr>
          <p:cNvPr id="28" name="Marcador de contenido 2">
            <a:extLst>
              <a:ext uri="{FF2B5EF4-FFF2-40B4-BE49-F238E27FC236}">
                <a16:creationId xmlns:a16="http://schemas.microsoft.com/office/drawing/2014/main" id="{308FB802-5954-479F-9573-20DB730361C1}"/>
              </a:ext>
            </a:extLst>
          </p:cNvPr>
          <p:cNvSpPr txBox="1">
            <a:spLocks/>
          </p:cNvSpPr>
          <p:nvPr/>
        </p:nvSpPr>
        <p:spPr>
          <a:xfrm>
            <a:off x="3776330" y="2638739"/>
            <a:ext cx="5041667" cy="3560355"/>
          </a:xfrm>
          <a:prstGeom prst="rect">
            <a:avLst/>
          </a:prstGeom>
        </p:spPr>
        <p:txBody>
          <a:bodyPr>
            <a:normAutofit lnSpcReduction="10000"/>
          </a:bodyPr>
          <a:lstStyle>
            <a:lvl1pPr marL="259072" indent="-259072" algn="l" defTabSz="1036290" rtl="0" eaLnBrk="1" latinLnBrk="0" hangingPunct="1">
              <a:lnSpc>
                <a:spcPct val="90000"/>
              </a:lnSpc>
              <a:spcBef>
                <a:spcPts val="1133"/>
              </a:spcBef>
              <a:buFont typeface="Arial" panose="020B0604020202020204" pitchFamily="34" charset="0"/>
              <a:buChar char="•"/>
              <a:defRPr sz="3173" kern="1200">
                <a:solidFill>
                  <a:schemeClr val="tx1"/>
                </a:solidFill>
                <a:latin typeface="+mn-lt"/>
                <a:ea typeface="+mn-ea"/>
                <a:cs typeface="+mn-cs"/>
              </a:defRPr>
            </a:lvl1pPr>
            <a:lvl2pPr marL="777217" indent="-259072" algn="l" defTabSz="1036290" rtl="0" eaLnBrk="1" latinLnBrk="0" hangingPunct="1">
              <a:lnSpc>
                <a:spcPct val="90000"/>
              </a:lnSpc>
              <a:spcBef>
                <a:spcPts val="567"/>
              </a:spcBef>
              <a:buFont typeface="Arial" panose="020B0604020202020204" pitchFamily="34" charset="0"/>
              <a:buChar char="•"/>
              <a:defRPr sz="2720" kern="1200">
                <a:solidFill>
                  <a:schemeClr val="tx1"/>
                </a:solidFill>
                <a:latin typeface="+mn-lt"/>
                <a:ea typeface="+mn-ea"/>
                <a:cs typeface="+mn-cs"/>
              </a:defRPr>
            </a:lvl2pPr>
            <a:lvl3pPr marL="1295362" indent="-259072" algn="l" defTabSz="1036290" rtl="0" eaLnBrk="1" latinLnBrk="0" hangingPunct="1">
              <a:lnSpc>
                <a:spcPct val="90000"/>
              </a:lnSpc>
              <a:spcBef>
                <a:spcPts val="567"/>
              </a:spcBef>
              <a:buFont typeface="Arial" panose="020B0604020202020204" pitchFamily="34" charset="0"/>
              <a:buChar char="•"/>
              <a:defRPr sz="2267" kern="1200">
                <a:solidFill>
                  <a:schemeClr val="tx1"/>
                </a:solidFill>
                <a:latin typeface="+mn-lt"/>
                <a:ea typeface="+mn-ea"/>
                <a:cs typeface="+mn-cs"/>
              </a:defRPr>
            </a:lvl3pPr>
            <a:lvl4pPr marL="1813507"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4pPr>
            <a:lvl5pPr marL="2331651"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5pPr>
            <a:lvl6pPr marL="2849796"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6pPr>
            <a:lvl7pPr marL="3367941"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7pPr>
            <a:lvl8pPr marL="3886086"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8pPr>
            <a:lvl9pPr marL="4404230" indent="-259072" algn="l" defTabSz="1036290" rtl="0" eaLnBrk="1" latinLnBrk="0" hangingPunct="1">
              <a:lnSpc>
                <a:spcPct val="90000"/>
              </a:lnSpc>
              <a:spcBef>
                <a:spcPts val="567"/>
              </a:spcBef>
              <a:buFont typeface="Arial" panose="020B0604020202020204" pitchFamily="34" charset="0"/>
              <a:buChar char="•"/>
              <a:defRPr sz="2040" kern="1200">
                <a:solidFill>
                  <a:schemeClr val="tx1"/>
                </a:solidFill>
                <a:latin typeface="+mn-lt"/>
                <a:ea typeface="+mn-ea"/>
                <a:cs typeface="+mn-cs"/>
              </a:defRPr>
            </a:lvl9pPr>
          </a:lstStyle>
          <a:p>
            <a:r>
              <a:rPr lang="es-ES" sz="2800" dirty="0"/>
              <a:t>No hay horario de atención fijo, escriban al </a:t>
            </a:r>
            <a:r>
              <a:rPr lang="es-ES" sz="2800" dirty="0" err="1"/>
              <a:t>teams</a:t>
            </a:r>
            <a:r>
              <a:rPr lang="es-ES" sz="2800" dirty="0"/>
              <a:t> y les doy espacio</a:t>
            </a:r>
          </a:p>
          <a:p>
            <a:endParaRPr lang="es-ES" sz="2800" dirty="0"/>
          </a:p>
          <a:p>
            <a:r>
              <a:rPr lang="es-ES" sz="2800" dirty="0"/>
              <a:t>Las clases duran 1hora 40 minutos, en algunos casos excepcionales nos extenderemos hasta 10 minutos más.</a:t>
            </a:r>
          </a:p>
          <a:p>
            <a:pPr marL="0" indent="0">
              <a:buNone/>
            </a:pPr>
            <a:endParaRPr lang="es-E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1">
            <a:extLst>
              <a:ext uri="{FF2B5EF4-FFF2-40B4-BE49-F238E27FC236}">
                <a16:creationId xmlns:a16="http://schemas.microsoft.com/office/drawing/2014/main" id="{1076FE5B-4446-400F-89FF-6AEB2819B0C2}"/>
              </a:ext>
            </a:extLst>
          </p:cNvPr>
          <p:cNvSpPr>
            <a:spLocks noGrp="1" noChangeArrowheads="1"/>
          </p:cNvSpPr>
          <p:nvPr>
            <p:ph type="title"/>
          </p:nvPr>
        </p:nvSpPr>
        <p:spPr>
          <a:xfrm>
            <a:off x="949960" y="413809"/>
            <a:ext cx="11917680" cy="1502305"/>
          </a:xfrm>
        </p:spPr>
        <p:txBody>
          <a:bodyPr/>
          <a:lstStyle/>
          <a:p>
            <a:pPr algn="ctr"/>
            <a:r>
              <a:rPr lang="es-ES" dirty="0"/>
              <a:t>Y SOBRE TODO!!</a:t>
            </a:r>
            <a:endParaRPr lang="es-ES" altLang="es-419" dirty="0"/>
          </a:p>
        </p:txBody>
      </p:sp>
      <p:pic>
        <p:nvPicPr>
          <p:cNvPr id="9" name="Imagen 8">
            <a:extLst>
              <a:ext uri="{FF2B5EF4-FFF2-40B4-BE49-F238E27FC236}">
                <a16:creationId xmlns:a16="http://schemas.microsoft.com/office/drawing/2014/main" id="{AD6163B8-9161-4EB2-83DB-4A0E618B8DD4}"/>
              </a:ext>
            </a:extLst>
          </p:cNvPr>
          <p:cNvPicPr>
            <a:picLocks noChangeAspect="1"/>
          </p:cNvPicPr>
          <p:nvPr/>
        </p:nvPicPr>
        <p:blipFill>
          <a:blip r:embed="rId2"/>
          <a:stretch>
            <a:fillRect/>
          </a:stretch>
        </p:blipFill>
        <p:spPr>
          <a:xfrm>
            <a:off x="4178620" y="2268573"/>
            <a:ext cx="5032615" cy="3235254"/>
          </a:xfrm>
          <a:prstGeom prst="rect">
            <a:avLst/>
          </a:prstGeom>
        </p:spPr>
      </p:pic>
    </p:spTree>
    <p:extLst>
      <p:ext uri="{BB962C8B-B14F-4D97-AF65-F5344CB8AC3E}">
        <p14:creationId xmlns:p14="http://schemas.microsoft.com/office/powerpoint/2010/main" val="1325680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49960" y="413809"/>
            <a:ext cx="10841706" cy="1502305"/>
          </a:xfrm>
        </p:spPr>
        <p:txBody>
          <a:bodyPr/>
          <a:lstStyle/>
          <a:p>
            <a:pPr algn="r"/>
            <a:r>
              <a:rPr lang="es-CO" dirty="0"/>
              <a:t>Evaluación</a:t>
            </a:r>
          </a:p>
        </p:txBody>
      </p:sp>
      <p:sp>
        <p:nvSpPr>
          <p:cNvPr id="3" name="2 Marcador de contenido"/>
          <p:cNvSpPr>
            <a:spLocks noGrp="1"/>
          </p:cNvSpPr>
          <p:nvPr>
            <p:ph idx="1"/>
          </p:nvPr>
        </p:nvSpPr>
        <p:spPr>
          <a:xfrm>
            <a:off x="3740662" y="1916114"/>
            <a:ext cx="8193508" cy="4931516"/>
          </a:xfrm>
        </p:spPr>
        <p:txBody>
          <a:bodyPr vert="horz" lIns="91440" tIns="45720" rIns="91440" bIns="45720" rtlCol="0" anchor="t">
            <a:normAutofit/>
          </a:bodyPr>
          <a:lstStyle/>
          <a:p>
            <a:pPr marL="258445" indent="-258445"/>
            <a:r>
              <a:rPr lang="es-CO" dirty="0"/>
              <a:t>Parcial 1: 20%</a:t>
            </a:r>
            <a:endParaRPr lang="en-US"/>
          </a:p>
          <a:p>
            <a:pPr marL="258445" indent="-258445"/>
            <a:r>
              <a:rPr lang="es-CO" dirty="0"/>
              <a:t>Parcial 2: 20%</a:t>
            </a:r>
            <a:endParaRPr lang="es-CO" dirty="0">
              <a:ea typeface="Calibri" panose="020F0502020204030204"/>
              <a:cs typeface="Calibri" panose="020F0502020204030204"/>
            </a:endParaRPr>
          </a:p>
          <a:p>
            <a:pPr marL="258445" indent="-258445"/>
            <a:r>
              <a:rPr lang="es-CO" sz="3200" dirty="0">
                <a:ea typeface="Calibri"/>
                <a:cs typeface="Calibri"/>
              </a:rPr>
              <a:t>Parcial 3: 20%</a:t>
            </a:r>
          </a:p>
          <a:p>
            <a:pPr marL="258445" indent="-258445"/>
            <a:r>
              <a:rPr lang="es-CO" sz="3200" dirty="0">
                <a:ea typeface="Calibri"/>
                <a:cs typeface="Calibri"/>
              </a:rPr>
              <a:t>Parcial 4: 20%</a:t>
            </a:r>
          </a:p>
          <a:p>
            <a:pPr marL="258445" indent="-258445"/>
            <a:r>
              <a:rPr lang="es-CO" sz="3200" dirty="0">
                <a:ea typeface="Calibri"/>
                <a:cs typeface="Calibri"/>
              </a:rPr>
              <a:t>Seguimiento a talleres y trabajos en clase: 20%</a:t>
            </a:r>
          </a:p>
        </p:txBody>
      </p:sp>
      <p:pic>
        <p:nvPicPr>
          <p:cNvPr id="5" name="Imagen 4"/>
          <p:cNvPicPr>
            <a:picLocks noChangeAspect="1"/>
          </p:cNvPicPr>
          <p:nvPr/>
        </p:nvPicPr>
        <p:blipFill>
          <a:blip r:embed="rId2"/>
          <a:stretch>
            <a:fillRect/>
          </a:stretch>
        </p:blipFill>
        <p:spPr>
          <a:xfrm>
            <a:off x="949960" y="2536018"/>
            <a:ext cx="2099569" cy="2463494"/>
          </a:xfrm>
          <a:prstGeom prst="rect">
            <a:avLst/>
          </a:prstGeom>
        </p:spPr>
      </p:pic>
    </p:spTree>
    <p:extLst>
      <p:ext uri="{BB962C8B-B14F-4D97-AF65-F5344CB8AC3E}">
        <p14:creationId xmlns:p14="http://schemas.microsoft.com/office/powerpoint/2010/main" val="115586374"/>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4153</TotalTime>
  <Words>1045</Words>
  <Application>Microsoft Office PowerPoint</Application>
  <PresentationFormat>Personalizado</PresentationFormat>
  <Paragraphs>108</Paragraphs>
  <Slides>21</Slides>
  <Notes>1</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21</vt:i4>
      </vt:variant>
    </vt:vector>
  </HeadingPairs>
  <TitlesOfParts>
    <vt:vector size="28" baseType="lpstr">
      <vt:lpstr>Arial</vt:lpstr>
      <vt:lpstr>Calibri</vt:lpstr>
      <vt:lpstr>Calibri Light</vt:lpstr>
      <vt:lpstr>Courier New</vt:lpstr>
      <vt:lpstr>Tahoma</vt:lpstr>
      <vt:lpstr>Tema de Office</vt:lpstr>
      <vt:lpstr>1_Tema de Office</vt:lpstr>
      <vt:lpstr>Presentación de PowerPoint</vt:lpstr>
      <vt:lpstr>Presentación de PowerPoint</vt:lpstr>
      <vt:lpstr>Presentación de PowerPoint</vt:lpstr>
      <vt:lpstr>Objetivos del curso</vt:lpstr>
      <vt:lpstr>Acuerdos para el curso</vt:lpstr>
      <vt:lpstr>Acuerdos para el curso: Evitar Distracciones</vt:lpstr>
      <vt:lpstr>Acuerdos para el curso</vt:lpstr>
      <vt:lpstr>Y SOBRE TODO!!</vt:lpstr>
      <vt:lpstr>Evaluación</vt:lpstr>
      <vt:lpstr>Mandamientos del Programador</vt:lpstr>
      <vt:lpstr>Lenguaje de la materia</vt:lpstr>
      <vt:lpstr>Preguntas</vt:lpstr>
      <vt:lpstr>Presentación de PowerPoint</vt:lpstr>
      <vt:lpstr>El Modelo de Von Neumann</vt:lpstr>
      <vt:lpstr>El Modelo de Von Neumann</vt:lpstr>
      <vt:lpstr>El Modelo de Von Neumann</vt:lpstr>
      <vt:lpstr>El Modelo de Von Neumann|s del computador</vt:lpstr>
      <vt:lpstr>Elementos de Arquitectura</vt:lpstr>
      <vt:lpstr>Formato General de la CPU</vt:lpstr>
      <vt:lpstr>Ciclo interno de la CPU</vt:lpstr>
      <vt:lpstr>El Modelo de Von Neumann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Natalia Arango Hincapie</dc:creator>
  <cp:lastModifiedBy>Cesar Augusto Lopez Gallego</cp:lastModifiedBy>
  <cp:revision>345</cp:revision>
  <dcterms:created xsi:type="dcterms:W3CDTF">2017-09-01T21:22:22Z</dcterms:created>
  <dcterms:modified xsi:type="dcterms:W3CDTF">2025-07-15T10:48:18Z</dcterms:modified>
</cp:coreProperties>
</file>