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98473FB2-697E-4257-98ED-8ACCB696590F}"/>
    <pc:docChg chg="undo custSel addSld delSld">
      <pc:chgData name="Cesar Augusto Lopez Gallego" userId="0dfa9112-9251-4882-b472-cf2dfcee09d1" providerId="ADAL" clId="{98473FB2-697E-4257-98ED-8ACCB696590F}" dt="2024-01-16T16:54:47.028" v="2" actId="47"/>
      <pc:docMkLst>
        <pc:docMk/>
      </pc:docMkLst>
      <pc:sldChg chg="add del">
        <pc:chgData name="Cesar Augusto Lopez Gallego" userId="0dfa9112-9251-4882-b472-cf2dfcee09d1" providerId="ADAL" clId="{98473FB2-697E-4257-98ED-8ACCB696590F}" dt="2024-01-16T16:54:47.028" v="2" actId="47"/>
        <pc:sldMkLst>
          <pc:docMk/>
          <pc:sldMk cId="0" sldId="275"/>
        </pc:sldMkLst>
      </pc:sldChg>
      <pc:sldChg chg="add del">
        <pc:chgData name="Cesar Augusto Lopez Gallego" userId="0dfa9112-9251-4882-b472-cf2dfcee09d1" providerId="ADAL" clId="{98473FB2-697E-4257-98ED-8ACCB696590F}" dt="2024-01-16T16:54:47.028" v="2" actId="47"/>
        <pc:sldMkLst>
          <pc:docMk/>
          <pc:sldMk cId="0" sldId="276"/>
        </pc:sldMkLst>
      </pc:sldChg>
      <pc:sldChg chg="add del">
        <pc:chgData name="Cesar Augusto Lopez Gallego" userId="0dfa9112-9251-4882-b472-cf2dfcee09d1" providerId="ADAL" clId="{98473FB2-697E-4257-98ED-8ACCB696590F}" dt="2024-01-16T16:54:47.028" v="2" actId="47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https://www.programarya.com/Cursos/Java/Entrada-de-datos</a:t>
            </a:r>
            <a:endParaRPr/>
          </a:p>
        </p:txBody>
      </p:sp>
      <p:sp>
        <p:nvSpPr>
          <p:cNvPr id="234" name="Google Shape;23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ystem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clase system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 a la interacción con el sistema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 al paquete java.lang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estáticas para utilizar: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→ Salida</a:t>
            </a:r>
            <a:endParaRPr/>
          </a:p>
          <a:p>
            <a:pPr marL="1295362" marR="0" lvl="2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</a:pPr>
            <a:r>
              <a:rPr lang="es-CO"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Println → Método para imprimir en la consola</a:t>
            </a:r>
            <a:endParaRPr sz="22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→ Entrada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 → Manejo de Errores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https://docs.oracle.com/javase/7/docs/api/java/lang/System.html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BufferedReader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 a la librería Java.io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java.io.BufferedReader;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java.io.IOException;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java.io.InputStreamReader;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AAAAAA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//se instancia una variable de tipo buffered reader</a:t>
            </a:r>
            <a:endParaRPr sz="2400" b="0" i="0" u="none" strike="noStrike" cap="non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BufferedReader </a:t>
            </a:r>
            <a:r>
              <a:rPr lang="es-CO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new BufferedReader(new InputStreamReader(System.in));</a:t>
            </a: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CO" sz="2400" b="0" i="0" u="none" strike="noStrike" cap="none">
                <a:solidFill>
                  <a:srgbClr val="FFCC33"/>
                </a:solidFill>
                <a:latin typeface="Calibri"/>
                <a:ea typeface="Calibri"/>
                <a:cs typeface="Calibri"/>
                <a:sym typeface="Calibri"/>
              </a:rPr>
              <a:t>"Por favor ingrese el color de la balota"</a:t>
            </a: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s-CO" sz="2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pide la balota al usuario 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 color = </a:t>
            </a:r>
            <a:r>
              <a:rPr lang="es-CO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s-CO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.readLine();</a:t>
            </a:r>
            <a:r>
              <a:rPr lang="es-CO" sz="2400" b="0" i="0" u="none" strike="noStrike" cap="non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lee el color con readLine() que retorna un String con lo que el usuario digitó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readLine sólo retorna string y luego tenemos que convertirlo. Se usa para esto el método parse: </a:t>
            </a:r>
            <a:r>
              <a:rPr lang="es-CO" sz="3173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Integer.parseInt(),</a:t>
            </a:r>
            <a:r>
              <a:rPr lang="es-CO" sz="3173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ejemplo convierte el string en un entero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lo ingresado no es numérico, debemos capturar la excepción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InputStreamReader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 a la clase scanner de la librería java.util</a:t>
            </a: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java.util.Scanner;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Posee un método para leer números y leer texto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//Se instancia una variable de tipo scanner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Scanner </a:t>
            </a:r>
            <a:r>
              <a:rPr lang="es-CO" sz="269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new Scanner(System.in); 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System.out.println("Por favor ingrese su país");//</a:t>
            </a:r>
            <a:r>
              <a:rPr lang="es-CO" sz="269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 pide el país al usuario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pais = </a:t>
            </a:r>
            <a:r>
              <a:rPr lang="es-CO" sz="269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es-CO" sz="2697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.nextLine()</a:t>
            </a: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s-CO" sz="269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lee el país con nextLine() que retorna un String</a:t>
            </a:r>
            <a:endParaRPr sz="2697" b="0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rgbClr val="BFBFBF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pide la fecha de nacimiento al usuario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System.out.println("Bienvenido usted está en: " + pais + ". Por favor ingrese su año de nacimiento");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edad = </a:t>
            </a:r>
            <a:r>
              <a:rPr lang="es-CO" sz="269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sc.</a:t>
            </a:r>
            <a:r>
              <a:rPr lang="es-CO" sz="2697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nextInt()</a:t>
            </a:r>
            <a:r>
              <a:rPr lang="es-CO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s-CO" sz="269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//Se guarda la edad en variable tipo entero con nextInt()</a:t>
            </a:r>
            <a:endParaRPr/>
          </a:p>
          <a:p>
            <a:pPr marL="259072" marR="0" lvl="0" indent="-8781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8781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None/>
            </a:pP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Conversión entre tipos de datos - casting</a:t>
            </a:r>
            <a:endParaRPr sz="4987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Operación que permite llevar a cabo una conversion entre datos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double puede contener un int pero no al contrario.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Mensajes de error más communes: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mismatch: cannot convert from &lt;var1&gt; to &lt;var 2&gt;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perder datos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válidos: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un double en un entero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 no válidos: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un entero en un string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847593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Conversión entre tipos de datos - casting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Ejemplo1: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val_entero;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val_real=3.1416;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val_entero = val_real; </a:t>
            </a:r>
            <a:r>
              <a:rPr lang="es-CO" sz="27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val_entero = int(val_real); </a:t>
            </a:r>
            <a:r>
              <a:rPr lang="es-CO" sz="272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ok, qué valor queda en val_entero?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2: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var1 = 10;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var2;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var2 = var1;</a:t>
            </a:r>
            <a:endParaRPr/>
          </a:p>
          <a:p>
            <a:pPr marL="777217" marR="0" lvl="1" indent="-259071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necesario cast, tipo de dato double puede tartar la variable entera y agregar el punto decimal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Parse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multiples funciones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ellas convertir números almacenados como string a enteros o a doubles, según el caso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string son objetos, cadenas de carácteres y no permiten operaciones matemáticas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440" y="1746312"/>
            <a:ext cx="4969129" cy="470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7010400" y="6633882"/>
            <a:ext cx="26733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StartingtoProgram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949960" y="377951"/>
            <a:ext cx="1075794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– Catch: Captura de excepciones (errores)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896172" y="1997326"/>
            <a:ext cx="7745805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excepciones más comunes por las cuales un programa  suspende  su ejecución abruptamente son: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Divisiones por cero, malas conversions de tipos de datos,  desborde de subíndices  o mal direccionamiento de los elementos de un array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 es una forma de mantener el programa funcionando y que arroje un error controlado cuando algo pase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trata de capturar errores en tiempo de ejecución para hacer un tratamiento, obtener información del error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Bloque Try: bloque de instrucciones donde se puede generar el error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CO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Bloque catch: se recomienda inmediatamente después del try. Lleva el conjunto de instrucciones para manejar el error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1193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2"/>
          </p:nvPr>
        </p:nvSpPr>
        <p:spPr>
          <a:xfrm>
            <a:off x="9057041" y="2069042"/>
            <a:ext cx="4318299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Instrucción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Instrucción 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Catch(exception(type) e (object))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Instrucción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Instrucción 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6544235" y="413809"/>
            <a:ext cx="532503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CO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– Catch, ejemplo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6687671" y="2187387"/>
            <a:ext cx="5342964" cy="44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CO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manejar varios catch para un bloque try </a:t>
            </a:r>
            <a:endParaRPr sz="18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37216"/>
            <a:ext cx="6272778" cy="670904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/>
        </p:nvSpPr>
        <p:spPr>
          <a:xfrm>
            <a:off x="1219203" y="6831107"/>
            <a:ext cx="3994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tomado de: beginnersbook.com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41"/>
          <p:cNvCxnSpPr/>
          <p:nvPr/>
        </p:nvCxnSpPr>
        <p:spPr>
          <a:xfrm>
            <a:off x="3216641" y="3424518"/>
            <a:ext cx="3990983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1" name="Google Shape;281;p41"/>
          <p:cNvSpPr txBox="1"/>
          <p:nvPr/>
        </p:nvSpPr>
        <p:spPr>
          <a:xfrm>
            <a:off x="7351065" y="3245228"/>
            <a:ext cx="54345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ArithmeticException: Maneja el error de la division por 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41"/>
          <p:cNvCxnSpPr/>
          <p:nvPr/>
        </p:nvCxnSpPr>
        <p:spPr>
          <a:xfrm>
            <a:off x="2311206" y="4921620"/>
            <a:ext cx="3990983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41"/>
          <p:cNvSpPr txBox="1"/>
          <p:nvPr/>
        </p:nvSpPr>
        <p:spPr>
          <a:xfrm>
            <a:off x="6445630" y="4742330"/>
            <a:ext cx="49648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Excepción genérica, maneja cualquier tipo de error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7353124" y="73153"/>
            <a:ext cx="44085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Try-Catch, ejemplo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255" y="1164961"/>
            <a:ext cx="7257515" cy="564776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/>
          <p:nvPr/>
        </p:nvSpPr>
        <p:spPr>
          <a:xfrm>
            <a:off x="4231343" y="6831107"/>
            <a:ext cx="3994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tomado de: beginnersbook.com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Tarea próxima clase: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Investigar sobre las clases: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Swing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qué sirven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que tienen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044515" y="3849448"/>
            <a:ext cx="849605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JAVA &amp; Eclipse</a:t>
            </a:r>
            <a:endParaRPr sz="5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s-CO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s-CO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codificar….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6764" y="2331247"/>
            <a:ext cx="9117499" cy="227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827512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1995 – James Gosling – Sun Microsystems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Menos utilidades de bajo nivel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 desde su concepción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Basado en clases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Multihilo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rendimiento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Distribuido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complia a bytecode (clase de Java)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Portable, corre sobre cualquier máquina virtual Java (JMV)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Mútiples dispositivos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Múltiples sistemas operativos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Ejecución segura de código en sistemas remotos</a:t>
            </a:r>
            <a:endParaRPr/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864088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Virtual Machine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 de la plataforma situado por encima del Sistema operativo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 las instrucciones de bytecode que genera el compilador Java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Actúa como un intérprete que entiende las instrucciones en bytecode como las instrucciones del Sistema operativo sobre el que se está ejecutando la aplicación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version de la JVM dependerá del Sistema operativo donde vaya a ser ejecutada la aplicación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0226" y="2353312"/>
            <a:ext cx="4862993" cy="34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8337178" y="6257365"/>
            <a:ext cx="3663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 gráfico: netinformations.com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IDE: Entorno de Desarrollo Integrado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 de texto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Compilador* (en Java se establece un path, en otros lenguajes está incluido)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Intérprete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Depurador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Cliente*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 para la creación de interfaces gráficas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9902" y="2449203"/>
            <a:ext cx="6262051" cy="133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9902" y="4164018"/>
            <a:ext cx="6220693" cy="135273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8426822" y="5809131"/>
            <a:ext cx="3033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POO Mauricio Páramo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24864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conceptos, prácticas y criterios que permiten dar solución a una problemática en particular.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desarrollo de software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Incluye: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Bibliotecas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Interpretado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440" y="2388277"/>
            <a:ext cx="6401693" cy="367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72208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Vistazo a un Framework de Java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881" y="1592871"/>
            <a:ext cx="8991589" cy="548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93724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Palabras reservadas Java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952" y="2935813"/>
            <a:ext cx="11029997" cy="301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883452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304505" y="2069042"/>
            <a:ext cx="2104833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2"/>
          </p:nvPr>
        </p:nvSpPr>
        <p:spPr>
          <a:xfrm>
            <a:off x="8982368" y="2069042"/>
            <a:ext cx="3509815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 a objetos (dirección en memoria donde está almacenado el objeto)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Arreglos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objetos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812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6366" y="2262543"/>
            <a:ext cx="3304126" cy="410674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2545978" y="6400802"/>
            <a:ext cx="3678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 Tabla: Apuntes Java. UdeChile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4809767" y="5432612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754 2008</a:t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5956715" y="5468470"/>
            <a:ext cx="39853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bit signo, 8 bit exponente, 23 bit de mantisa</a:t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4836664" y="5853947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754 1985</a:t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5965683" y="5853947"/>
            <a:ext cx="40895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bit signo, 11 bit exponente, 52 bit de mantisa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Personalizado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Tema de Office</vt:lpstr>
      <vt:lpstr>1_Tema de Office</vt:lpstr>
      <vt:lpstr>Presentación de PowerPoint</vt:lpstr>
      <vt:lpstr>Presentación de PowerPoint</vt:lpstr>
      <vt:lpstr>Historia</vt:lpstr>
      <vt:lpstr>Java Virtual Machine</vt:lpstr>
      <vt:lpstr>IDE: Entorno de Desarrollo Integrado</vt:lpstr>
      <vt:lpstr>Framework</vt:lpstr>
      <vt:lpstr>Vistazo a un Framework de Java</vt:lpstr>
      <vt:lpstr>Palabras reservadas Java</vt:lpstr>
      <vt:lpstr>Tipos de datos</vt:lpstr>
      <vt:lpstr>La clase system</vt:lpstr>
      <vt:lpstr>BufferedReader</vt:lpstr>
      <vt:lpstr>InputStreamReader</vt:lpstr>
      <vt:lpstr>Conversión entre tipos de datos - casting</vt:lpstr>
      <vt:lpstr>Conversión entre tipos de datos - casting</vt:lpstr>
      <vt:lpstr>Método Parse</vt:lpstr>
      <vt:lpstr>Try – Catch: Captura de excepciones (errores)</vt:lpstr>
      <vt:lpstr>Try – Catch, ejemplo</vt:lpstr>
      <vt:lpstr>Try-Catch, ejemplo</vt:lpstr>
      <vt:lpstr>Tarea próxima clase:</vt:lpstr>
      <vt:lpstr>A codificar….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1</cp:revision>
  <dcterms:modified xsi:type="dcterms:W3CDTF">2024-01-16T16:54:53Z</dcterms:modified>
</cp:coreProperties>
</file>