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31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5" r:id="rId21"/>
    <p:sldId id="296" r:id="rId22"/>
    <p:sldId id="297" r:id="rId23"/>
    <p:sldId id="298" r:id="rId24"/>
    <p:sldId id="299" r:id="rId25"/>
    <p:sldId id="300" r:id="rId26"/>
    <p:sldId id="263" r:id="rId27"/>
    <p:sldId id="278" r:id="rId28"/>
    <p:sldId id="301" r:id="rId29"/>
    <p:sldId id="277" r:id="rId30"/>
    <p:sldId id="279" r:id="rId31"/>
    <p:sldId id="280" r:id="rId32"/>
    <p:sldId id="281" r:id="rId33"/>
    <p:sldId id="305" r:id="rId34"/>
    <p:sldId id="306" r:id="rId35"/>
    <p:sldId id="307" r:id="rId36"/>
    <p:sldId id="282" r:id="rId37"/>
    <p:sldId id="283" r:id="rId38"/>
    <p:sldId id="302" r:id="rId39"/>
    <p:sldId id="303" r:id="rId40"/>
    <p:sldId id="304" r:id="rId41"/>
    <p:sldId id="284" r:id="rId42"/>
    <p:sldId id="285" r:id="rId43"/>
    <p:sldId id="286" r:id="rId44"/>
    <p:sldId id="291" r:id="rId45"/>
    <p:sldId id="293" r:id="rId46"/>
    <p:sldId id="294" r:id="rId47"/>
    <p:sldId id="287" r:id="rId48"/>
    <p:sldId id="288" r:id="rId49"/>
    <p:sldId id="308" r:id="rId50"/>
    <p:sldId id="309" r:id="rId51"/>
    <p:sldId id="310" r:id="rId52"/>
    <p:sldId id="289" r:id="rId53"/>
    <p:sldId id="290" r:id="rId54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36AA78-72CE-4C61-BC78-23A0A05DC28D}">
  <a:tblStyle styleId="{2D36AA78-72CE-4C61-BC78-23A0A05DC28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449FCAB-5807-47C7-8C58-0558058D4B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FBE050E7-6413-46A1-8F59-C102F73A1667}"/>
    <pc:docChg chg="custSel addSld modSld">
      <pc:chgData name="Cesar Augusto Lopez Gallego" userId="0dfa9112-9251-4882-b472-cf2dfcee09d1" providerId="ADAL" clId="{FBE050E7-6413-46A1-8F59-C102F73A1667}" dt="2023-07-18T17:21:07.168" v="132" actId="1076"/>
      <pc:docMkLst>
        <pc:docMk/>
      </pc:docMkLst>
      <pc:sldChg chg="addSp modSp add">
        <pc:chgData name="Cesar Augusto Lopez Gallego" userId="0dfa9112-9251-4882-b472-cf2dfcee09d1" providerId="ADAL" clId="{FBE050E7-6413-46A1-8F59-C102F73A1667}" dt="2023-07-18T17:07:54.211" v="17" actId="1076"/>
        <pc:sldMkLst>
          <pc:docMk/>
          <pc:sldMk cId="3996080107" sldId="291"/>
        </pc:sldMkLst>
        <pc:spChg chg="mod">
          <ac:chgData name="Cesar Augusto Lopez Gallego" userId="0dfa9112-9251-4882-b472-cf2dfcee09d1" providerId="ADAL" clId="{FBE050E7-6413-46A1-8F59-C102F73A1667}" dt="2023-07-18T17:07:01.627" v="8" actId="20577"/>
          <ac:spMkLst>
            <pc:docMk/>
            <pc:sldMk cId="3996080107" sldId="291"/>
            <ac:spMk id="2" creationId="{29B18694-4692-4977-94BB-329689073281}"/>
          </ac:spMkLst>
        </pc:spChg>
        <pc:picChg chg="add mod">
          <ac:chgData name="Cesar Augusto Lopez Gallego" userId="0dfa9112-9251-4882-b472-cf2dfcee09d1" providerId="ADAL" clId="{FBE050E7-6413-46A1-8F59-C102F73A1667}" dt="2023-07-18T17:07:48.939" v="16" actId="1076"/>
          <ac:picMkLst>
            <pc:docMk/>
            <pc:sldMk cId="3996080107" sldId="291"/>
            <ac:picMk id="3" creationId="{88304E52-1C55-4084-BDDA-F19932ACBAAE}"/>
          </ac:picMkLst>
        </pc:picChg>
        <pc:picChg chg="add mod">
          <ac:chgData name="Cesar Augusto Lopez Gallego" userId="0dfa9112-9251-4882-b472-cf2dfcee09d1" providerId="ADAL" clId="{FBE050E7-6413-46A1-8F59-C102F73A1667}" dt="2023-07-18T17:07:54.211" v="17" actId="1076"/>
          <ac:picMkLst>
            <pc:docMk/>
            <pc:sldMk cId="3996080107" sldId="291"/>
            <ac:picMk id="4" creationId="{5742993F-AE6F-4911-9138-2BF221EF3896}"/>
          </ac:picMkLst>
        </pc:picChg>
      </pc:sldChg>
      <pc:sldChg chg="addSp modSp add">
        <pc:chgData name="Cesar Augusto Lopez Gallego" userId="0dfa9112-9251-4882-b472-cf2dfcee09d1" providerId="ADAL" clId="{FBE050E7-6413-46A1-8F59-C102F73A1667}" dt="2023-07-18T17:11:24.033" v="85" actId="1076"/>
        <pc:sldMkLst>
          <pc:docMk/>
          <pc:sldMk cId="4029140341" sldId="292"/>
        </pc:sldMkLst>
        <pc:spChg chg="mod">
          <ac:chgData name="Cesar Augusto Lopez Gallego" userId="0dfa9112-9251-4882-b472-cf2dfcee09d1" providerId="ADAL" clId="{FBE050E7-6413-46A1-8F59-C102F73A1667}" dt="2023-07-18T17:08:53.354" v="76" actId="20577"/>
          <ac:spMkLst>
            <pc:docMk/>
            <pc:sldMk cId="4029140341" sldId="292"/>
            <ac:spMk id="2" creationId="{BBB6964B-B6DE-4B74-BF8B-56264812F06A}"/>
          </ac:spMkLst>
        </pc:spChg>
        <pc:picChg chg="add">
          <ac:chgData name="Cesar Augusto Lopez Gallego" userId="0dfa9112-9251-4882-b472-cf2dfcee09d1" providerId="ADAL" clId="{FBE050E7-6413-46A1-8F59-C102F73A1667}" dt="2023-07-18T17:09:38.438" v="77"/>
          <ac:picMkLst>
            <pc:docMk/>
            <pc:sldMk cId="4029140341" sldId="292"/>
            <ac:picMk id="3" creationId="{0B222066-1EF7-4692-A4C8-55F4AEC89440}"/>
          </ac:picMkLst>
        </pc:picChg>
        <pc:picChg chg="add mod">
          <ac:chgData name="Cesar Augusto Lopez Gallego" userId="0dfa9112-9251-4882-b472-cf2dfcee09d1" providerId="ADAL" clId="{FBE050E7-6413-46A1-8F59-C102F73A1667}" dt="2023-07-18T17:10:03.266" v="81" actId="1076"/>
          <ac:picMkLst>
            <pc:docMk/>
            <pc:sldMk cId="4029140341" sldId="292"/>
            <ac:picMk id="4" creationId="{B7093015-4093-41FF-B845-2B8D2CBA84B4}"/>
          </ac:picMkLst>
        </pc:picChg>
        <pc:picChg chg="add mod">
          <ac:chgData name="Cesar Augusto Lopez Gallego" userId="0dfa9112-9251-4882-b472-cf2dfcee09d1" providerId="ADAL" clId="{FBE050E7-6413-46A1-8F59-C102F73A1667}" dt="2023-07-18T17:11:24.033" v="85" actId="1076"/>
          <ac:picMkLst>
            <pc:docMk/>
            <pc:sldMk cId="4029140341" sldId="292"/>
            <ac:picMk id="5" creationId="{A2C0CA87-CB24-42D5-A129-0A780FFB4F56}"/>
          </ac:picMkLst>
        </pc:picChg>
      </pc:sldChg>
      <pc:sldChg chg="addSp modSp add">
        <pc:chgData name="Cesar Augusto Lopez Gallego" userId="0dfa9112-9251-4882-b472-cf2dfcee09d1" providerId="ADAL" clId="{FBE050E7-6413-46A1-8F59-C102F73A1667}" dt="2023-07-18T17:17:39.792" v="113" actId="1076"/>
        <pc:sldMkLst>
          <pc:docMk/>
          <pc:sldMk cId="537184395" sldId="293"/>
        </pc:sldMkLst>
        <pc:spChg chg="mod">
          <ac:chgData name="Cesar Augusto Lopez Gallego" userId="0dfa9112-9251-4882-b472-cf2dfcee09d1" providerId="ADAL" clId="{FBE050E7-6413-46A1-8F59-C102F73A1667}" dt="2023-07-18T17:11:44.817" v="103" actId="20577"/>
          <ac:spMkLst>
            <pc:docMk/>
            <pc:sldMk cId="537184395" sldId="293"/>
            <ac:spMk id="2" creationId="{B0BFB7E3-CCA9-4C5B-8B23-FA5FB8F5BB4F}"/>
          </ac:spMkLst>
        </pc:spChg>
        <pc:picChg chg="add mod">
          <ac:chgData name="Cesar Augusto Lopez Gallego" userId="0dfa9112-9251-4882-b472-cf2dfcee09d1" providerId="ADAL" clId="{FBE050E7-6413-46A1-8F59-C102F73A1667}" dt="2023-07-18T17:17:38.657" v="112" actId="1076"/>
          <ac:picMkLst>
            <pc:docMk/>
            <pc:sldMk cId="537184395" sldId="293"/>
            <ac:picMk id="3" creationId="{5C9F3832-EE02-46FD-9D45-E2C2D219239C}"/>
          </ac:picMkLst>
        </pc:picChg>
        <pc:picChg chg="add mod">
          <ac:chgData name="Cesar Augusto Lopez Gallego" userId="0dfa9112-9251-4882-b472-cf2dfcee09d1" providerId="ADAL" clId="{FBE050E7-6413-46A1-8F59-C102F73A1667}" dt="2023-07-18T17:17:39.792" v="113" actId="1076"/>
          <ac:picMkLst>
            <pc:docMk/>
            <pc:sldMk cId="537184395" sldId="293"/>
            <ac:picMk id="4" creationId="{FCF037B4-E969-4CB8-B6DB-D0F11E34EA18}"/>
          </ac:picMkLst>
        </pc:picChg>
      </pc:sldChg>
      <pc:sldChg chg="addSp modSp add">
        <pc:chgData name="Cesar Augusto Lopez Gallego" userId="0dfa9112-9251-4882-b472-cf2dfcee09d1" providerId="ADAL" clId="{FBE050E7-6413-46A1-8F59-C102F73A1667}" dt="2023-07-18T17:21:07.168" v="132" actId="1076"/>
        <pc:sldMkLst>
          <pc:docMk/>
          <pc:sldMk cId="2525926453" sldId="294"/>
        </pc:sldMkLst>
        <pc:spChg chg="mod">
          <ac:chgData name="Cesar Augusto Lopez Gallego" userId="0dfa9112-9251-4882-b472-cf2dfcee09d1" providerId="ADAL" clId="{FBE050E7-6413-46A1-8F59-C102F73A1667}" dt="2023-07-18T17:20:41.417" v="121" actId="20577"/>
          <ac:spMkLst>
            <pc:docMk/>
            <pc:sldMk cId="2525926453" sldId="294"/>
            <ac:spMk id="2" creationId="{4D668440-FA50-48F3-BE7E-849562B2070F}"/>
          </ac:spMkLst>
        </pc:spChg>
        <pc:spChg chg="add mod">
          <ac:chgData name="Cesar Augusto Lopez Gallego" userId="0dfa9112-9251-4882-b472-cf2dfcee09d1" providerId="ADAL" clId="{FBE050E7-6413-46A1-8F59-C102F73A1667}" dt="2023-07-18T17:21:07.168" v="132" actId="1076"/>
          <ac:spMkLst>
            <pc:docMk/>
            <pc:sldMk cId="2525926453" sldId="294"/>
            <ac:spMk id="3" creationId="{FE8F7CFC-32F5-4ADD-A90A-3C80A4E2D5F2}"/>
          </ac:spMkLst>
        </pc:spChg>
      </pc:sldChg>
    </pc:docChg>
  </pc:docChgLst>
  <pc:docChgLst>
    <pc:chgData name="Cesar Augusto Lopez Gallego" userId="0dfa9112-9251-4882-b472-cf2dfcee09d1" providerId="ADAL" clId="{0C1AA175-293D-4A4E-9405-86CADE4F8B98}"/>
    <pc:docChg chg="undo custSel addSld delSld modSld">
      <pc:chgData name="Cesar Augusto Lopez Gallego" userId="0dfa9112-9251-4882-b472-cf2dfcee09d1" providerId="ADAL" clId="{0C1AA175-293D-4A4E-9405-86CADE4F8B98}" dt="2024-07-18T20:16:23.230" v="124" actId="20577"/>
      <pc:docMkLst>
        <pc:docMk/>
      </pc:docMkLst>
      <pc:sldChg chg="modSp mod">
        <pc:chgData name="Cesar Augusto Lopez Gallego" userId="0dfa9112-9251-4882-b472-cf2dfcee09d1" providerId="ADAL" clId="{0C1AA175-293D-4A4E-9405-86CADE4F8B98}" dt="2024-07-16T13:55:40.396" v="114" actId="6549"/>
        <pc:sldMkLst>
          <pc:docMk/>
          <pc:sldMk cId="0" sldId="257"/>
        </pc:sldMkLst>
        <pc:spChg chg="mod">
          <ac:chgData name="Cesar Augusto Lopez Gallego" userId="0dfa9112-9251-4882-b472-cf2dfcee09d1" providerId="ADAL" clId="{0C1AA175-293D-4A4E-9405-86CADE4F8B98}" dt="2024-07-16T13:55:40.396" v="114" actId="6549"/>
          <ac:spMkLst>
            <pc:docMk/>
            <pc:sldMk cId="0" sldId="257"/>
            <ac:spMk id="93" creationId="{00000000-0000-0000-0000-000000000000}"/>
          </ac:spMkLst>
        </pc:spChg>
      </pc:sldChg>
      <pc:sldChg chg="add">
        <pc:chgData name="Cesar Augusto Lopez Gallego" userId="0dfa9112-9251-4882-b472-cf2dfcee09d1" providerId="ADAL" clId="{0C1AA175-293D-4A4E-9405-86CADE4F8B98}" dt="2024-07-16T12:20:01.463" v="1"/>
        <pc:sldMkLst>
          <pc:docMk/>
          <pc:sldMk cId="0" sldId="263"/>
        </pc:sldMkLst>
      </pc:sldChg>
      <pc:sldChg chg="modSp mod">
        <pc:chgData name="Cesar Augusto Lopez Gallego" userId="0dfa9112-9251-4882-b472-cf2dfcee09d1" providerId="ADAL" clId="{0C1AA175-293D-4A4E-9405-86CADE4F8B98}" dt="2024-07-18T20:16:23.230" v="124" actId="20577"/>
        <pc:sldMkLst>
          <pc:docMk/>
          <pc:sldMk cId="0" sldId="265"/>
        </pc:sldMkLst>
        <pc:spChg chg="mod">
          <ac:chgData name="Cesar Augusto Lopez Gallego" userId="0dfa9112-9251-4882-b472-cf2dfcee09d1" providerId="ADAL" clId="{0C1AA175-293D-4A4E-9405-86CADE4F8B98}" dt="2024-07-18T20:16:23.230" v="124" actId="20577"/>
          <ac:spMkLst>
            <pc:docMk/>
            <pc:sldMk cId="0" sldId="265"/>
            <ac:spMk id="188" creationId="{00000000-0000-0000-0000-000000000000}"/>
          </ac:spMkLst>
        </pc:spChg>
      </pc:sldChg>
      <pc:sldChg chg="add">
        <pc:chgData name="Cesar Augusto Lopez Gallego" userId="0dfa9112-9251-4882-b472-cf2dfcee09d1" providerId="ADAL" clId="{0C1AA175-293D-4A4E-9405-86CADE4F8B98}" dt="2024-07-16T12:20:46.157" v="3"/>
        <pc:sldMkLst>
          <pc:docMk/>
          <pc:sldMk cId="3813811" sldId="277"/>
        </pc:sldMkLst>
      </pc:sldChg>
      <pc:sldChg chg="add del">
        <pc:chgData name="Cesar Augusto Lopez Gallego" userId="0dfa9112-9251-4882-b472-cf2dfcee09d1" providerId="ADAL" clId="{0C1AA175-293D-4A4E-9405-86CADE4F8B98}" dt="2024-07-16T12:22:28.304" v="8" actId="2696"/>
        <pc:sldMkLst>
          <pc:docMk/>
          <pc:sldMk cId="1165576240" sldId="278"/>
        </pc:sldMkLst>
      </pc:sldChg>
      <pc:sldChg chg="add del">
        <pc:chgData name="Cesar Augusto Lopez Gallego" userId="0dfa9112-9251-4882-b472-cf2dfcee09d1" providerId="ADAL" clId="{0C1AA175-293D-4A4E-9405-86CADE4F8B98}" dt="2024-07-16T12:23:03.127" v="10" actId="2696"/>
        <pc:sldMkLst>
          <pc:docMk/>
          <pc:sldMk cId="2646233945" sldId="278"/>
        </pc:sldMkLst>
      </pc:sldChg>
      <pc:sldChg chg="add">
        <pc:chgData name="Cesar Augusto Lopez Gallego" userId="0dfa9112-9251-4882-b472-cf2dfcee09d1" providerId="ADAL" clId="{0C1AA175-293D-4A4E-9405-86CADE4F8B98}" dt="2024-07-16T12:23:09.566" v="11"/>
        <pc:sldMkLst>
          <pc:docMk/>
          <pc:sldMk cId="4076061355" sldId="278"/>
        </pc:sldMkLst>
      </pc:sldChg>
      <pc:sldChg chg="del">
        <pc:chgData name="Cesar Augusto Lopez Gallego" userId="0dfa9112-9251-4882-b472-cf2dfcee09d1" providerId="ADAL" clId="{0C1AA175-293D-4A4E-9405-86CADE4F8B98}" dt="2024-07-16T12:20:35.919" v="2" actId="2696"/>
        <pc:sldMkLst>
          <pc:docMk/>
          <pc:sldMk cId="2449622646" sldId="279"/>
        </pc:sldMkLst>
      </pc:sldChg>
      <pc:sldChg chg="del">
        <pc:chgData name="Cesar Augusto Lopez Gallego" userId="0dfa9112-9251-4882-b472-cf2dfcee09d1" providerId="ADAL" clId="{0C1AA175-293D-4A4E-9405-86CADE4F8B98}" dt="2024-07-16T12:20:35.919" v="2" actId="2696"/>
        <pc:sldMkLst>
          <pc:docMk/>
          <pc:sldMk cId="159113821" sldId="280"/>
        </pc:sldMkLst>
      </pc:sldChg>
      <pc:sldChg chg="add">
        <pc:chgData name="Cesar Augusto Lopez Gallego" userId="0dfa9112-9251-4882-b472-cf2dfcee09d1" providerId="ADAL" clId="{0C1AA175-293D-4A4E-9405-86CADE4F8B98}" dt="2024-07-16T12:20:46.157" v="3"/>
        <pc:sldMkLst>
          <pc:docMk/>
          <pc:sldMk cId="3728870457" sldId="281"/>
        </pc:sldMkLst>
      </pc:sldChg>
      <pc:sldChg chg="add">
        <pc:chgData name="Cesar Augusto Lopez Gallego" userId="0dfa9112-9251-4882-b472-cf2dfcee09d1" providerId="ADAL" clId="{0C1AA175-293D-4A4E-9405-86CADE4F8B98}" dt="2024-07-16T12:24:19.407" v="15"/>
        <pc:sldMkLst>
          <pc:docMk/>
          <pc:sldMk cId="1423714719" sldId="282"/>
        </pc:sldMkLst>
      </pc:sldChg>
      <pc:sldChg chg="del">
        <pc:chgData name="Cesar Augusto Lopez Gallego" userId="0dfa9112-9251-4882-b472-cf2dfcee09d1" providerId="ADAL" clId="{0C1AA175-293D-4A4E-9405-86CADE4F8B98}" dt="2024-07-16T12:23:50.242" v="14" actId="2696"/>
        <pc:sldMkLst>
          <pc:docMk/>
          <pc:sldMk cId="4067023776" sldId="283"/>
        </pc:sldMkLst>
      </pc:sldChg>
      <pc:sldChg chg="modSp mod">
        <pc:chgData name="Cesar Augusto Lopez Gallego" userId="0dfa9112-9251-4882-b472-cf2dfcee09d1" providerId="ADAL" clId="{0C1AA175-293D-4A4E-9405-86CADE4F8B98}" dt="2024-07-16T12:26:37.416" v="43" actId="14100"/>
        <pc:sldMkLst>
          <pc:docMk/>
          <pc:sldMk cId="0" sldId="284"/>
        </pc:sldMkLst>
        <pc:spChg chg="mod">
          <ac:chgData name="Cesar Augusto Lopez Gallego" userId="0dfa9112-9251-4882-b472-cf2dfcee09d1" providerId="ADAL" clId="{0C1AA175-293D-4A4E-9405-86CADE4F8B98}" dt="2024-07-16T12:24:56.253" v="20" actId="1076"/>
          <ac:spMkLst>
            <pc:docMk/>
            <pc:sldMk cId="0" sldId="284"/>
            <ac:spMk id="335" creationId="{00000000-0000-0000-0000-000000000000}"/>
          </ac:spMkLst>
        </pc:spChg>
        <pc:spChg chg="mod">
          <ac:chgData name="Cesar Augusto Lopez Gallego" userId="0dfa9112-9251-4882-b472-cf2dfcee09d1" providerId="ADAL" clId="{0C1AA175-293D-4A4E-9405-86CADE4F8B98}" dt="2024-07-16T12:26:37.416" v="43" actId="14100"/>
          <ac:spMkLst>
            <pc:docMk/>
            <pc:sldMk cId="0" sldId="284"/>
            <ac:spMk id="336" creationId="{00000000-0000-0000-0000-000000000000}"/>
          </ac:spMkLst>
        </pc:spChg>
      </pc:sldChg>
      <pc:sldChg chg="modSp mod">
        <pc:chgData name="Cesar Augusto Lopez Gallego" userId="0dfa9112-9251-4882-b472-cf2dfcee09d1" providerId="ADAL" clId="{0C1AA175-293D-4A4E-9405-86CADE4F8B98}" dt="2024-07-16T12:26:44.894" v="44" actId="1076"/>
        <pc:sldMkLst>
          <pc:docMk/>
          <pc:sldMk cId="0" sldId="285"/>
        </pc:sldMkLst>
        <pc:spChg chg="mod">
          <ac:chgData name="Cesar Augusto Lopez Gallego" userId="0dfa9112-9251-4882-b472-cf2dfcee09d1" providerId="ADAL" clId="{0C1AA175-293D-4A4E-9405-86CADE4F8B98}" dt="2024-07-16T12:25:54.644" v="33" actId="14100"/>
          <ac:spMkLst>
            <pc:docMk/>
            <pc:sldMk cId="0" sldId="285"/>
            <ac:spMk id="342" creationId="{00000000-0000-0000-0000-000000000000}"/>
          </ac:spMkLst>
        </pc:spChg>
        <pc:spChg chg="mod">
          <ac:chgData name="Cesar Augusto Lopez Gallego" userId="0dfa9112-9251-4882-b472-cf2dfcee09d1" providerId="ADAL" clId="{0C1AA175-293D-4A4E-9405-86CADE4F8B98}" dt="2024-07-16T12:26:44.894" v="44" actId="1076"/>
          <ac:spMkLst>
            <pc:docMk/>
            <pc:sldMk cId="0" sldId="285"/>
            <ac:spMk id="343" creationId="{00000000-0000-0000-0000-000000000000}"/>
          </ac:spMkLst>
        </pc:spChg>
      </pc:sldChg>
      <pc:sldChg chg="del">
        <pc:chgData name="Cesar Augusto Lopez Gallego" userId="0dfa9112-9251-4882-b472-cf2dfcee09d1" providerId="ADAL" clId="{0C1AA175-293D-4A4E-9405-86CADE4F8B98}" dt="2024-07-15T20:38:27.908" v="0" actId="47"/>
        <pc:sldMkLst>
          <pc:docMk/>
          <pc:sldMk cId="4029140341" sldId="292"/>
        </pc:sldMkLst>
      </pc:sldChg>
      <pc:sldChg chg="modSp mod">
        <pc:chgData name="Cesar Augusto Lopez Gallego" userId="0dfa9112-9251-4882-b472-cf2dfcee09d1" providerId="ADAL" clId="{0C1AA175-293D-4A4E-9405-86CADE4F8B98}" dt="2024-07-16T12:27:25.307" v="49" actId="1076"/>
        <pc:sldMkLst>
          <pc:docMk/>
          <pc:sldMk cId="2525926453" sldId="294"/>
        </pc:sldMkLst>
        <pc:spChg chg="mod">
          <ac:chgData name="Cesar Augusto Lopez Gallego" userId="0dfa9112-9251-4882-b472-cf2dfcee09d1" providerId="ADAL" clId="{0C1AA175-293D-4A4E-9405-86CADE4F8B98}" dt="2024-07-16T12:27:25.307" v="49" actId="1076"/>
          <ac:spMkLst>
            <pc:docMk/>
            <pc:sldMk cId="2525926453" sldId="294"/>
            <ac:spMk id="3" creationId="{FE8F7CFC-32F5-4ADD-A90A-3C80A4E2D5F2}"/>
          </ac:spMkLst>
        </pc:spChg>
      </pc:sldChg>
      <pc:sldChg chg="addSp modSp add mod setBg">
        <pc:chgData name="Cesar Augusto Lopez Gallego" userId="0dfa9112-9251-4882-b472-cf2dfcee09d1" providerId="ADAL" clId="{0C1AA175-293D-4A4E-9405-86CADE4F8B98}" dt="2024-07-16T13:55:28.773" v="113" actId="6549"/>
        <pc:sldMkLst>
          <pc:docMk/>
          <pc:sldMk cId="0" sldId="295"/>
        </pc:sldMkLst>
        <pc:spChg chg="mod">
          <ac:chgData name="Cesar Augusto Lopez Gallego" userId="0dfa9112-9251-4882-b472-cf2dfcee09d1" providerId="ADAL" clId="{0C1AA175-293D-4A4E-9405-86CADE4F8B98}" dt="2024-07-16T13:55:26.187" v="112" actId="20577"/>
          <ac:spMkLst>
            <pc:docMk/>
            <pc:sldMk cId="0" sldId="295"/>
            <ac:spMk id="167" creationId="{00000000-0000-0000-0000-000000000000}"/>
          </ac:spMkLst>
        </pc:spChg>
        <pc:spChg chg="mod">
          <ac:chgData name="Cesar Augusto Lopez Gallego" userId="0dfa9112-9251-4882-b472-cf2dfcee09d1" providerId="ADAL" clId="{0C1AA175-293D-4A4E-9405-86CADE4F8B98}" dt="2024-07-16T13:55:28.773" v="113" actId="6549"/>
          <ac:spMkLst>
            <pc:docMk/>
            <pc:sldMk cId="0" sldId="295"/>
            <ac:spMk id="168" creationId="{00000000-0000-0000-0000-000000000000}"/>
          </ac:spMkLst>
        </pc:spChg>
        <pc:picChg chg="add mod">
          <ac:chgData name="Cesar Augusto Lopez Gallego" userId="0dfa9112-9251-4882-b472-cf2dfcee09d1" providerId="ADAL" clId="{0C1AA175-293D-4A4E-9405-86CADE4F8B98}" dt="2024-07-16T13:55:01.408" v="53" actId="1076"/>
          <ac:picMkLst>
            <pc:docMk/>
            <pc:sldMk cId="0" sldId="295"/>
            <ac:picMk id="3" creationId="{B7CA12D5-773A-4790-B967-4FB37BFC85AF}"/>
          </ac:picMkLst>
        </pc:picChg>
      </pc:sldChg>
      <pc:sldChg chg="add">
        <pc:chgData name="Cesar Augusto Lopez Gallego" userId="0dfa9112-9251-4882-b472-cf2dfcee09d1" providerId="ADAL" clId="{0C1AA175-293D-4A4E-9405-86CADE4F8B98}" dt="2024-07-16T12:20:01.463" v="1"/>
        <pc:sldMkLst>
          <pc:docMk/>
          <pc:sldMk cId="0" sldId="296"/>
        </pc:sldMkLst>
      </pc:sldChg>
      <pc:sldChg chg="add">
        <pc:chgData name="Cesar Augusto Lopez Gallego" userId="0dfa9112-9251-4882-b472-cf2dfcee09d1" providerId="ADAL" clId="{0C1AA175-293D-4A4E-9405-86CADE4F8B98}" dt="2024-07-16T12:20:01.463" v="1"/>
        <pc:sldMkLst>
          <pc:docMk/>
          <pc:sldMk cId="0" sldId="297"/>
        </pc:sldMkLst>
      </pc:sldChg>
      <pc:sldChg chg="add">
        <pc:chgData name="Cesar Augusto Lopez Gallego" userId="0dfa9112-9251-4882-b472-cf2dfcee09d1" providerId="ADAL" clId="{0C1AA175-293D-4A4E-9405-86CADE4F8B98}" dt="2024-07-16T12:20:01.463" v="1"/>
        <pc:sldMkLst>
          <pc:docMk/>
          <pc:sldMk cId="0" sldId="298"/>
        </pc:sldMkLst>
      </pc:sldChg>
      <pc:sldChg chg="add">
        <pc:chgData name="Cesar Augusto Lopez Gallego" userId="0dfa9112-9251-4882-b472-cf2dfcee09d1" providerId="ADAL" clId="{0C1AA175-293D-4A4E-9405-86CADE4F8B98}" dt="2024-07-16T12:20:01.463" v="1"/>
        <pc:sldMkLst>
          <pc:docMk/>
          <pc:sldMk cId="0" sldId="299"/>
        </pc:sldMkLst>
      </pc:sldChg>
      <pc:sldChg chg="add">
        <pc:chgData name="Cesar Augusto Lopez Gallego" userId="0dfa9112-9251-4882-b472-cf2dfcee09d1" providerId="ADAL" clId="{0C1AA175-293D-4A4E-9405-86CADE4F8B98}" dt="2024-07-16T12:20:01.463" v="1"/>
        <pc:sldMkLst>
          <pc:docMk/>
          <pc:sldMk cId="0" sldId="300"/>
        </pc:sldMkLst>
      </pc:sldChg>
      <pc:sldChg chg="add">
        <pc:chgData name="Cesar Augusto Lopez Gallego" userId="0dfa9112-9251-4882-b472-cf2dfcee09d1" providerId="ADAL" clId="{0C1AA175-293D-4A4E-9405-86CADE4F8B98}" dt="2024-07-16T12:20:59.803" v="5"/>
        <pc:sldMkLst>
          <pc:docMk/>
          <pc:sldMk cId="1538246087" sldId="301"/>
        </pc:sldMkLst>
      </pc:sldChg>
      <pc:sldChg chg="add del">
        <pc:chgData name="Cesar Augusto Lopez Gallego" userId="0dfa9112-9251-4882-b472-cf2dfcee09d1" providerId="ADAL" clId="{0C1AA175-293D-4A4E-9405-86CADE4F8B98}" dt="2024-07-16T12:22:06.917" v="6" actId="2696"/>
        <pc:sldMkLst>
          <pc:docMk/>
          <pc:sldMk cId="1322442114" sldId="302"/>
        </pc:sldMkLst>
      </pc:sldChg>
      <pc:sldChg chg="add">
        <pc:chgData name="Cesar Augusto Lopez Gallego" userId="0dfa9112-9251-4882-b472-cf2dfcee09d1" providerId="ADAL" clId="{0C1AA175-293D-4A4E-9405-86CADE4F8B98}" dt="2024-07-16T12:22:16.341" v="7"/>
        <pc:sldMkLst>
          <pc:docMk/>
          <pc:sldMk cId="4011274236" sldId="303"/>
        </pc:sldMkLst>
      </pc:sldChg>
      <pc:sldChg chg="add">
        <pc:chgData name="Cesar Augusto Lopez Gallego" userId="0dfa9112-9251-4882-b472-cf2dfcee09d1" providerId="ADAL" clId="{0C1AA175-293D-4A4E-9405-86CADE4F8B98}" dt="2024-07-16T12:22:16.341" v="7"/>
        <pc:sldMkLst>
          <pc:docMk/>
          <pc:sldMk cId="3612149067" sldId="304"/>
        </pc:sldMkLst>
      </pc:sldChg>
      <pc:sldChg chg="add">
        <pc:chgData name="Cesar Augusto Lopez Gallego" userId="0dfa9112-9251-4882-b472-cf2dfcee09d1" providerId="ADAL" clId="{0C1AA175-293D-4A4E-9405-86CADE4F8B98}" dt="2024-07-16T12:20:01.463" v="1"/>
        <pc:sldMkLst>
          <pc:docMk/>
          <pc:sldMk cId="0" sldId="305"/>
        </pc:sldMkLst>
      </pc:sldChg>
      <pc:sldChg chg="add">
        <pc:chgData name="Cesar Augusto Lopez Gallego" userId="0dfa9112-9251-4882-b472-cf2dfcee09d1" providerId="ADAL" clId="{0C1AA175-293D-4A4E-9405-86CADE4F8B98}" dt="2024-07-16T12:20:01.463" v="1"/>
        <pc:sldMkLst>
          <pc:docMk/>
          <pc:sldMk cId="0" sldId="306"/>
        </pc:sldMkLst>
      </pc:sldChg>
      <pc:sldChg chg="add">
        <pc:chgData name="Cesar Augusto Lopez Gallego" userId="0dfa9112-9251-4882-b472-cf2dfcee09d1" providerId="ADAL" clId="{0C1AA175-293D-4A4E-9405-86CADE4F8B98}" dt="2024-07-16T12:20:01.463" v="1"/>
        <pc:sldMkLst>
          <pc:docMk/>
          <pc:sldMk cId="0" sldId="307"/>
        </pc:sldMkLst>
      </pc:sldChg>
      <pc:sldChg chg="add del">
        <pc:chgData name="Cesar Augusto Lopez Gallego" userId="0dfa9112-9251-4882-b472-cf2dfcee09d1" providerId="ADAL" clId="{0C1AA175-293D-4A4E-9405-86CADE4F8B98}" dt="2024-07-16T12:23:27.399" v="12" actId="2696"/>
        <pc:sldMkLst>
          <pc:docMk/>
          <pc:sldMk cId="1731931936" sldId="308"/>
        </pc:sldMkLst>
      </pc:sldChg>
      <pc:sldChg chg="add del">
        <pc:chgData name="Cesar Augusto Lopez Gallego" userId="0dfa9112-9251-4882-b472-cf2dfcee09d1" providerId="ADAL" clId="{0C1AA175-293D-4A4E-9405-86CADE4F8B98}" dt="2024-07-16T12:23:27.399" v="12" actId="2696"/>
        <pc:sldMkLst>
          <pc:docMk/>
          <pc:sldMk cId="2829170246" sldId="309"/>
        </pc:sldMkLst>
      </pc:sldChg>
      <pc:sldChg chg="add">
        <pc:chgData name="Cesar Augusto Lopez Gallego" userId="0dfa9112-9251-4882-b472-cf2dfcee09d1" providerId="ADAL" clId="{0C1AA175-293D-4A4E-9405-86CADE4F8B98}" dt="2024-07-16T12:23:38.105" v="13"/>
        <pc:sldMkLst>
          <pc:docMk/>
          <pc:sldMk cId="3439950805" sldId="310"/>
        </pc:sldMkLst>
      </pc:sldChg>
      <pc:sldChg chg="add">
        <pc:chgData name="Cesar Augusto Lopez Gallego" userId="0dfa9112-9251-4882-b472-cf2dfcee09d1" providerId="ADAL" clId="{0C1AA175-293D-4A4E-9405-86CADE4F8B98}" dt="2024-07-18T20:16:15.862" v="115"/>
        <pc:sldMkLst>
          <pc:docMk/>
          <pc:sldMk cId="3971240890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0364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5b7ecb97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5b7ecb97_1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375b7ecb97_1_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5b7ecb97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5b7ecb97_1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75b7ecb97_1_2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5b7ecb97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5b7ecb97_1_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75b7ecb97_1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5b7ecb97_1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375b7ecb97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5b7ecb97_1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75b7ecb97_1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375b7ecb97_1_2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75b7ecb97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375b7ecb97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5b7ecb97_1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375b7ecb97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75b7ecb97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375b7ecb9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5b7ecb97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375b7ecb9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f29ffd96f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f29ffd96f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3f29ffd96f_0_1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024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511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f29ffd9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f29ffd96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3f29ffd96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975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f29ffd96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f29ffd96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f29ffd96f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30532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f29ffd96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f29ffd96f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3f29ffd96f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64549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f29ffd96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f29ffd96f_0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3f29ffd96f_0_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30925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f29ffd96f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f29ffd96f_0_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3f29ffd96f_0_2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5706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f4cda06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f4cda069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3f4cda069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24486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4434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https://www.programarya.com/Cursos/Java/Entrada-de-datos</a:t>
            </a:r>
            <a:endParaRPr/>
          </a:p>
        </p:txBody>
      </p:sp>
      <p:sp>
        <p:nvSpPr>
          <p:cNvPr id="234" name="Google Shape;23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063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5b7ecb97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75b7ecb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2444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f29ffd96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f29ffd96f_0_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3f29ffd96f_0_2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f29ffd96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f29ffd96f_0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3f29ffd96f_0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f29ffd96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f29ffd96f_0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3f29ffd96f_0_2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f29ffd96f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f29ffd96f_0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3f29ffd96f_0_2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47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f29ffd96f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f29ffd96f_0_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3f29ffd96f_0_2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48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0916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2646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57033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5b7ecb97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75b7ecb9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5b7ecb97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75b7ecb9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5b7ecb97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5b7ecb97_1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375b7ecb97_1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5b7ecb97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5b7ecb97_1_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75b7ecb97_1_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5b7ecb9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5b7ecb97_1_1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75b7ecb97_1_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ystem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93724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Palabras reservadas Java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952" y="2935813"/>
            <a:ext cx="11029997" cy="3016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24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Declaración constantes y variables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4294967295"/>
          </p:nvPr>
        </p:nvSpPr>
        <p:spPr>
          <a:xfrm>
            <a:off x="1028435" y="191619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&lt;</a:t>
            </a:r>
            <a:r>
              <a:rPr lang="es-CO" sz="3150" dirty="0" err="1"/>
              <a:t>tipo_de_dato</a:t>
            </a:r>
            <a:r>
              <a:rPr lang="es-CO" sz="3150" dirty="0"/>
              <a:t>&gt; &lt;</a:t>
            </a:r>
            <a:r>
              <a:rPr lang="es-CO" sz="3150" dirty="0" err="1"/>
              <a:t>nombre_variable</a:t>
            </a:r>
            <a:r>
              <a:rPr lang="es-CO" sz="3150" dirty="0"/>
              <a:t>&gt; [=&lt;expresión&gt;]</a:t>
            </a:r>
            <a:endParaRPr sz="3150" dirty="0"/>
          </a:p>
          <a:p>
            <a:pPr marL="0" marR="0" lvl="0" indent="4572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entero </a:t>
            </a:r>
            <a:r>
              <a:rPr lang="es-CO" sz="3150" dirty="0" err="1"/>
              <a:t>ContadorCarros</a:t>
            </a:r>
            <a:endParaRPr sz="3150" dirty="0" err="1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	entero </a:t>
            </a:r>
            <a:r>
              <a:rPr lang="es-CO" sz="3150" dirty="0" err="1"/>
              <a:t>ContadorCarros</a:t>
            </a:r>
            <a:r>
              <a:rPr lang="es-CO" sz="3150" dirty="0"/>
              <a:t> = 0</a:t>
            </a:r>
            <a:endParaRPr sz="3150" dirty="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	cadena Nombre = “Juan </a:t>
            </a:r>
            <a:r>
              <a:rPr lang="es-CO" sz="3150" dirty="0" err="1"/>
              <a:t>Perez</a:t>
            </a:r>
            <a:r>
              <a:rPr lang="es-CO" sz="3150" dirty="0"/>
              <a:t>”</a:t>
            </a:r>
            <a:endParaRPr sz="3150" dirty="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final &lt;</a:t>
            </a:r>
            <a:r>
              <a:rPr lang="es-CO" sz="3150" dirty="0" err="1"/>
              <a:t>tipo_de_dato</a:t>
            </a:r>
            <a:r>
              <a:rPr lang="es-CO" sz="3150" dirty="0"/>
              <a:t>&gt; &lt;</a:t>
            </a:r>
            <a:r>
              <a:rPr lang="es-CO" sz="3150" dirty="0" err="1"/>
              <a:t>nombre_constante</a:t>
            </a:r>
            <a:r>
              <a:rPr lang="es-CO" sz="3150" dirty="0"/>
              <a:t>&gt; =&lt;expresión&gt;</a:t>
            </a:r>
            <a:endParaRPr sz="3150" dirty="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150" dirty="0"/>
              <a:t>	final real PI=3.141592</a:t>
            </a:r>
            <a:endParaRPr sz="31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Expresión</a:t>
            </a:r>
            <a:endParaRPr dirty="0"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4294967295"/>
          </p:nvPr>
        </p:nvSpPr>
        <p:spPr>
          <a:xfrm>
            <a:off x="1028435" y="1899898"/>
            <a:ext cx="10174306" cy="142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0085" algn="l" rtl="0">
              <a:spcBef>
                <a:spcPts val="1133"/>
              </a:spcBef>
              <a:spcAft>
                <a:spcPts val="0"/>
              </a:spcAft>
              <a:buSzPts val="3173"/>
              <a:buChar char="•"/>
            </a:pPr>
            <a:r>
              <a:rPr lang="es-CO" dirty="0"/>
              <a:t>Combinación de constantes, variables, símbolos de operación, datos, etc..</a:t>
            </a:r>
            <a:endParaRPr dirty="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Expresiones aritméticas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150" y="2810824"/>
            <a:ext cx="8775576" cy="30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2495500" y="2198513"/>
            <a:ext cx="3697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Operadores aritméticos</a:t>
            </a:r>
            <a:endParaRPr sz="2000"/>
          </a:p>
        </p:txBody>
      </p:sp>
      <p:sp>
        <p:nvSpPr>
          <p:cNvPr id="211" name="Google Shape;211;p25"/>
          <p:cNvSpPr txBox="1"/>
          <p:nvPr/>
        </p:nvSpPr>
        <p:spPr>
          <a:xfrm>
            <a:off x="1674650" y="5042577"/>
            <a:ext cx="5403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,%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10117600" y="28108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 o Real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10117600" y="32680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 o Real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10117600" y="37252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 o Real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10117600" y="41062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Real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10117600" y="46396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10117600" y="50949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10117600" y="55502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Real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4004050" y="6056475"/>
            <a:ext cx="47103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++ Incremento unitario → Entero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--   Decremento unitario → Entero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/>
        </p:nvSpPr>
        <p:spPr>
          <a:xfrm>
            <a:off x="949960" y="413809"/>
            <a:ext cx="106617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Precedencia Operadores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7497" y="1549399"/>
            <a:ext cx="6235004" cy="503927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8931058" y="3858016"/>
            <a:ext cx="275700" cy="4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8718115" y="6588672"/>
            <a:ext cx="3129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https://www.aprenderaprogramar.com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841675" y="3366725"/>
            <a:ext cx="36708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Si se tienen varios operadores con la misma precedencia se resuelve siempre por la izquierda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Ejemplos</a:t>
            </a: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4294967295"/>
          </p:nvPr>
        </p:nvSpPr>
        <p:spPr>
          <a:xfrm>
            <a:off x="1028435" y="191619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3*a+4/5</a:t>
            </a:r>
            <a:endParaRPr/>
          </a:p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2*PI*4</a:t>
            </a:r>
            <a:endParaRPr/>
          </a:p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5*(x+y)</a:t>
            </a:r>
            <a:endParaRPr/>
          </a:p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3-(10+2)</a:t>
            </a:r>
            <a:endParaRPr/>
          </a:p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12+3*7+5*4</a:t>
            </a: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6617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Expresiones Lógicas (booleanas)</a:t>
            </a:r>
            <a:endParaRPr/>
          </a:p>
        </p:txBody>
      </p:sp>
      <p:graphicFrame>
        <p:nvGraphicFramePr>
          <p:cNvPr id="241" name="Google Shape;241;p28"/>
          <p:cNvGraphicFramePr/>
          <p:nvPr/>
        </p:nvGraphicFramePr>
        <p:xfrm>
          <a:off x="949954" y="2727910"/>
          <a:ext cx="9211750" cy="2816422"/>
        </p:xfrm>
        <a:graphic>
          <a:graphicData uri="http://schemas.openxmlformats.org/drawingml/2006/table">
            <a:tbl>
              <a:tblPr firstRow="1" bandRow="1">
                <a:noFill/>
                <a:tableStyleId>{2D36AA78-72CE-4C61-BC78-23A0A05DC28D}</a:tableStyleId>
              </a:tblPr>
              <a:tblGrid>
                <a:gridCol w="13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 u="none" strike="noStrike" cap="none"/>
                        <a:t>Operador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Uso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Resultado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Java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= 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igual a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==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&lt; 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menor que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&gt;O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mayor que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 sz="204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&gt;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&lt;=O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menor o igual que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&lt;=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&gt;=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&gt;=O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mayor o igual que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&gt;=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&lt;&gt;O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diferente a O</a:t>
                      </a:r>
                      <a:r>
                        <a:rPr lang="es-CO" sz="2040" baseline="-25000"/>
                        <a:t>2</a:t>
                      </a:r>
                      <a:endParaRPr sz="204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!=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2" name="Google Shape;242;p28"/>
          <p:cNvSpPr txBox="1"/>
          <p:nvPr/>
        </p:nvSpPr>
        <p:spPr>
          <a:xfrm>
            <a:off x="949950" y="2015888"/>
            <a:ext cx="3697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Operadoresde relación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/>
        </p:nvSpPr>
        <p:spPr>
          <a:xfrm>
            <a:off x="949960" y="413809"/>
            <a:ext cx="106617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Expresiones Lógicas (booleanas)</a:t>
            </a:r>
            <a:endParaRPr/>
          </a:p>
        </p:txBody>
      </p:sp>
      <p:graphicFrame>
        <p:nvGraphicFramePr>
          <p:cNvPr id="248" name="Google Shape;248;p29"/>
          <p:cNvGraphicFramePr/>
          <p:nvPr/>
        </p:nvGraphicFramePr>
        <p:xfrm>
          <a:off x="1538844" y="2619370"/>
          <a:ext cx="10273175" cy="1920280"/>
        </p:xfrm>
        <a:graphic>
          <a:graphicData uri="http://schemas.openxmlformats.org/drawingml/2006/table">
            <a:tbl>
              <a:tblPr firstRow="1" bandRow="1">
                <a:noFill/>
                <a:tableStyleId>{2D36AA78-72CE-4C61-BC78-23A0A05DC28D}</a:tableStyleId>
              </a:tblPr>
              <a:tblGrid>
                <a:gridCol w="146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Operador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Uso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Resultado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Java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(AND)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P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Y P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Verdadero cuando P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verdadera y P</a:t>
                      </a:r>
                      <a:r>
                        <a:rPr lang="es-CO" sz="2040" baseline="-25000"/>
                        <a:t>2 </a:t>
                      </a:r>
                      <a:r>
                        <a:rPr lang="es-CO" sz="2040"/>
                        <a:t>es verdadera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&amp;&amp;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O (OR)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P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O P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Verdadero cuando cualquiera P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o P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es verdadera o ambas son verdaderas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||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NO (NOT)</a:t>
                      </a:r>
                      <a:endParaRPr sz="204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NO P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Verdadero si P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antes de la operación era falso</a:t>
                      </a:r>
                      <a:endParaRPr sz="204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!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" name="Google Shape;249;p29"/>
          <p:cNvSpPr txBox="1"/>
          <p:nvPr/>
        </p:nvSpPr>
        <p:spPr>
          <a:xfrm>
            <a:off x="949950" y="2015888"/>
            <a:ext cx="3697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Operadores lógicos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Funciones Incorporadas</a:t>
            </a: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0085" algn="l" rtl="0">
              <a:spcBef>
                <a:spcPts val="1133"/>
              </a:spcBef>
              <a:spcAft>
                <a:spcPts val="0"/>
              </a:spcAft>
              <a:buSzPts val="3173"/>
              <a:buChar char="•"/>
            </a:pPr>
            <a:r>
              <a:rPr lang="es-CO"/>
              <a:t>Vienen previamente implementadas con los lenguajes</a:t>
            </a:r>
            <a:endParaRPr/>
          </a:p>
          <a:p>
            <a:pPr marL="457200" lvl="0" indent="-430085" algn="l" rtl="0">
              <a:spcBef>
                <a:spcPts val="0"/>
              </a:spcBef>
              <a:spcAft>
                <a:spcPts val="0"/>
              </a:spcAft>
              <a:buSzPts val="3173"/>
              <a:buChar char="•"/>
            </a:pPr>
            <a:r>
              <a:rPr lang="es-CO"/>
              <a:t>Se destacan: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abs(</a:t>
            </a:r>
            <a:r>
              <a:rPr lang="es-CO">
                <a:solidFill>
                  <a:srgbClr val="FF0000"/>
                </a:solidFill>
              </a:rPr>
              <a:t>nro</a:t>
            </a:r>
            <a:r>
              <a:rPr lang="es-CO"/>
              <a:t>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arctan(nro)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cos(nro)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ln(nro)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log10(nro)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raiz(nro)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redeondeo(nro)</a:t>
            </a:r>
            <a:endParaRPr/>
          </a:p>
        </p:txBody>
      </p:sp>
      <p:cxnSp>
        <p:nvCxnSpPr>
          <p:cNvPr id="256" name="Google Shape;256;p30"/>
          <p:cNvCxnSpPr/>
          <p:nvPr/>
        </p:nvCxnSpPr>
        <p:spPr>
          <a:xfrm>
            <a:off x="3168420" y="3507015"/>
            <a:ext cx="341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7" name="Google Shape;257;p30"/>
          <p:cNvSpPr txBox="1"/>
          <p:nvPr/>
        </p:nvSpPr>
        <p:spPr>
          <a:xfrm>
            <a:off x="6873750" y="3308275"/>
            <a:ext cx="2221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Parámetro o argumento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Operaciones de asignación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1118750" y="1982350"/>
            <a:ext cx="614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Sirven para asignar valores a una variable</a:t>
            </a:r>
            <a:endParaRPr sz="1800"/>
          </a:p>
        </p:txBody>
      </p:sp>
      <p:graphicFrame>
        <p:nvGraphicFramePr>
          <p:cNvPr id="264" name="Google Shape;264;p31"/>
          <p:cNvGraphicFramePr/>
          <p:nvPr/>
        </p:nvGraphicFramePr>
        <p:xfrm>
          <a:off x="1717975" y="3071075"/>
          <a:ext cx="10127175" cy="2834490"/>
        </p:xfrm>
        <a:graphic>
          <a:graphicData uri="http://schemas.openxmlformats.org/drawingml/2006/table">
            <a:tbl>
              <a:tblPr>
                <a:noFill/>
                <a:tableStyleId>{4449FCAB-5807-47C7-8C58-0558058D4B64}</a:tableStyleId>
              </a:tblPr>
              <a:tblGrid>
                <a:gridCol w="21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Aritmética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Var1 = 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Var2 = 3.5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Var3 = Var1 - Var2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Lógica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Luz1on=true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Luz2on=true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todason = Luz1on Y Luz2on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Cadenas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ciudad = ”Medellin”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ciudad = “medellin”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Caracteres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 = ‘a’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car = ‘b’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 = ‘c’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Especiales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Var1 += 5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Var1 = Var 1 + 5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Var2 -= 1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Var2 = Var2 - 1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*=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/=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%=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90"/>
              <a:buFont typeface="Calibri"/>
              <a:buNone/>
            </a:pPr>
            <a:r>
              <a:rPr lang="es-CO" sz="3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a la </a:t>
            </a:r>
            <a:r>
              <a:rPr lang="es-CO" sz="34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programación</a:t>
            </a:r>
            <a:endParaRPr sz="26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Calibri"/>
              <a:buNone/>
            </a:pP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8729961" y="6283127"/>
            <a:ext cx="288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6325" y="1040895"/>
            <a:ext cx="5895277" cy="3142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3044515" y="3849448"/>
            <a:ext cx="8496056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Calibri"/>
              <a:buNone/>
            </a:pPr>
            <a:r>
              <a:rPr lang="es-CO" sz="5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Introducción al Lenguaje de Programación</a:t>
            </a:r>
            <a:endParaRPr sz="5400" b="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8655486" y="5812077"/>
            <a:ext cx="28850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s-CO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 dirty="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CA12D5-773A-4790-B967-4FB37BFC8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89" y="1392476"/>
            <a:ext cx="4194440" cy="22653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827512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1995 – James Gosling – Sun Microsystems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Menos utilidades de bajo nivel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objetos desde su concepción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Basado en clases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Multihilo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 rendimiento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Distribuido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complia a bytecode (clase de Java)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Portable, corre sobre cualquier máquina virtual Java (JMV)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Mútiples dispositivos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Múltiples sistemas operativos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Ejecución segura de código en sistemas remotos</a:t>
            </a:r>
            <a:endParaRPr/>
          </a:p>
          <a:p>
            <a:pPr marL="259072" marR="0" lvl="0" indent="-575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575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864088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Virtual Machine</a:t>
            </a: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 de la plataforma situado por encima del Sistema operativo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Ejecuta las instrucciones de bytecode que genera el compilador Java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Actúa como un intérprete que entiende las instrucciones en bytecode como las instrucciones del Sistema operativo sobre el que se está ejecutando la aplicación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version de la JVM dependerá del Sistema operativo donde vaya a ser ejecutada la aplicación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0226" y="2353312"/>
            <a:ext cx="4862993" cy="34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8337178" y="6257365"/>
            <a:ext cx="36631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 gráfico: netinformations.com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IDE: Entorno de Desarrollo Integrado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 de texto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Compilador* (en Java se establece un path, en otros lenguajes está incluido)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Intérprete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Depurador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Cliente*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versiones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Facilidad para la creación de interfaces gráficas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57586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9902" y="2449203"/>
            <a:ext cx="6262051" cy="1334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9902" y="4164018"/>
            <a:ext cx="6220693" cy="135273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8426822" y="5809131"/>
            <a:ext cx="3033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POO Mauricio Páramo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24864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conceptos, prácticas y criterios que permiten dar solución a una problemática en particular.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Facilitan el desarrollo de software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Incluye: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Bibliotecas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Interpretado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2440" y="2388277"/>
            <a:ext cx="6401693" cy="367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722087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Vistazo a un Framework de Java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881" y="1592871"/>
            <a:ext cx="8991589" cy="548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93724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Palabras reservadas Java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952" y="2935813"/>
            <a:ext cx="11029997" cy="301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967757" y="2807425"/>
            <a:ext cx="40479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Estructura 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Codificación</a:t>
            </a:r>
            <a:endParaRPr/>
          </a:p>
        </p:txBody>
      </p:sp>
      <p:pic>
        <p:nvPicPr>
          <p:cNvPr id="292" name="Google Shape;2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47" y="152400"/>
            <a:ext cx="5556801" cy="6935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061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883452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304505" y="2069042"/>
            <a:ext cx="2104833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Primitivos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2"/>
          </p:nvPr>
        </p:nvSpPr>
        <p:spPr>
          <a:xfrm>
            <a:off x="8982368" y="2069042"/>
            <a:ext cx="3509815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 a objetos (dirección en memoria donde está almacenado el objeto)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Arreglos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objetos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812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6366" y="2262543"/>
            <a:ext cx="3304126" cy="410674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2545978" y="6400802"/>
            <a:ext cx="3678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 Tabla: Apuntes Java. UdeChile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4809767" y="5432612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754 2008</a:t>
            </a: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5956715" y="5468470"/>
            <a:ext cx="39853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bit signo, 8 bit exponente, 23 bit de mantisa</a:t>
            </a:r>
            <a:endParaRPr/>
          </a:p>
        </p:txBody>
      </p:sp>
      <p:sp>
        <p:nvSpPr>
          <p:cNvPr id="223" name="Google Shape;223;p33"/>
          <p:cNvSpPr txBox="1"/>
          <p:nvPr/>
        </p:nvSpPr>
        <p:spPr>
          <a:xfrm>
            <a:off x="4836664" y="5853947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754 1985</a:t>
            </a: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5965683" y="5853947"/>
            <a:ext cx="40895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bit signo, 11 bit exponente, 52 bit de mantisa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8246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Lenguaje Java: Tipos de datos</a:t>
            </a:r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100" y="2240998"/>
            <a:ext cx="6958450" cy="415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37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Algoritmo → Al-Khowarizmi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4294967295"/>
          </p:nvPr>
        </p:nvSpPr>
        <p:spPr>
          <a:xfrm>
            <a:off x="1028435" y="2122817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Conjunto de instrucciones finito para: </a:t>
            </a:r>
            <a:endParaRPr/>
          </a:p>
          <a:p>
            <a:pPr marL="777217" marR="0" lvl="1" indent="-287837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Resolver un problema </a:t>
            </a:r>
            <a:endParaRPr/>
          </a:p>
          <a:p>
            <a:pPr marL="777217" marR="0" lvl="1" indent="-287837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Obtener un resultado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Preciso: siempre hace lo mismo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Las instrucciones NO se contradicen entre ellas</a:t>
            </a:r>
            <a:br>
              <a:rPr lang="es-CO"/>
            </a:b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Conversiones Implícitas</a:t>
            </a:r>
            <a:endParaRPr/>
          </a:p>
        </p:txBody>
      </p:sp>
      <p:pic>
        <p:nvPicPr>
          <p:cNvPr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100" y="1742775"/>
            <a:ext cx="7730724" cy="536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622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title"/>
          </p:nvPr>
        </p:nvSpPr>
        <p:spPr>
          <a:xfrm>
            <a:off x="10436652" y="2637350"/>
            <a:ext cx="29646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/>
              <a:t>Conversiones Explícitas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/>
              <a:t>Necesitan cast</a:t>
            </a:r>
            <a:endParaRPr sz="3600"/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75" y="414373"/>
            <a:ext cx="8761800" cy="662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13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Conversiones entre tipos de datos, cast</a:t>
            </a:r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Double a Entero: int a = </a:t>
            </a:r>
            <a:r>
              <a:rPr lang="es-CO">
                <a:solidFill>
                  <a:srgbClr val="FF0000"/>
                </a:solidFill>
              </a:rPr>
              <a:t>(int)</a:t>
            </a:r>
            <a:r>
              <a:rPr lang="es-CO"/>
              <a:t>3.1416</a:t>
            </a: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Entero a char : char a = </a:t>
            </a:r>
            <a:r>
              <a:rPr lang="es-CO">
                <a:solidFill>
                  <a:srgbClr val="FF0000"/>
                </a:solidFill>
              </a:rPr>
              <a:t>(char)</a:t>
            </a:r>
            <a:r>
              <a:rPr lang="es-CO"/>
              <a:t> 69</a:t>
            </a: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Double a Float: float a = </a:t>
            </a:r>
            <a:r>
              <a:rPr lang="es-CO">
                <a:solidFill>
                  <a:srgbClr val="FF0000"/>
                </a:solidFill>
              </a:rPr>
              <a:t>(float)</a:t>
            </a:r>
            <a:r>
              <a:rPr lang="es-CO"/>
              <a:t> 3.1416</a:t>
            </a: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870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Conversión entre tipos de datos - casting</a:t>
            </a:r>
            <a:endParaRPr sz="4987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Operación que permite llevar a cabo una conversion entre datos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double puede contener un int pero no al contrario.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Mensajes de error más communes: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mismatch: cannot convert from &lt;var1&gt; to &lt;var 2&gt;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perder datos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 válidos: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Almacenar un double en un entero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 no válidos: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Almacenar un entero en un string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847593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Conversión entre tipos de datos - casting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Ejemplo1: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val_entero;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val_real=3.1416;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val_entero = val_real; </a:t>
            </a:r>
            <a:r>
              <a:rPr lang="es-CO" sz="272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val_entero = int(val_real); </a:t>
            </a:r>
            <a:r>
              <a:rPr lang="es-CO" sz="272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ok, qué valor queda en val_entero?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2: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 var1 = 10;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var2;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var2 = var1;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 necesario cast, tipo de dato double puede tartar la variable entera y agregar el punto decimal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Parse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 multiples funciones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ellas convertir números almacenados como string a enteros o a doubles, según el caso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string son objetos, cadenas de carácteres y no permiten operaciones matemáticas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575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2440" y="1746312"/>
            <a:ext cx="4969129" cy="470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/>
        </p:nvSpPr>
        <p:spPr>
          <a:xfrm>
            <a:off x="7010400" y="6633882"/>
            <a:ext cx="26733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StartingtoProgram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>
            <a:spLocks noGrp="1"/>
          </p:cNvSpPr>
          <p:nvPr>
            <p:ph type="title"/>
          </p:nvPr>
        </p:nvSpPr>
        <p:spPr>
          <a:xfrm>
            <a:off x="949951" y="413800"/>
            <a:ext cx="106287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Conversiones de string a número: Se usa Parse</a:t>
            </a:r>
            <a:endParaRPr/>
          </a:p>
        </p:txBody>
      </p:sp>
      <p:sp>
        <p:nvSpPr>
          <p:cNvPr id="320" name="Google Shape;320;p39"/>
          <p:cNvSpPr txBox="1"/>
          <p:nvPr/>
        </p:nvSpPr>
        <p:spPr>
          <a:xfrm>
            <a:off x="2325425" y="1916200"/>
            <a:ext cx="9888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marR="50800" lvl="0" indent="0" algn="l" rtl="0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entero 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O" sz="2400">
                <a:solidFill>
                  <a:srgbClr val="7F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24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"9"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real 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2400">
                <a:solidFill>
                  <a:srgbClr val="7F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parseDouble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24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float realpeq = Float.parseFloat(</a:t>
            </a:r>
            <a:r>
              <a:rPr lang="es-CO" sz="24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"67"</a:t>
            </a: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000088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long largo = Long.parseLong("6744300");</a:t>
            </a:r>
            <a:endParaRPr sz="2400">
              <a:solidFill>
                <a:srgbClr val="000088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short corto = Short.parseShort("6744300");</a:t>
            </a:r>
            <a:endParaRPr sz="2400">
              <a:solidFill>
                <a:srgbClr val="000088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3714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Conversiones de número a string: Se usa String.valueOf</a:t>
            </a:r>
            <a:endParaRPr/>
          </a:p>
        </p:txBody>
      </p:sp>
      <p:pic>
        <p:nvPicPr>
          <p:cNvPr id="327" name="Google Shape;3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50" y="2561285"/>
            <a:ext cx="4941675" cy="31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875" y="4277913"/>
            <a:ext cx="7773575" cy="129932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0"/>
          <p:cNvSpPr txBox="1"/>
          <p:nvPr/>
        </p:nvSpPr>
        <p:spPr>
          <a:xfrm>
            <a:off x="5976325" y="6071675"/>
            <a:ext cx="70254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/>
              <a:t>Dentro del paréntesis va el dato o variable que se quiere convertir</a:t>
            </a:r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4067023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clase system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 a la interacción con el sistema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Pertenece al paquete java.lang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estáticas para utilizar: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→ Salida</a:t>
            </a:r>
            <a:endParaRPr/>
          </a:p>
          <a:p>
            <a:pPr marL="1295362" marR="0" lvl="2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</a:pPr>
            <a:r>
              <a:rPr lang="es-CO"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Println → Método para imprimir en la consola</a:t>
            </a:r>
            <a:endParaRPr sz="22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→ Entrada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 → Manejo de Errores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https://docs.oracle.com/javase/7/docs/api/java/lang/System.html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575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442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BufferedReader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Pertenece a la librería Java.io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java.io.BufferedReader;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java.io.IOException;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java.io.InputStreamReader;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AAAAAA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rPr>
              <a:t>//se instancia una variable de tipo buffered reader</a:t>
            </a:r>
            <a:endParaRPr sz="2400" b="0" i="0" u="none" strike="noStrike" cap="non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BufferedReader </a:t>
            </a:r>
            <a:r>
              <a:rPr lang="es-CO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s-CO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new BufferedReader(new InputStreamReader(System.in));</a:t>
            </a:r>
            <a:r>
              <a:rPr lang="es-CO" sz="24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System.out.println</a:t>
            </a:r>
            <a:r>
              <a:rPr lang="es-CO" sz="24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2400" b="0" i="0" u="none" strike="noStrike" cap="none">
                <a:solidFill>
                  <a:srgbClr val="FFCC33"/>
                </a:solidFill>
                <a:latin typeface="Calibri"/>
                <a:ea typeface="Calibri"/>
                <a:cs typeface="Calibri"/>
                <a:sym typeface="Calibri"/>
              </a:rPr>
              <a:t>"Por favor ingrese el color de la balota"</a:t>
            </a:r>
            <a:r>
              <a:rPr lang="es-CO" sz="24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r>
              <a:rPr lang="es-CO" sz="2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//Se pide la balota al usuario 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String color = </a:t>
            </a:r>
            <a:r>
              <a:rPr lang="es-CO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s-CO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.readLine();</a:t>
            </a:r>
            <a:r>
              <a:rPr lang="es-CO" sz="24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//Se lee el color con readLine() que retorna un String con lo que el usuario digitó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método readLine sólo retorna string y luego tenemos que convertirlo. Se usa para esto el método parse: </a:t>
            </a:r>
            <a:r>
              <a:rPr lang="es-CO" sz="3173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Integer.parseInt(),</a:t>
            </a:r>
            <a:r>
              <a:rPr lang="es-CO" sz="3173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ejemplo convierte el string en un entero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lo ingresado no es numérico, debemos capturar la excepción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127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Tipos de algoritmos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1028431" y="2122825"/>
            <a:ext cx="50481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Cualitativos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Pasos descritos mediante palabras de un lenguaje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No involucra operaciones matemáticas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Ordenado y entendible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Elaboración y Refinamiento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Ejm: diseñar un algoritmo para hacer aviones de papel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7042231" y="2122825"/>
            <a:ext cx="51894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Cuantitativos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Conjunto de pasos ordenados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Involucra operaciones matemáticas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Soluciona un problema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InputStreamReader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Char char="•"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Pertenece a la clase scanner de la librería java.util</a:t>
            </a:r>
            <a:endParaRPr sz="269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Char char="•"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java.util.Scanner;</a:t>
            </a:r>
            <a:endParaRPr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Char char="•"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Posee un método para leer números y leer texto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None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//Se instancia una variable de tipo scanner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None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Scanner </a:t>
            </a:r>
            <a:r>
              <a:rPr lang="es-CO" sz="2697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</a:t>
            </a: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new Scanner(System.in);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None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System.out.println("Por favor ingrese su país");//</a:t>
            </a:r>
            <a:r>
              <a:rPr lang="es-CO" sz="2697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 pide el país al usuario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None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pais = </a:t>
            </a:r>
            <a:r>
              <a:rPr lang="es-CO" sz="2697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</a:t>
            </a:r>
            <a:r>
              <a:rPr lang="es-CO" sz="2697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.nextLine()</a:t>
            </a: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s-CO" sz="2697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//Se lee el país con nextLine() que retorna un String</a:t>
            </a:r>
            <a:endParaRPr sz="2697" b="0" i="0" u="none" strike="noStrike" cap="non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rgbClr val="BFBFBF"/>
              </a:buClr>
              <a:buSzPts val="2697"/>
              <a:buFont typeface="Arial"/>
              <a:buNone/>
            </a:pPr>
            <a:r>
              <a:rPr lang="es-CO" sz="2697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//Se pide la fecha de nacimiento al usuario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None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System.out.println("Bienvenido usted está en: " + pais + ". Por favor ingrese su año de nacimiento");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None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edad = </a:t>
            </a:r>
            <a:r>
              <a:rPr lang="es-CO" sz="2697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sc.</a:t>
            </a:r>
            <a:r>
              <a:rPr lang="es-CO" sz="2697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nextInt()</a:t>
            </a: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s-CO" sz="2697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//Se guarda la edad en variable tipo entero con nextInt()</a:t>
            </a:r>
            <a:endParaRPr/>
          </a:p>
          <a:p>
            <a:pPr marL="259072" marR="0" lvl="0" indent="-8781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None/>
            </a:pPr>
            <a:endParaRPr sz="269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8781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None/>
            </a:pPr>
            <a:endParaRPr sz="269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149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>
            <a:spLocks noGrp="1"/>
          </p:cNvSpPr>
          <p:nvPr>
            <p:ph type="title"/>
          </p:nvPr>
        </p:nvSpPr>
        <p:spPr>
          <a:xfrm>
            <a:off x="6784300" y="427247"/>
            <a:ext cx="533735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/>
              <a:t>Instrucciones de Entrada con Teclado</a:t>
            </a:r>
            <a:endParaRPr sz="4000" dirty="0"/>
          </a:p>
        </p:txBody>
      </p:sp>
      <p:sp>
        <p:nvSpPr>
          <p:cNvPr id="336" name="Google Shape;336;p41"/>
          <p:cNvSpPr txBox="1"/>
          <p:nvPr/>
        </p:nvSpPr>
        <p:spPr>
          <a:xfrm>
            <a:off x="274750" y="427246"/>
            <a:ext cx="8734779" cy="651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java.util.Scanner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conTeclado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txtEdad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|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intEdad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=0,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intNac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=0;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Scanner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new Scanner(System.in);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try{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("Ingrese la edad: ");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//Lo leemos como texto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txtEdad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sc.nextLine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intEdad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Integer.parseInt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txtEdad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intNac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2018 -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intEdad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("El año de nacimiento es: " +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intNac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//lo leemos como entero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("Ingrese la edad 2: ");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intEdad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sc.nextInt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intNac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2018 -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intEdad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("El año de nacimiento 2 es: " +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intNac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catch(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e){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("El Error es : " + e + "  ,consulte al programador");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5916706" y="413809"/>
            <a:ext cx="6951054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/>
              <a:t>Instrucciones de entrada - Con panel</a:t>
            </a:r>
            <a:endParaRPr sz="4400" dirty="0"/>
          </a:p>
        </p:txBody>
      </p:sp>
      <p:sp>
        <p:nvSpPr>
          <p:cNvPr id="343" name="Google Shape;343;p42"/>
          <p:cNvSpPr txBox="1"/>
          <p:nvPr/>
        </p:nvSpPr>
        <p:spPr>
          <a:xfrm>
            <a:off x="479303" y="537882"/>
            <a:ext cx="10664100" cy="645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javax.swing.JOptionPane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conPane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try{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txtEdad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intEdad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0,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intNac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=0;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Joption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pane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para lectura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txtEdad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JOptionPane.showInputDialog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("Ingrese la edad: ");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intEdad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Integer.parseInt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txtEdad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intNac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2018 -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intEdad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Joption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pane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para escritura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JOptionPane.showMessageDialog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"El año de nacimiento es: " +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intNac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joption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pane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 alerta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JOptionPane.showMessageDialog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"Ejemplo de un mansaje de alerta", "Alerta",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JOptionPane.WARNING_MESSAGE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catch(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e){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JOptionPane.showMessageDialog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"El Error es : " + e + "  ,consulte al programador",  "Error!", </a:t>
            </a:r>
            <a:r>
              <a:rPr lang="es-CO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JOptionPane.ERROR_MESSAGE</a:t>
            </a: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Instrucciones de salida</a:t>
            </a:r>
            <a:endParaRPr/>
          </a:p>
        </p:txBody>
      </p:sp>
      <p:sp>
        <p:nvSpPr>
          <p:cNvPr id="350" name="Google Shape;350;p43"/>
          <p:cNvSpPr txBox="1"/>
          <p:nvPr/>
        </p:nvSpPr>
        <p:spPr>
          <a:xfrm>
            <a:off x="1209450" y="1916200"/>
            <a:ext cx="10386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System.out.println("Texto" + </a:t>
            </a:r>
            <a:r>
              <a:rPr lang="es-CO" sz="2400" i="1">
                <a:solidFill>
                  <a:srgbClr val="FF0000"/>
                </a:solidFill>
              </a:rPr>
              <a:t>variable/constante</a:t>
            </a:r>
            <a:r>
              <a:rPr lang="es-CO" sz="2400"/>
              <a:t>);</a:t>
            </a:r>
            <a:endParaRPr sz="2400"/>
          </a:p>
        </p:txBody>
      </p:sp>
      <p:sp>
        <p:nvSpPr>
          <p:cNvPr id="351" name="Google Shape;351;p43"/>
          <p:cNvSpPr txBox="1"/>
          <p:nvPr/>
        </p:nvSpPr>
        <p:spPr>
          <a:xfrm>
            <a:off x="1298375" y="3339100"/>
            <a:ext cx="7630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printf (String de formato, Object … datos);</a:t>
            </a:r>
            <a:endParaRPr sz="2400"/>
          </a:p>
        </p:txBody>
      </p:sp>
      <p:sp>
        <p:nvSpPr>
          <p:cNvPr id="352" name="Google Shape;352;p43"/>
          <p:cNvSpPr txBox="1"/>
          <p:nvPr/>
        </p:nvSpPr>
        <p:spPr>
          <a:xfrm>
            <a:off x="1439650" y="4335075"/>
            <a:ext cx="10796100" cy="1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/>
              <a:t>Sintáxis del indicadores de formato: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rgbClr val="0000FF"/>
                </a:solidFill>
              </a:rPr>
              <a:t>%[posición_dato$]</a:t>
            </a:r>
            <a:r>
              <a:rPr lang="es-CO" sz="2200">
                <a:solidFill>
                  <a:srgbClr val="B45F06"/>
                </a:solidFill>
              </a:rPr>
              <a:t>[indicador_de_formato]</a:t>
            </a:r>
            <a:r>
              <a:rPr lang="es-CO" sz="2200">
                <a:solidFill>
                  <a:srgbClr val="741B47"/>
                </a:solidFill>
              </a:rPr>
              <a:t>[ancho]</a:t>
            </a:r>
            <a:r>
              <a:rPr lang="es-CO" sz="2200">
                <a:solidFill>
                  <a:schemeClr val="accent6"/>
                </a:solidFill>
              </a:rPr>
              <a:t>[.precision]</a:t>
            </a:r>
            <a:r>
              <a:rPr lang="es-CO" sz="2200"/>
              <a:t>carácter_de_conversión</a:t>
            </a:r>
            <a:endParaRPr sz="2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18694-4692-4977-94BB-32968907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304E52-1C55-4084-BDDA-F19932AC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325" y="128151"/>
            <a:ext cx="4515082" cy="284494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742993F-AE6F-4911-9138-2BF221EF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82" y="2973097"/>
            <a:ext cx="11442176" cy="409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0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FB7E3-CCA9-4C5B-8B23-FA5FB8F5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Formatear números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9F3832-EE02-46FD-9D45-E2C2D2192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44" y="2121691"/>
            <a:ext cx="5370868" cy="45670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F037B4-E969-4CB8-B6DB-D0F11E34E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70" y="3179593"/>
            <a:ext cx="7212787" cy="254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84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68440-FA50-48F3-BE7E-849562B2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Colores</a:t>
            </a: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E8F7CFC-32F5-4ADD-A90A-3C80A4E2D5F2}"/>
              </a:ext>
            </a:extLst>
          </p:cNvPr>
          <p:cNvSpPr/>
          <p:nvPr/>
        </p:nvSpPr>
        <p:spPr>
          <a:xfrm>
            <a:off x="4733365" y="2178423"/>
            <a:ext cx="488128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Verde = "\u001B[32m"</a:t>
            </a:r>
          </a:p>
          <a:p>
            <a:r>
              <a:rPr lang="es-CO" sz="2000" dirty="0"/>
              <a:t>Rojo = "\u001B[31m"</a:t>
            </a:r>
          </a:p>
          <a:p>
            <a:r>
              <a:rPr lang="es-CO" sz="2000" dirty="0"/>
              <a:t>Negro = "\u001B[30m"</a:t>
            </a:r>
          </a:p>
          <a:p>
            <a:r>
              <a:rPr lang="es-CO" sz="2000" dirty="0"/>
              <a:t>Amarillo = "\u001B[33m"</a:t>
            </a:r>
          </a:p>
          <a:p>
            <a:r>
              <a:rPr lang="es-CO" sz="2000" dirty="0"/>
              <a:t>Azul = "\u001B[34m"</a:t>
            </a:r>
          </a:p>
          <a:p>
            <a:r>
              <a:rPr lang="es-CO" sz="2000" dirty="0"/>
              <a:t>Purpura = "\u001B[35m"</a:t>
            </a:r>
          </a:p>
          <a:p>
            <a:r>
              <a:rPr lang="es-CO" sz="2000" dirty="0"/>
              <a:t>CYAN = "\u001B[36m"</a:t>
            </a:r>
          </a:p>
          <a:p>
            <a:r>
              <a:rPr lang="es-CO" sz="2000" dirty="0"/>
              <a:t>Blanco = "\u001B[37m"</a:t>
            </a:r>
          </a:p>
          <a:p>
            <a:endParaRPr lang="es-CO" sz="2000" dirty="0"/>
          </a:p>
          <a:p>
            <a:r>
              <a:rPr lang="es-CO" sz="2000" dirty="0"/>
              <a:t>RESET = "\u001B[0m"</a:t>
            </a:r>
          </a:p>
        </p:txBody>
      </p:sp>
    </p:spTree>
    <p:extLst>
      <p:ext uri="{BB962C8B-B14F-4D97-AF65-F5344CB8AC3E}">
        <p14:creationId xmlns:p14="http://schemas.microsoft.com/office/powerpoint/2010/main" val="2525926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Instrucciones de salida</a:t>
            </a:r>
            <a:endParaRPr/>
          </a:p>
        </p:txBody>
      </p:sp>
      <p:sp>
        <p:nvSpPr>
          <p:cNvPr id="359" name="Google Shape;359;p44"/>
          <p:cNvSpPr txBox="1"/>
          <p:nvPr/>
        </p:nvSpPr>
        <p:spPr>
          <a:xfrm>
            <a:off x="498000" y="3015900"/>
            <a:ext cx="5602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posición_dato: indica la posición del dato sobre el que se va aplicar el formato. El primero por la izquierda ocupa la posición 1.</a:t>
            </a: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indicador_de_formato: es el conjunto de caracteres que determina el formato de salida.</a:t>
            </a: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ancho: Indica el tamaño mínimo, medido en número de caracteres, que debe ocupar el dato en pantalla.</a:t>
            </a: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.precision: Indica el número de decimales que serán representados. Solo aplicable a datos de tipo float o double.</a:t>
            </a: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carácter_de_conversión: Carácter que indica cómo tiene que ser formateado el dato. </a:t>
            </a: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0" name="Google Shape;3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975" y="2282000"/>
            <a:ext cx="6793150" cy="22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214" y="4553150"/>
            <a:ext cx="6652661" cy="227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4"/>
          <p:cNvSpPr txBox="1"/>
          <p:nvPr/>
        </p:nvSpPr>
        <p:spPr>
          <a:xfrm>
            <a:off x="6854075" y="6824300"/>
            <a:ext cx="6331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Fuente: http://puntocomnoesunlenguaje.blogspot.com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Ejemplos</a:t>
            </a:r>
            <a:endParaRPr/>
          </a:p>
        </p:txBody>
      </p:sp>
      <p:sp>
        <p:nvSpPr>
          <p:cNvPr id="369" name="Google Shape;369;p45"/>
          <p:cNvSpPr txBox="1"/>
          <p:nvPr/>
        </p:nvSpPr>
        <p:spPr>
          <a:xfrm>
            <a:off x="729225" y="2830875"/>
            <a:ext cx="1191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/>
              <a:t> </a:t>
            </a:r>
            <a:r>
              <a:rPr lang="es-CO" sz="1800" dirty="0" err="1"/>
              <a:t>double</a:t>
            </a:r>
            <a:r>
              <a:rPr lang="es-CO" sz="1800" dirty="0"/>
              <a:t> q = 1.0/3.0;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r>
              <a:rPr lang="es-CO" sz="1800" dirty="0"/>
              <a:t> ("1.0/3.0 = %5.3f %n", q);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r>
              <a:rPr lang="es-CO" sz="1800" dirty="0"/>
              <a:t> ("1.0/3.0 = %7.5f %n", q);</a:t>
            </a:r>
            <a:br>
              <a:rPr lang="es-CO" sz="1800" dirty="0"/>
            </a:br>
            <a:r>
              <a:rPr lang="es-CO" sz="1800" dirty="0"/>
              <a:t>     q = 1.0/2.0;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r>
              <a:rPr lang="es-CO" sz="1800" dirty="0"/>
              <a:t> ("1.0/2.0 = %09.3f %n", q);</a:t>
            </a:r>
            <a:br>
              <a:rPr lang="es-CO" sz="1800" dirty="0"/>
            </a:br>
            <a:r>
              <a:rPr lang="es-CO" sz="1800" dirty="0"/>
              <a:t>     q = 1000.0/3.0;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r>
              <a:rPr lang="es-CO" sz="1800" dirty="0"/>
              <a:t> ("1000/3.0 = %7.1e </a:t>
            </a:r>
            <a:r>
              <a:rPr lang="es-CO" sz="1800" dirty="0" err="1"/>
              <a:t>h%n</a:t>
            </a:r>
            <a:r>
              <a:rPr lang="es-CO" sz="1800" dirty="0"/>
              <a:t>", q);</a:t>
            </a:r>
            <a:br>
              <a:rPr lang="es-CO" sz="1800" dirty="0"/>
            </a:br>
            <a:r>
              <a:rPr lang="es-CO" sz="1800" dirty="0"/>
              <a:t>     q = 3.0/4567.0;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r>
              <a:rPr lang="es-CO" sz="1800" dirty="0"/>
              <a:t> ("3.0/4567.0 = %7.3e %n", q);</a:t>
            </a:r>
            <a:br>
              <a:rPr lang="es-CO" sz="1800" dirty="0"/>
            </a:br>
            <a:r>
              <a:rPr lang="es-CO" sz="1800" dirty="0"/>
              <a:t>     q = -1.0/0.0;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r>
              <a:rPr lang="es-CO" sz="1800" dirty="0"/>
              <a:t> ("-1.0/0.0 = %7.2e %n", q);</a:t>
            </a:r>
            <a:br>
              <a:rPr lang="es-CO" sz="1800" dirty="0"/>
            </a:br>
            <a:r>
              <a:rPr lang="es-CO" sz="1800" dirty="0"/>
              <a:t>     q = 0.0/0.0;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r>
              <a:rPr lang="es-CO" sz="1800" dirty="0"/>
              <a:t> ("0.0/0.0 = %5.2e %n", q);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r>
              <a:rPr lang="es-CO" sz="1800" dirty="0"/>
              <a:t> ("pi = %5.3f, e = %10.4f %n", </a:t>
            </a:r>
            <a:r>
              <a:rPr lang="es-CO" sz="1800" dirty="0" err="1"/>
              <a:t>Math.PI</a:t>
            </a:r>
            <a:r>
              <a:rPr lang="es-CO" sz="1800" dirty="0"/>
              <a:t>, </a:t>
            </a:r>
            <a:r>
              <a:rPr lang="es-CO" sz="1800" dirty="0" err="1"/>
              <a:t>Math.E</a:t>
            </a:r>
            <a:r>
              <a:rPr lang="es-CO" sz="1800" dirty="0"/>
              <a:t>);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double</a:t>
            </a:r>
            <a:r>
              <a:rPr lang="es-CO" sz="1800" dirty="0"/>
              <a:t> r = 1.1;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br>
              <a:rPr lang="es-CO" sz="1800" dirty="0"/>
            </a:br>
            <a:r>
              <a:rPr lang="es-CO" sz="1800" dirty="0"/>
              <a:t>            ("C = 2 * %1$5.5f * %2$4.1f, "+"A = %2$4.1f * %2$4.1f * %1$5.5f %n",</a:t>
            </a:r>
            <a:r>
              <a:rPr lang="es-CO" sz="1800" dirty="0" err="1"/>
              <a:t>Math.PI</a:t>
            </a:r>
            <a:r>
              <a:rPr lang="es-CO" sz="1800" dirty="0"/>
              <a:t>, r);</a:t>
            </a:r>
            <a:endParaRPr sz="1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949960" y="377951"/>
            <a:ext cx="10757946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– Catch: Captura de excepciones (errores)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896172" y="1997326"/>
            <a:ext cx="7745805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CO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excepciones más comunes por las cuales un programa  suspende  su ejecución abruptamente son: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CO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Divisiones por cero, malas conversions de tipos de datos,  desborde de subíndices  o mal direccionamiento de los elementos de un array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CO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Try-Catch es una forma de mantener el programa funcionando y que arroje un error controlado cuando algo pase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CO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trata de capturar errores en tiempo de ejecución para hacer un tratamiento, obtener información del error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CO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Bloque Try: bloque de instrucciones donde se puede generar el error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CO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Bloque catch: se recomienda inmediatamente después del try. Lleva el conjunto de instrucciones para manejar el error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1193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2"/>
          </p:nvPr>
        </p:nvSpPr>
        <p:spPr>
          <a:xfrm>
            <a:off x="9057041" y="2069042"/>
            <a:ext cx="4318299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Instrucción 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Instrucción 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Catch(exception(type) e (object))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Instrucción 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Instrucción 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93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Componentes básicos del algoritmo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321850" y="4286600"/>
            <a:ext cx="2447400" cy="125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Entrada</a:t>
            </a:r>
            <a:endParaRPr sz="3000"/>
          </a:p>
        </p:txBody>
      </p:sp>
      <p:sp>
        <p:nvSpPr>
          <p:cNvPr id="114" name="Google Shape;114;p17"/>
          <p:cNvSpPr/>
          <p:nvPr/>
        </p:nvSpPr>
        <p:spPr>
          <a:xfrm>
            <a:off x="6997316" y="4286600"/>
            <a:ext cx="2447400" cy="125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Proceso</a:t>
            </a:r>
            <a:endParaRPr sz="3000"/>
          </a:p>
        </p:txBody>
      </p:sp>
      <p:sp>
        <p:nvSpPr>
          <p:cNvPr id="115" name="Google Shape;115;p17"/>
          <p:cNvSpPr/>
          <p:nvPr/>
        </p:nvSpPr>
        <p:spPr>
          <a:xfrm>
            <a:off x="10264579" y="4286600"/>
            <a:ext cx="2447400" cy="125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Salida</a:t>
            </a:r>
            <a:endParaRPr sz="30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50" y="4305050"/>
            <a:ext cx="1228725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7"/>
          <p:cNvCxnSpPr>
            <a:stCxn id="116" idx="3"/>
            <a:endCxn id="113" idx="1"/>
          </p:cNvCxnSpPr>
          <p:nvPr/>
        </p:nvCxnSpPr>
        <p:spPr>
          <a:xfrm>
            <a:off x="1836475" y="4914650"/>
            <a:ext cx="148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7"/>
          <p:cNvSpPr txBox="1"/>
          <p:nvPr/>
        </p:nvSpPr>
        <p:spPr>
          <a:xfrm>
            <a:off x="2135450" y="4427925"/>
            <a:ext cx="9147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Datos</a:t>
            </a:r>
            <a:endParaRPr sz="1800"/>
          </a:p>
        </p:txBody>
      </p:sp>
      <p:sp>
        <p:nvSpPr>
          <p:cNvPr id="119" name="Google Shape;119;p17"/>
          <p:cNvSpPr txBox="1"/>
          <p:nvPr/>
        </p:nvSpPr>
        <p:spPr>
          <a:xfrm>
            <a:off x="3862600" y="5872500"/>
            <a:ext cx="13659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Variables</a:t>
            </a:r>
            <a:endParaRPr sz="1800"/>
          </a:p>
        </p:txBody>
      </p:sp>
      <p:cxnSp>
        <p:nvCxnSpPr>
          <p:cNvPr id="120" name="Google Shape;120;p17"/>
          <p:cNvCxnSpPr>
            <a:stCxn id="113" idx="2"/>
            <a:endCxn id="119" idx="0"/>
          </p:cNvCxnSpPr>
          <p:nvPr/>
        </p:nvCxnSpPr>
        <p:spPr>
          <a:xfrm>
            <a:off x="4545550" y="5542700"/>
            <a:ext cx="0" cy="3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7"/>
          <p:cNvCxnSpPr>
            <a:stCxn id="119" idx="3"/>
            <a:endCxn id="114" idx="1"/>
          </p:cNvCxnSpPr>
          <p:nvPr/>
        </p:nvCxnSpPr>
        <p:spPr>
          <a:xfrm rot="10800000" flipH="1">
            <a:off x="5228500" y="4914750"/>
            <a:ext cx="1768800" cy="11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7"/>
          <p:cNvCxnSpPr>
            <a:stCxn id="114" idx="3"/>
            <a:endCxn id="115" idx="1"/>
          </p:cNvCxnSpPr>
          <p:nvPr/>
        </p:nvCxnSpPr>
        <p:spPr>
          <a:xfrm>
            <a:off x="9444716" y="4914650"/>
            <a:ext cx="81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7"/>
          <p:cNvSpPr txBox="1"/>
          <p:nvPr/>
        </p:nvSpPr>
        <p:spPr>
          <a:xfrm>
            <a:off x="10805325" y="5872500"/>
            <a:ext cx="13659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Valor(es)</a:t>
            </a:r>
            <a:endParaRPr sz="1800"/>
          </a:p>
        </p:txBody>
      </p:sp>
      <p:sp>
        <p:nvSpPr>
          <p:cNvPr id="124" name="Google Shape;124;p17"/>
          <p:cNvSpPr txBox="1"/>
          <p:nvPr/>
        </p:nvSpPr>
        <p:spPr>
          <a:xfrm>
            <a:off x="7391482" y="3277075"/>
            <a:ext cx="16575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Constantes</a:t>
            </a:r>
            <a:endParaRPr sz="1800"/>
          </a:p>
        </p:txBody>
      </p:sp>
      <p:cxnSp>
        <p:nvCxnSpPr>
          <p:cNvPr id="125" name="Google Shape;125;p17"/>
          <p:cNvCxnSpPr>
            <a:stCxn id="124" idx="2"/>
            <a:endCxn id="114" idx="0"/>
          </p:cNvCxnSpPr>
          <p:nvPr/>
        </p:nvCxnSpPr>
        <p:spPr>
          <a:xfrm>
            <a:off x="8220232" y="3622375"/>
            <a:ext cx="900" cy="6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>
            <a:spLocks noGrp="1"/>
          </p:cNvSpPr>
          <p:nvPr>
            <p:ph type="title"/>
          </p:nvPr>
        </p:nvSpPr>
        <p:spPr>
          <a:xfrm>
            <a:off x="6544235" y="413809"/>
            <a:ext cx="5325036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s-CO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– Catch, ejemplo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1"/>
          <p:cNvSpPr txBox="1">
            <a:spLocks noGrp="1"/>
          </p:cNvSpPr>
          <p:nvPr>
            <p:ph type="body" idx="1"/>
          </p:nvPr>
        </p:nvSpPr>
        <p:spPr>
          <a:xfrm>
            <a:off x="6687671" y="2187387"/>
            <a:ext cx="5342964" cy="44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rPr lang="es-CO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manejar varios catch para un bloque try </a:t>
            </a:r>
            <a:endParaRPr sz="18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365" y="337216"/>
            <a:ext cx="6272778" cy="670904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 txBox="1"/>
          <p:nvPr/>
        </p:nvSpPr>
        <p:spPr>
          <a:xfrm>
            <a:off x="1219203" y="6831107"/>
            <a:ext cx="3994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tomado de: beginnersbook.com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41"/>
          <p:cNvCxnSpPr/>
          <p:nvPr/>
        </p:nvCxnSpPr>
        <p:spPr>
          <a:xfrm>
            <a:off x="3216641" y="3424518"/>
            <a:ext cx="3990983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1" name="Google Shape;281;p41"/>
          <p:cNvSpPr txBox="1"/>
          <p:nvPr/>
        </p:nvSpPr>
        <p:spPr>
          <a:xfrm>
            <a:off x="7351065" y="3245228"/>
            <a:ext cx="54345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ArithmeticException: Maneja el error de la division por 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41"/>
          <p:cNvCxnSpPr>
            <a:cxnSpLocks/>
          </p:cNvCxnSpPr>
          <p:nvPr/>
        </p:nvCxnSpPr>
        <p:spPr>
          <a:xfrm>
            <a:off x="2311206" y="4921620"/>
            <a:ext cx="5039859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3" name="Google Shape;283;p41"/>
          <p:cNvSpPr txBox="1"/>
          <p:nvPr/>
        </p:nvSpPr>
        <p:spPr>
          <a:xfrm>
            <a:off x="7585904" y="4736954"/>
            <a:ext cx="49648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Excepción genérica, maneja cualquier tipo de error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9170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>
            <a:spLocks noGrp="1"/>
          </p:cNvSpPr>
          <p:nvPr>
            <p:ph type="title"/>
          </p:nvPr>
        </p:nvSpPr>
        <p:spPr>
          <a:xfrm>
            <a:off x="4572000" y="73153"/>
            <a:ext cx="7189694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Try-Catch, ejemplo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59" y="1164921"/>
            <a:ext cx="7791189" cy="566618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2"/>
          <p:cNvSpPr txBox="1"/>
          <p:nvPr/>
        </p:nvSpPr>
        <p:spPr>
          <a:xfrm>
            <a:off x="4231343" y="6831107"/>
            <a:ext cx="3994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tomado de: beginnersbook.com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9508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s-CO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375" name="Google Shape;37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498829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  <a:endParaRPr/>
          </a:p>
        </p:txBody>
      </p:sp>
      <p:sp>
        <p:nvSpPr>
          <p:cNvPr id="381" name="Google Shape;381;p4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programación orientada a objetos. Efraín Oviedo Regino 2015. 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a la computación. Peter Norton 2006.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Fundamentos de programación. Luis Joyanes Aguilar. 4ª Edición. 2008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Pasos para la solución de un problema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1209050" y="207035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Análisis del problema</a:t>
            </a:r>
            <a:endParaRPr sz="2400"/>
          </a:p>
        </p:txBody>
      </p:sp>
      <p:sp>
        <p:nvSpPr>
          <p:cNvPr id="132" name="Google Shape;132;p18"/>
          <p:cNvSpPr txBox="1"/>
          <p:nvPr/>
        </p:nvSpPr>
        <p:spPr>
          <a:xfrm>
            <a:off x="4318000" y="1916200"/>
            <a:ext cx="3375900" cy="1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Qué entradas se requieren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Qué salida se debe obtener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Cuáles son los pasos para obtener el resultado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Restricciones 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5307225" y="402845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Diseñar el algoritmo</a:t>
            </a:r>
            <a:endParaRPr sz="240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900" y="3313600"/>
            <a:ext cx="2450925" cy="30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6100" y="3709800"/>
            <a:ext cx="2999050" cy="18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1287550" y="5473725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Probar el Algoritmo</a:t>
            </a:r>
            <a:endParaRPr sz="2400"/>
          </a:p>
        </p:txBody>
      </p:sp>
      <p:cxnSp>
        <p:nvCxnSpPr>
          <p:cNvPr id="137" name="Google Shape;137;p18"/>
          <p:cNvCxnSpPr>
            <a:stCxn id="131" idx="2"/>
            <a:endCxn id="133" idx="1"/>
          </p:cNvCxnSpPr>
          <p:nvPr/>
        </p:nvCxnSpPr>
        <p:spPr>
          <a:xfrm rot="-5400000" flipH="1">
            <a:off x="3087800" y="2311400"/>
            <a:ext cx="1455600" cy="2983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8" name="Google Shape;138;p18"/>
          <p:cNvCxnSpPr>
            <a:stCxn id="133" idx="2"/>
            <a:endCxn id="136" idx="3"/>
          </p:cNvCxnSpPr>
          <p:nvPr/>
        </p:nvCxnSpPr>
        <p:spPr>
          <a:xfrm rot="5400000">
            <a:off x="4498125" y="4052450"/>
            <a:ext cx="942900" cy="2904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9" name="Google Shape;139;p18"/>
          <p:cNvCxnSpPr>
            <a:stCxn id="136" idx="1"/>
            <a:endCxn id="131" idx="1"/>
          </p:cNvCxnSpPr>
          <p:nvPr/>
        </p:nvCxnSpPr>
        <p:spPr>
          <a:xfrm rot="10800000">
            <a:off x="1208950" y="2572725"/>
            <a:ext cx="78600" cy="3403500"/>
          </a:xfrm>
          <a:prstGeom prst="bentConnector3">
            <a:avLst>
              <a:gd name="adj1" fmla="val 402831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18"/>
          <p:cNvSpPr txBox="1"/>
          <p:nvPr/>
        </p:nvSpPr>
        <p:spPr>
          <a:xfrm rot="-5400000">
            <a:off x="145925" y="3709800"/>
            <a:ext cx="1256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No Funciona</a:t>
            </a:r>
            <a:endParaRPr/>
          </a:p>
        </p:txBody>
      </p:sp>
      <p:cxnSp>
        <p:nvCxnSpPr>
          <p:cNvPr id="141" name="Google Shape;141;p18"/>
          <p:cNvCxnSpPr>
            <a:stCxn id="136" idx="2"/>
          </p:cNvCxnSpPr>
          <p:nvPr/>
        </p:nvCxnSpPr>
        <p:spPr>
          <a:xfrm>
            <a:off x="2402350" y="6478725"/>
            <a:ext cx="0" cy="492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2" name="Google Shape;142;p18"/>
          <p:cNvSpPr txBox="1"/>
          <p:nvPr/>
        </p:nvSpPr>
        <p:spPr>
          <a:xfrm>
            <a:off x="2496600" y="6568125"/>
            <a:ext cx="12405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Funciona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1185485" y="3032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Pasos para la solución de un problema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279675" y="2741600"/>
            <a:ext cx="2229600" cy="121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Codificar algoritmo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(programa)</a:t>
            </a:r>
            <a:endParaRPr sz="2400"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825" y="2377325"/>
            <a:ext cx="5619750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9"/>
          <p:cNvCxnSpPr/>
          <p:nvPr/>
        </p:nvCxnSpPr>
        <p:spPr>
          <a:xfrm>
            <a:off x="2394475" y="2248700"/>
            <a:ext cx="0" cy="492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2" name="Google Shape;152;p19"/>
          <p:cNvSpPr txBox="1"/>
          <p:nvPr/>
        </p:nvSpPr>
        <p:spPr>
          <a:xfrm>
            <a:off x="1279675" y="441680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Compilar el programa</a:t>
            </a:r>
            <a:endParaRPr sz="2400"/>
          </a:p>
        </p:txBody>
      </p:sp>
      <p:cxnSp>
        <p:nvCxnSpPr>
          <p:cNvPr id="153" name="Google Shape;153;p19"/>
          <p:cNvCxnSpPr>
            <a:stCxn id="149" idx="2"/>
            <a:endCxn id="152" idx="0"/>
          </p:cNvCxnSpPr>
          <p:nvPr/>
        </p:nvCxnSpPr>
        <p:spPr>
          <a:xfrm>
            <a:off x="2394475" y="3954500"/>
            <a:ext cx="0" cy="4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9"/>
          <p:cNvCxnSpPr>
            <a:stCxn id="152" idx="1"/>
            <a:endCxn id="149" idx="1"/>
          </p:cNvCxnSpPr>
          <p:nvPr/>
        </p:nvCxnSpPr>
        <p:spPr>
          <a:xfrm rot="10800000" flipH="1">
            <a:off x="1279675" y="3347900"/>
            <a:ext cx="600" cy="1571400"/>
          </a:xfrm>
          <a:prstGeom prst="bentConnector3">
            <a:avLst>
              <a:gd name="adj1" fmla="val -396875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5" name="Google Shape;155;p19"/>
          <p:cNvSpPr txBox="1"/>
          <p:nvPr/>
        </p:nvSpPr>
        <p:spPr>
          <a:xfrm rot="-5400000">
            <a:off x="538300" y="3772850"/>
            <a:ext cx="8559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Errores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5001025" y="441680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Ejecutar el programa</a:t>
            </a:r>
            <a:endParaRPr sz="2400"/>
          </a:p>
        </p:txBody>
      </p:sp>
      <p:cxnSp>
        <p:nvCxnSpPr>
          <p:cNvPr id="157" name="Google Shape;157;p19"/>
          <p:cNvCxnSpPr>
            <a:stCxn id="152" idx="3"/>
            <a:endCxn id="156" idx="1"/>
          </p:cNvCxnSpPr>
          <p:nvPr/>
        </p:nvCxnSpPr>
        <p:spPr>
          <a:xfrm>
            <a:off x="3509275" y="4919300"/>
            <a:ext cx="14919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9"/>
          <p:cNvSpPr txBox="1"/>
          <p:nvPr/>
        </p:nvSpPr>
        <p:spPr>
          <a:xfrm>
            <a:off x="3472375" y="4966400"/>
            <a:ext cx="1565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Ok compilado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5001025" y="587270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Analizar los resultados</a:t>
            </a:r>
            <a:endParaRPr sz="2400"/>
          </a:p>
        </p:txBody>
      </p:sp>
      <p:cxnSp>
        <p:nvCxnSpPr>
          <p:cNvPr id="160" name="Google Shape;160;p19"/>
          <p:cNvCxnSpPr>
            <a:endCxn id="159" idx="0"/>
          </p:cNvCxnSpPr>
          <p:nvPr/>
        </p:nvCxnSpPr>
        <p:spPr>
          <a:xfrm>
            <a:off x="6115825" y="5421800"/>
            <a:ext cx="0" cy="4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9"/>
          <p:cNvCxnSpPr>
            <a:stCxn id="159" idx="1"/>
            <a:endCxn id="162" idx="1"/>
          </p:cNvCxnSpPr>
          <p:nvPr/>
        </p:nvCxnSpPr>
        <p:spPr>
          <a:xfrm rot="10800000">
            <a:off x="361225" y="1577900"/>
            <a:ext cx="4639800" cy="4797300"/>
          </a:xfrm>
          <a:prstGeom prst="bentConnector3">
            <a:avLst>
              <a:gd name="adj1" fmla="val 105134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19"/>
          <p:cNvSpPr txBox="1"/>
          <p:nvPr/>
        </p:nvSpPr>
        <p:spPr>
          <a:xfrm>
            <a:off x="2142225" y="5872700"/>
            <a:ext cx="8724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Errores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361150" y="1350200"/>
            <a:ext cx="19626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Regresa a Análisis del problema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8759275" y="587270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Documenta</a:t>
            </a:r>
            <a:endParaRPr sz="2400"/>
          </a:p>
        </p:txBody>
      </p:sp>
      <p:cxnSp>
        <p:nvCxnSpPr>
          <p:cNvPr id="165" name="Google Shape;165;p19"/>
          <p:cNvCxnSpPr>
            <a:endCxn id="164" idx="1"/>
          </p:cNvCxnSpPr>
          <p:nvPr/>
        </p:nvCxnSpPr>
        <p:spPr>
          <a:xfrm>
            <a:off x="7267375" y="6375200"/>
            <a:ext cx="14919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19"/>
          <p:cNvSpPr txBox="1"/>
          <p:nvPr/>
        </p:nvSpPr>
        <p:spPr>
          <a:xfrm>
            <a:off x="7230625" y="6422300"/>
            <a:ext cx="1565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Ok  Resultados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9775" y="5694171"/>
            <a:ext cx="12287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Tipos de datos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4294967295"/>
          </p:nvPr>
        </p:nvSpPr>
        <p:spPr>
          <a:xfrm>
            <a:off x="1028430" y="1916200"/>
            <a:ext cx="6115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Numéricos</a:t>
            </a:r>
            <a:endParaRPr/>
          </a:p>
          <a:p>
            <a:pPr marL="777217" marR="0" lvl="1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Entero, Entero largo, Entero corto. Signados y sin signo</a:t>
            </a:r>
            <a:endParaRPr/>
          </a:p>
          <a:p>
            <a:pPr marL="777217" marR="0" lvl="1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 Real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15.10</a:t>
            </a:r>
            <a:endParaRPr sz="2400"/>
          </a:p>
          <a:p>
            <a:pPr marL="9144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3.1416</a:t>
            </a:r>
            <a:endParaRPr sz="2400"/>
          </a:p>
          <a:p>
            <a:pPr marL="259072" marR="0" lvl="0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Lógico ó booleano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true - false</a:t>
            </a:r>
            <a:endParaRPr sz="240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4294967295"/>
          </p:nvPr>
        </p:nvSpPr>
        <p:spPr>
          <a:xfrm>
            <a:off x="7383055" y="2021475"/>
            <a:ext cx="6115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Caracter → Alfabético, Numéricos, Especiales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‘a´  ´1’ ‘#´</a:t>
            </a:r>
            <a:endParaRPr sz="2400"/>
          </a:p>
          <a:p>
            <a:pPr marL="259072" marR="0" lvl="0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Cadena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“a1#”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Constante - Variable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4294967295"/>
          </p:nvPr>
        </p:nvSpPr>
        <p:spPr>
          <a:xfrm>
            <a:off x="1028435" y="191619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099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dirty="0"/>
              <a:t>Constante: No cambia el valor durante la ejecución del programa</a:t>
            </a:r>
            <a:endParaRPr sz="2400" dirty="0"/>
          </a:p>
          <a:p>
            <a:pPr marL="777217" marR="0" lvl="1" indent="-23875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s-CO" sz="2400" dirty="0"/>
              <a:t>Si la constante es real la parte entera se separa de la parte decimal con punto</a:t>
            </a:r>
            <a:endParaRPr sz="2400" dirty="0"/>
          </a:p>
          <a:p>
            <a:pPr marL="777217" marR="0" lvl="1" indent="-23875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s-CO" sz="2400" dirty="0"/>
              <a:t>PI 3.141592</a:t>
            </a:r>
            <a:endParaRPr sz="2400" dirty="0"/>
          </a:p>
          <a:p>
            <a:pPr marL="777217" marR="0" lvl="1" indent="-23875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s-CO" sz="2400" dirty="0"/>
              <a:t>Son permitidas constantes en notación científica 3.3E</a:t>
            </a:r>
            <a:endParaRPr sz="2400" dirty="0"/>
          </a:p>
          <a:p>
            <a:pPr marL="259072" marR="0" lvl="0" indent="-2099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dirty="0"/>
              <a:t>Variable: Cambia el valor durante la ejecución del programa</a:t>
            </a:r>
            <a:endParaRPr sz="2400" dirty="0"/>
          </a:p>
          <a:p>
            <a:pPr marL="777217" marR="0" lvl="1" indent="-23875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s-CO" sz="2400" dirty="0" err="1"/>
              <a:t>ContadorAutos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dirty="0"/>
              <a:t>Nombres(identificadores):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dirty="0"/>
              <a:t>	Cadena de caracteres alfanuméricos, el primero debe ser una </a:t>
            </a:r>
            <a:r>
              <a:rPr lang="es-CO" sz="2400" u="sng" dirty="0"/>
              <a:t>letra</a:t>
            </a:r>
            <a:endParaRPr sz="2400" u="sng" dirty="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dirty="0"/>
              <a:t>	Pueden llevar _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dirty="0"/>
              <a:t>	No pueden llevar palabras reservadas de cada lenguaje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2845</Words>
  <Application>Microsoft Office PowerPoint</Application>
  <PresentationFormat>Personalizado</PresentationFormat>
  <Paragraphs>409</Paragraphs>
  <Slides>53</Slides>
  <Notes>50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Verdana</vt:lpstr>
      <vt:lpstr>Tema de Office</vt:lpstr>
      <vt:lpstr>Presentación de PowerPoint</vt:lpstr>
      <vt:lpstr>Presentación de PowerPoint</vt:lpstr>
      <vt:lpstr>Algoritmo → Al-Khowarizmi</vt:lpstr>
      <vt:lpstr>Tipos de algoritmos</vt:lpstr>
      <vt:lpstr>Componentes básicos del algoritmo</vt:lpstr>
      <vt:lpstr>Pasos para la solución de un problema</vt:lpstr>
      <vt:lpstr>Pasos para la solución de un problema</vt:lpstr>
      <vt:lpstr>Tipos de datos</vt:lpstr>
      <vt:lpstr>Constante - Variable</vt:lpstr>
      <vt:lpstr>Palabras reservadas Java</vt:lpstr>
      <vt:lpstr>Declaración constantes y variables</vt:lpstr>
      <vt:lpstr>Expresión</vt:lpstr>
      <vt:lpstr>Expresiones aritméticas</vt:lpstr>
      <vt:lpstr>Presentación de PowerPoint</vt:lpstr>
      <vt:lpstr>Ejemplos</vt:lpstr>
      <vt:lpstr>Expresiones Lógicas (booleanas)</vt:lpstr>
      <vt:lpstr>Presentación de PowerPoint</vt:lpstr>
      <vt:lpstr>Funciones Incorporadas</vt:lpstr>
      <vt:lpstr>Operaciones de asignación</vt:lpstr>
      <vt:lpstr>Presentación de PowerPoint</vt:lpstr>
      <vt:lpstr>Historia</vt:lpstr>
      <vt:lpstr>Java Virtual Machine</vt:lpstr>
      <vt:lpstr>IDE: Entorno de Desarrollo Integrado</vt:lpstr>
      <vt:lpstr>Framework</vt:lpstr>
      <vt:lpstr>Vistazo a un Framework de Java</vt:lpstr>
      <vt:lpstr>Palabras reservadas Java</vt:lpstr>
      <vt:lpstr>Estructura de Codificación</vt:lpstr>
      <vt:lpstr>Tipos de datos</vt:lpstr>
      <vt:lpstr>Lenguaje Java: Tipos de datos</vt:lpstr>
      <vt:lpstr>Conversiones Implícitas</vt:lpstr>
      <vt:lpstr>Conversiones Explícitas Necesitan cast</vt:lpstr>
      <vt:lpstr>Conversiones entre tipos de datos, cast</vt:lpstr>
      <vt:lpstr>Conversión entre tipos de datos - casting</vt:lpstr>
      <vt:lpstr>Conversión entre tipos de datos - casting</vt:lpstr>
      <vt:lpstr>Método Parse</vt:lpstr>
      <vt:lpstr>Conversiones de string a número: Se usa Parse</vt:lpstr>
      <vt:lpstr>Conversiones de número a string: Se usa String.valueOf</vt:lpstr>
      <vt:lpstr>La clase system</vt:lpstr>
      <vt:lpstr>BufferedReader</vt:lpstr>
      <vt:lpstr>InputStreamReader</vt:lpstr>
      <vt:lpstr>Instrucciones de Entrada con Teclado</vt:lpstr>
      <vt:lpstr>Instrucciones de entrada - Con panel</vt:lpstr>
      <vt:lpstr>Instrucciones de salida</vt:lpstr>
      <vt:lpstr>Ejemplos</vt:lpstr>
      <vt:lpstr>Formatear números</vt:lpstr>
      <vt:lpstr>Colores</vt:lpstr>
      <vt:lpstr>Instrucciones de salida</vt:lpstr>
      <vt:lpstr>Ejemplos</vt:lpstr>
      <vt:lpstr>Try – Catch: Captura de excepciones (errores)</vt:lpstr>
      <vt:lpstr>Try – Catch, ejemplo</vt:lpstr>
      <vt:lpstr>Try-Catch, ejemplo</vt:lpstr>
      <vt:lpstr>Preguntas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Cesar Augusto Lopez Gallego</cp:lastModifiedBy>
  <cp:revision>8</cp:revision>
  <dcterms:modified xsi:type="dcterms:W3CDTF">2024-07-18T20:16:27Z</dcterms:modified>
</cp:coreProperties>
</file>