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57" r:id="rId3"/>
    <p:sldId id="293" r:id="rId4"/>
    <p:sldId id="346" r:id="rId5"/>
    <p:sldId id="347" r:id="rId6"/>
    <p:sldId id="348" r:id="rId7"/>
    <p:sldId id="349" r:id="rId8"/>
    <p:sldId id="343" r:id="rId9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45D2C-9643-6D34-F7DB-9101E167CB7E}" v="2" dt="2023-06-19T19:16:4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79" d="100"/>
          <a:sy n="79" d="100"/>
        </p:scale>
        <p:origin x="120" y="126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Rojas Higuita" userId="S::juanp.rojash@upb.edu.co::8f104a4f-6434-4a39-82bc-403ae85e361c" providerId="AD" clId="Web-{3C945D2C-9643-6D34-F7DB-9101E167CB7E}"/>
    <pc:docChg chg="addSld delSld">
      <pc:chgData name="Juan Pablo Rojas Higuita" userId="S::juanp.rojash@upb.edu.co::8f104a4f-6434-4a39-82bc-403ae85e361c" providerId="AD" clId="Web-{3C945D2C-9643-6D34-F7DB-9101E167CB7E}" dt="2023-06-19T19:16:49.080" v="1"/>
      <pc:docMkLst>
        <pc:docMk/>
      </pc:docMkLst>
      <pc:sldChg chg="add del">
        <pc:chgData name="Juan Pablo Rojas Higuita" userId="S::juanp.rojash@upb.edu.co::8f104a4f-6434-4a39-82bc-403ae85e361c" providerId="AD" clId="Web-{3C945D2C-9643-6D34-F7DB-9101E167CB7E}" dt="2023-06-19T19:16:49.080" v="1"/>
        <pc:sldMkLst>
          <pc:docMk/>
          <pc:sldMk cId="3929251667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19/06/2023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Lógica de Programación</a:t>
            </a:r>
          </a:p>
          <a:p>
            <a:pPr algn="r"/>
            <a:r>
              <a:rPr lang="es-CO" dirty="0"/>
              <a:t>Estructuras Repetitivas</a:t>
            </a:r>
          </a:p>
          <a:p>
            <a:pPr algn="r"/>
            <a:r>
              <a:rPr lang="es-CO" dirty="0"/>
              <a:t>Archivos -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B73A0-2357-465E-BB35-83D966DD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017922" cy="1502305"/>
          </a:xfrm>
        </p:spPr>
        <p:txBody>
          <a:bodyPr/>
          <a:lstStyle/>
          <a:p>
            <a:r>
              <a:rPr lang="es-CO" dirty="0"/>
              <a:t>Operaciones con archivos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CEBD4-17E7-481A-A5AC-A30A2DA0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Hay dos operaciones básicas:</a:t>
            </a:r>
          </a:p>
          <a:p>
            <a:pPr lvl="1"/>
            <a:r>
              <a:rPr lang="es-CO" dirty="0"/>
              <a:t>Leer</a:t>
            </a:r>
          </a:p>
          <a:p>
            <a:pPr lvl="1"/>
            <a:r>
              <a:rPr lang="es-CO" dirty="0"/>
              <a:t>Escribir</a:t>
            </a:r>
          </a:p>
          <a:p>
            <a:r>
              <a:rPr lang="es-CO" dirty="0"/>
              <a:t>Tratamiento en el algoritmo:</a:t>
            </a:r>
          </a:p>
          <a:p>
            <a:pPr lvl="1"/>
            <a:r>
              <a:rPr lang="es-CO" dirty="0"/>
              <a:t>El archivo se debe abrir</a:t>
            </a:r>
          </a:p>
          <a:p>
            <a:pPr lvl="1"/>
            <a:r>
              <a:rPr lang="es-CO" dirty="0"/>
              <a:t>Se usa el ciclo </a:t>
            </a:r>
            <a:r>
              <a:rPr lang="es-CO" dirty="0" err="1"/>
              <a:t>While</a:t>
            </a:r>
            <a:r>
              <a:rPr lang="es-CO" dirty="0"/>
              <a:t> para leer el archivo</a:t>
            </a:r>
          </a:p>
          <a:p>
            <a:pPr lvl="1"/>
            <a:r>
              <a:rPr lang="es-CO" dirty="0"/>
              <a:t>Un archivo se lee hasta que se termina o hasta que se encuentre el (los) dato(s) que se necesita(n). Esto se tiene en cuenta para poner la condición del ciclo.</a:t>
            </a:r>
          </a:p>
          <a:p>
            <a:pPr lvl="1"/>
            <a:r>
              <a:rPr lang="es-CO" dirty="0"/>
              <a:t>El archivo se debe cerrar cuando ya no se necesite más.</a:t>
            </a:r>
          </a:p>
        </p:txBody>
      </p:sp>
    </p:spTree>
    <p:extLst>
      <p:ext uri="{BB962C8B-B14F-4D97-AF65-F5344CB8AC3E}">
        <p14:creationId xmlns:p14="http://schemas.microsoft.com/office/powerpoint/2010/main" val="39292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FD2D1-9EF8-4F54-B07D-97D3615D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AD5B6-52C8-4463-8EB4-E3E9C1D55F8D}"/>
              </a:ext>
            </a:extLst>
          </p:cNvPr>
          <p:cNvSpPr txBox="1"/>
          <p:nvPr/>
        </p:nvSpPr>
        <p:spPr>
          <a:xfrm>
            <a:off x="1398494" y="2756647"/>
            <a:ext cx="18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2244CE-B444-4321-88DA-D2C23B9A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17" y="1482653"/>
            <a:ext cx="12423227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 leer, se necesita declarar estas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archivo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//Se declara una variable tipo File, lla</a:t>
            </a:r>
            <a:r>
              <a:rPr lang="es-CO" altLang="es-CO" sz="24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mada archivo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FileReader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mediciones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4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4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FileReader</a:t>
            </a:r>
            <a:r>
              <a:rPr lang="es-CO" altLang="es-CO" sz="24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mediciones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BufferedReader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datos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4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4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BufferedReader</a:t>
            </a:r>
            <a:r>
              <a:rPr lang="es-CO" altLang="es-CO" sz="24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datos, para cargar y luego leer línea a línea el contenido del archivo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>
                <a:solidFill>
                  <a:srgbClr val="000000"/>
                </a:solidFill>
                <a:cs typeface="Courier New" panose="02070309020205020404" pitchFamily="49" charset="0"/>
              </a:rPr>
              <a:t>Con estas instrucciones leemos el archivo y lo cargamos al buffer: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archivo</a:t>
            </a:r>
            <a:r>
              <a:rPr lang="en-US" altLang="es-CO" sz="2400" dirty="0"/>
              <a:t> = new File ("C:\\mediciones.txt"); 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carga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el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a leer a la variable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n-US" altLang="es-CO" sz="24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mediciones</a:t>
            </a:r>
            <a:r>
              <a:rPr lang="en-US" altLang="es-CO" sz="2400" dirty="0"/>
              <a:t> = new </a:t>
            </a:r>
            <a:r>
              <a:rPr lang="en-US" altLang="es-CO" sz="2400" dirty="0" err="1"/>
              <a:t>FileReader</a:t>
            </a:r>
            <a:r>
              <a:rPr lang="en-US" altLang="es-CO" sz="2400" dirty="0"/>
              <a:t> (</a:t>
            </a:r>
            <a:r>
              <a:rPr lang="en-US" altLang="es-CO" sz="2400" dirty="0" err="1"/>
              <a:t>archivo</a:t>
            </a:r>
            <a:r>
              <a:rPr lang="en-US" altLang="es-CO" sz="2400" dirty="0"/>
              <a:t>); 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hace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la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apertura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modo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lectura</a:t>
            </a:r>
            <a:endParaRPr lang="en-US" altLang="es-CO" sz="24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datos</a:t>
            </a:r>
            <a:r>
              <a:rPr lang="en-US" altLang="es-CO" sz="2400" dirty="0"/>
              <a:t> = new </a:t>
            </a:r>
            <a:r>
              <a:rPr lang="en-US" altLang="es-CO" sz="2400" dirty="0" err="1"/>
              <a:t>BufferedReader</a:t>
            </a:r>
            <a:r>
              <a:rPr lang="en-US" altLang="es-CO" sz="2400" dirty="0"/>
              <a:t>(</a:t>
            </a:r>
            <a:r>
              <a:rPr lang="en-US" altLang="es-CO" sz="2400" dirty="0" err="1"/>
              <a:t>mediciones</a:t>
            </a:r>
            <a:r>
              <a:rPr lang="en-US" altLang="es-CO" sz="2400" dirty="0"/>
              <a:t>); 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abre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un buffer y se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carga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memoria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con las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líneas</a:t>
            </a:r>
            <a:r>
              <a:rPr lang="en-US" altLang="es-CO" sz="24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4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n-US" altLang="es-CO" sz="24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s-CO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/>
          </a:p>
        </p:txBody>
      </p:sp>
    </p:spTree>
    <p:extLst>
      <p:ext uri="{BB962C8B-B14F-4D97-AF65-F5344CB8AC3E}">
        <p14:creationId xmlns:p14="http://schemas.microsoft.com/office/powerpoint/2010/main" val="23221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83947-33F6-4FD4-9F1F-8CEF8B5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03AE2D-5F4D-413C-8E54-DDF1B596C2B7}"/>
              </a:ext>
            </a:extLst>
          </p:cNvPr>
          <p:cNvSpPr/>
          <p:nvPr/>
        </p:nvSpPr>
        <p:spPr>
          <a:xfrm>
            <a:off x="1034656" y="2225337"/>
            <a:ext cx="11748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El </a:t>
            </a:r>
            <a:r>
              <a:rPr lang="en-US" altLang="es-CO" sz="2400" dirty="0" err="1"/>
              <a:t>objeto</a:t>
            </a:r>
            <a:r>
              <a:rPr lang="en-US" altLang="es-CO" sz="2400" dirty="0"/>
              <a:t> buffer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un </a:t>
            </a:r>
            <a:r>
              <a:rPr lang="en-US" altLang="es-CO" sz="2400" dirty="0" err="1"/>
              <a:t>método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readline</a:t>
            </a:r>
            <a:r>
              <a:rPr lang="en-US" altLang="es-CO" sz="2400" dirty="0"/>
              <a:t> para leer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lo que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allí</a:t>
            </a:r>
            <a:r>
              <a:rPr lang="en-US" altLang="es-CO" sz="2400" dirty="0"/>
              <a:t> </a:t>
            </a:r>
            <a:r>
              <a:rPr lang="en-US" altLang="es-CO" sz="2400" dirty="0" err="1"/>
              <a:t>cargado</a:t>
            </a:r>
            <a:r>
              <a:rPr lang="en-US" altLang="es-CO" sz="2400" dirty="0"/>
              <a:t> y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asignar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una</a:t>
            </a:r>
            <a:r>
              <a:rPr lang="en-US" altLang="es-CO" sz="2400" dirty="0"/>
              <a:t> variable string, </a:t>
            </a:r>
            <a:r>
              <a:rPr lang="en-US" altLang="es-CO" sz="2400" dirty="0" err="1"/>
              <a:t>si</a:t>
            </a:r>
            <a:r>
              <a:rPr lang="en-US" altLang="es-CO" sz="2400" dirty="0"/>
              <a:t> el </a:t>
            </a:r>
            <a:r>
              <a:rPr lang="en-US" altLang="es-CO" sz="2400" dirty="0" err="1"/>
              <a:t>archivo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datos</a:t>
            </a:r>
            <a:r>
              <a:rPr lang="en-US" altLang="es-CO" sz="2400" dirty="0"/>
              <a:t> </a:t>
            </a:r>
            <a:r>
              <a:rPr lang="en-US" altLang="es-CO" sz="2400" dirty="0" err="1"/>
              <a:t>numéricos</a:t>
            </a:r>
            <a:r>
              <a:rPr lang="en-US" altLang="es-CO" sz="2400" dirty="0"/>
              <a:t>,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hacer</a:t>
            </a:r>
            <a:r>
              <a:rPr lang="en-US" altLang="es-CO" sz="2400" dirty="0"/>
              <a:t> el cast: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 err="1"/>
              <a:t>String</a:t>
            </a:r>
            <a:r>
              <a:rPr lang="es-CO" altLang="es-CO" sz="2400" dirty="0"/>
              <a:t> </a:t>
            </a:r>
            <a:r>
              <a:rPr lang="es-CO" altLang="es-CO" sz="2400" dirty="0" err="1"/>
              <a:t>linea</a:t>
            </a:r>
            <a:r>
              <a:rPr lang="es-CO" altLang="es-CO" sz="2400" dirty="0"/>
              <a:t>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</a:t>
            </a: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fin del archivo tiene una marca de </a:t>
            </a:r>
            <a:r>
              <a:rPr lang="es-CO" altLang="es-CO" sz="2400" dirty="0" err="1"/>
              <a:t>null</a:t>
            </a:r>
            <a:r>
              <a:rPr lang="es-CO" altLang="es-CO" sz="2400" dirty="0"/>
              <a:t>, por lo tanto la condición para el </a:t>
            </a:r>
            <a:r>
              <a:rPr lang="es-CO" altLang="es-CO" sz="2400" dirty="0" err="1"/>
              <a:t>While</a:t>
            </a:r>
            <a:r>
              <a:rPr lang="es-CO" altLang="es-CO" sz="2400" dirty="0"/>
              <a:t> sería: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	while((</a:t>
            </a: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())!=null)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cierre del archivo: Agregamos un bloque </a:t>
            </a:r>
            <a:r>
              <a:rPr lang="es-CO" altLang="es-CO" sz="2400" dirty="0" err="1"/>
              <a:t>Finally</a:t>
            </a:r>
            <a:r>
              <a:rPr lang="es-CO" altLang="es-CO" sz="2400" dirty="0"/>
              <a:t> que se usa en Java para liberar los recursos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	</a:t>
            </a:r>
            <a:r>
              <a:rPr lang="es-CO" altLang="es-CO" sz="2400" dirty="0" err="1"/>
              <a:t>finally</a:t>
            </a:r>
            <a:r>
              <a:rPr lang="es-CO" altLang="es-CO" sz="2400" dirty="0"/>
              <a:t>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		</a:t>
            </a:r>
            <a:r>
              <a:rPr lang="es-CO" altLang="es-CO" sz="2400" dirty="0" err="1"/>
              <a:t>datos.close</a:t>
            </a:r>
            <a:r>
              <a:rPr lang="es-CO" altLang="es-CO" sz="2400" dirty="0"/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	</a:t>
            </a:r>
            <a:r>
              <a:rPr lang="es-CO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490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1581-5E11-4F31-82D4-B212274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7F478-AE06-4352-93CE-44434E39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8320164" cy="493151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mediciones</a:t>
            </a:r>
            <a:r>
              <a:rPr lang="en-US" dirty="0"/>
              <a:t> y las </a:t>
            </a:r>
            <a:r>
              <a:rPr lang="en-US" dirty="0" err="1"/>
              <a:t>imprima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forma: </a:t>
            </a:r>
            <a:r>
              <a:rPr lang="en-US" dirty="0" err="1"/>
              <a:t>medición</a:t>
            </a:r>
            <a:r>
              <a:rPr lang="en-US" dirty="0"/>
              <a:t> 1: ##.</a:t>
            </a:r>
          </a:p>
          <a:p>
            <a:r>
              <a:rPr lang="en-US" dirty="0"/>
              <a:t>Al </a:t>
            </a:r>
            <a:r>
              <a:rPr lang="en-US" dirty="0" err="1"/>
              <a:t>algoritmo</a:t>
            </a:r>
            <a:r>
              <a:rPr lang="en-US" dirty="0"/>
              <a:t> anterior </a:t>
            </a:r>
            <a:r>
              <a:rPr lang="en-US" dirty="0" err="1"/>
              <a:t>sacar</a:t>
            </a:r>
            <a:r>
              <a:rPr lang="en-US" dirty="0"/>
              <a:t> el </a:t>
            </a:r>
            <a:r>
              <a:rPr lang="en-US" dirty="0" err="1"/>
              <a:t>promedio</a:t>
            </a:r>
            <a:r>
              <a:rPr lang="en-US" dirty="0"/>
              <a:t> de las </a:t>
            </a:r>
            <a:r>
              <a:rPr lang="en-US" dirty="0" err="1"/>
              <a:t>mediciones</a:t>
            </a:r>
            <a:endParaRPr lang="en-US" dirty="0"/>
          </a:p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de palabras y </a:t>
            </a:r>
            <a:r>
              <a:rPr lang="en-US" dirty="0" err="1"/>
              <a:t>cuente</a:t>
            </a:r>
            <a:r>
              <a:rPr lang="en-US" dirty="0"/>
              <a:t> las </a:t>
            </a:r>
            <a:r>
              <a:rPr lang="en-US" dirty="0" err="1"/>
              <a:t>veces</a:t>
            </a:r>
            <a:r>
              <a:rPr lang="en-US" dirty="0"/>
              <a:t> que sale la palabra “GANAR”</a:t>
            </a:r>
          </a:p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estudiantes</a:t>
            </a:r>
            <a:r>
              <a:rPr lang="en-US" dirty="0"/>
              <a:t> que hay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cuántos</a:t>
            </a:r>
            <a:r>
              <a:rPr lang="en-US" dirty="0"/>
              <a:t> lo </a:t>
            </a:r>
            <a:r>
              <a:rPr lang="en-US" dirty="0" err="1"/>
              <a:t>aprobaron</a:t>
            </a:r>
            <a:r>
              <a:rPr lang="en-US" dirty="0"/>
              <a:t> y </a:t>
            </a:r>
            <a:r>
              <a:rPr lang="en-US" dirty="0" err="1"/>
              <a:t>cuántos</a:t>
            </a:r>
            <a:r>
              <a:rPr lang="en-US" dirty="0"/>
              <a:t> lo </a:t>
            </a:r>
            <a:r>
              <a:rPr lang="en-US" dirty="0" err="1"/>
              <a:t>perdieron</a:t>
            </a:r>
            <a:r>
              <a:rPr lang="en-US" dirty="0"/>
              <a:t>..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primero </a:t>
            </a:r>
            <a:r>
              <a:rPr lang="en-US" dirty="0" err="1"/>
              <a:t>aparecen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aprobaron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3F859B-DE97-40BD-985E-BA8676E0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81" y="4097932"/>
            <a:ext cx="1772159" cy="285514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E8555FB-B6BF-44E5-BE2C-3316951F0011}"/>
              </a:ext>
            </a:extLst>
          </p:cNvPr>
          <p:cNvSpPr/>
          <p:nvPr/>
        </p:nvSpPr>
        <p:spPr>
          <a:xfrm>
            <a:off x="9410292" y="5525503"/>
            <a:ext cx="1545021" cy="53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2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</TotalTime>
  <Words>401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Tema de Office</vt:lpstr>
      <vt:lpstr>1_Tema de Office</vt:lpstr>
      <vt:lpstr>PowerPoint Presentation</vt:lpstr>
      <vt:lpstr>PowerPoint Presentation</vt:lpstr>
      <vt:lpstr>Operaciones con archivos texto</vt:lpstr>
      <vt:lpstr>Operaciones con archivos de texto</vt:lpstr>
      <vt:lpstr>Operaciones con archivos de texto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255</cp:revision>
  <dcterms:created xsi:type="dcterms:W3CDTF">2017-09-01T21:22:22Z</dcterms:created>
  <dcterms:modified xsi:type="dcterms:W3CDTF">2023-06-19T19:16:56Z</dcterms:modified>
</cp:coreProperties>
</file>