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0" y="8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19DC48AD-D77C-4F38-AFB2-7D247FE7E9F7}"/>
    <pc:docChg chg="modSld">
      <pc:chgData name="Cesar Augusto Lopez Gallego" userId="0dfa9112-9251-4882-b472-cf2dfcee09d1" providerId="ADAL" clId="{19DC48AD-D77C-4F38-AFB2-7D247FE7E9F7}" dt="2022-02-25T19:34:42.213" v="12" actId="20577"/>
      <pc:docMkLst>
        <pc:docMk/>
      </pc:docMkLst>
      <pc:sldChg chg="modSp">
        <pc:chgData name="Cesar Augusto Lopez Gallego" userId="0dfa9112-9251-4882-b472-cf2dfcee09d1" providerId="ADAL" clId="{19DC48AD-D77C-4F38-AFB2-7D247FE7E9F7}" dt="2022-02-25T19:34:42.213" v="12" actId="20577"/>
        <pc:sldMkLst>
          <pc:docMk/>
          <pc:sldMk cId="0" sldId="269"/>
        </pc:sldMkLst>
        <pc:spChg chg="mod">
          <ac:chgData name="Cesar Augusto Lopez Gallego" userId="0dfa9112-9251-4882-b472-cf2dfcee09d1" providerId="ADAL" clId="{19DC48AD-D77C-4F38-AFB2-7D247FE7E9F7}" dt="2022-02-25T19:34:42.213" v="12" actId="20577"/>
          <ac:spMkLst>
            <pc:docMk/>
            <pc:sldMk cId="0" sldId="269"/>
            <ac:spMk id="2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018a7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018a78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0018a785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018a78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018a785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0018a785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018a785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018a785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0018a785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018a785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018a785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0018a7851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018a7851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0018a785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018a785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0018a78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018a785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0018a78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133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dado un </a:t>
            </a:r>
            <a:r>
              <a:rPr lang="en-US" sz="3000" dirty="0" err="1"/>
              <a:t>número</a:t>
            </a:r>
            <a:r>
              <a:rPr lang="en-US" sz="3000" dirty="0"/>
              <a:t>, </a:t>
            </a:r>
            <a:r>
              <a:rPr lang="en-US" sz="3000" dirty="0" err="1"/>
              <a:t>calcule</a:t>
            </a:r>
            <a:r>
              <a:rPr lang="en-US" sz="3000" dirty="0"/>
              <a:t> la </a:t>
            </a:r>
            <a:r>
              <a:rPr lang="en-US" sz="3000" dirty="0" err="1"/>
              <a:t>suma</a:t>
            </a:r>
            <a:r>
              <a:rPr lang="en-US" sz="3000" dirty="0"/>
              <a:t> de los </a:t>
            </a:r>
            <a:r>
              <a:rPr lang="en-US" sz="3000" dirty="0" err="1"/>
              <a:t>números</a:t>
            </a:r>
            <a:r>
              <a:rPr lang="en-US" sz="3000" dirty="0"/>
              <a:t> que </a:t>
            </a:r>
            <a:r>
              <a:rPr lang="en-US" sz="3000" dirty="0" err="1"/>
              <a:t>aparecen</a:t>
            </a:r>
            <a:r>
              <a:rPr lang="en-US" sz="3000" dirty="0"/>
              <a:t> </a:t>
            </a:r>
            <a:r>
              <a:rPr lang="en-US" sz="3000" dirty="0" err="1"/>
              <a:t>desde</a:t>
            </a:r>
            <a:r>
              <a:rPr lang="en-US" sz="3000" dirty="0"/>
              <a:t> el 1 hasta el </a:t>
            </a:r>
            <a:r>
              <a:rPr lang="en-US" sz="3000" dirty="0" err="1"/>
              <a:t>número</a:t>
            </a:r>
            <a:r>
              <a:rPr lang="en-US" sz="3000" dirty="0"/>
              <a:t> dado. 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ejm</a:t>
            </a:r>
            <a:r>
              <a:rPr lang="en-US" sz="3000" dirty="0"/>
              <a:t>: dado 5, 1+2+3+4+5 = 15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</a:t>
            </a:r>
            <a:r>
              <a:rPr lang="en-US" sz="3000" dirty="0" err="1"/>
              <a:t>calcule</a:t>
            </a:r>
            <a:r>
              <a:rPr lang="en-US" sz="3000" dirty="0"/>
              <a:t> e </a:t>
            </a:r>
            <a:r>
              <a:rPr lang="en-US" sz="3000" dirty="0" err="1"/>
              <a:t>imprima</a:t>
            </a:r>
            <a:r>
              <a:rPr lang="en-US" sz="3000" dirty="0"/>
              <a:t> la </a:t>
            </a:r>
            <a:r>
              <a:rPr lang="en-US" sz="3000" dirty="0" err="1"/>
              <a:t>serie</a:t>
            </a:r>
            <a:r>
              <a:rPr lang="en-US" sz="3000" dirty="0"/>
              <a:t> de 1 a 100, </a:t>
            </a:r>
            <a:r>
              <a:rPr lang="en-US" sz="3000" dirty="0" err="1"/>
              <a:t>incluyendo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</a:t>
            </a:r>
            <a:r>
              <a:rPr lang="en-US" sz="3000" dirty="0" err="1"/>
              <a:t>último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dada una </a:t>
            </a:r>
            <a:r>
              <a:rPr lang="en-US" sz="3000" dirty="0" err="1"/>
              <a:t>letra</a:t>
            </a:r>
            <a:r>
              <a:rPr lang="en-US" sz="3000" dirty="0"/>
              <a:t>, </a:t>
            </a:r>
            <a:r>
              <a:rPr lang="en-US" sz="3000" dirty="0" err="1"/>
              <a:t>calcule</a:t>
            </a:r>
            <a:r>
              <a:rPr lang="en-US" sz="3000" dirty="0"/>
              <a:t> y </a:t>
            </a:r>
            <a:r>
              <a:rPr lang="en-US" sz="3000" dirty="0" err="1"/>
              <a:t>devuelva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mayúscula</a:t>
            </a:r>
            <a:r>
              <a:rPr lang="en-US" sz="3000" dirty="0"/>
              <a:t> o </a:t>
            </a:r>
            <a:r>
              <a:rPr lang="en-US" sz="3000" dirty="0" err="1"/>
              <a:t>minúscula</a:t>
            </a:r>
            <a:r>
              <a:rPr lang="en-US" sz="3000" dirty="0"/>
              <a:t> </a:t>
            </a:r>
            <a:r>
              <a:rPr lang="en-US" sz="3000" dirty="0" err="1"/>
              <a:t>respectivamente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 err="1">
                <a:solidFill>
                  <a:srgbClr val="000000"/>
                </a:solidFill>
              </a:rPr>
              <a:t>Modifique</a:t>
            </a:r>
            <a:r>
              <a:rPr lang="en-US" sz="3000" dirty="0">
                <a:solidFill>
                  <a:srgbClr val="000000"/>
                </a:solidFill>
              </a:rPr>
              <a:t> el </a:t>
            </a:r>
            <a:r>
              <a:rPr lang="en-US" sz="3000" dirty="0" err="1">
                <a:solidFill>
                  <a:srgbClr val="000000"/>
                </a:solidFill>
              </a:rPr>
              <a:t>algoritmo</a:t>
            </a:r>
            <a:r>
              <a:rPr lang="en-US" sz="3000" dirty="0">
                <a:solidFill>
                  <a:srgbClr val="000000"/>
                </a:solidFill>
              </a:rPr>
              <a:t> anterior para </a:t>
            </a:r>
            <a:r>
              <a:rPr lang="en-US" sz="3000" dirty="0" err="1">
                <a:solidFill>
                  <a:srgbClr val="000000"/>
                </a:solidFill>
              </a:rPr>
              <a:t>tomar</a:t>
            </a:r>
            <a:r>
              <a:rPr lang="en-US" sz="3000" dirty="0">
                <a:solidFill>
                  <a:srgbClr val="000000"/>
                </a:solidFill>
              </a:rPr>
              <a:t> un </a:t>
            </a:r>
            <a:r>
              <a:rPr lang="en-US" sz="3000" dirty="0" err="1">
                <a:solidFill>
                  <a:srgbClr val="000000"/>
                </a:solidFill>
              </a:rPr>
              <a:t>archivo</a:t>
            </a:r>
            <a:r>
              <a:rPr lang="en-US" sz="3000" dirty="0">
                <a:solidFill>
                  <a:srgbClr val="000000"/>
                </a:solidFill>
              </a:rPr>
              <a:t> de palabras y </a:t>
            </a:r>
            <a:r>
              <a:rPr lang="en-US" sz="3000" dirty="0" err="1">
                <a:solidFill>
                  <a:srgbClr val="000000"/>
                </a:solidFill>
              </a:rPr>
              <a:t>hacer</a:t>
            </a:r>
            <a:r>
              <a:rPr lang="en-US" sz="3000" dirty="0">
                <a:solidFill>
                  <a:srgbClr val="000000"/>
                </a:solidFill>
              </a:rPr>
              <a:t> la </a:t>
            </a:r>
            <a:r>
              <a:rPr lang="en-US" sz="3000" dirty="0" err="1">
                <a:solidFill>
                  <a:srgbClr val="000000"/>
                </a:solidFill>
              </a:rPr>
              <a:t>conversión</a:t>
            </a:r>
            <a:r>
              <a:rPr lang="en-US" sz="3000" dirty="0">
                <a:solidFill>
                  <a:srgbClr val="000000"/>
                </a:solidFill>
              </a:rPr>
              <a:t> a </a:t>
            </a:r>
            <a:r>
              <a:rPr lang="en-US" sz="3000" dirty="0" err="1">
                <a:solidFill>
                  <a:srgbClr val="000000"/>
                </a:solidFill>
              </a:rPr>
              <a:t>todas</a:t>
            </a:r>
            <a:r>
              <a:rPr lang="en-US" sz="3000" dirty="0">
                <a:solidFill>
                  <a:srgbClr val="000000"/>
                </a:solidFill>
              </a:rPr>
              <a:t> las </a:t>
            </a:r>
            <a:r>
              <a:rPr lang="en-US" sz="3000" dirty="0" err="1">
                <a:solidFill>
                  <a:srgbClr val="000000"/>
                </a:solidFill>
              </a:rPr>
              <a:t>líneas</a:t>
            </a:r>
            <a:r>
              <a:rPr lang="en-US" sz="3000" dirty="0">
                <a:solidFill>
                  <a:srgbClr val="000000"/>
                </a:solidFill>
              </a:rPr>
              <a:t>. </a:t>
            </a:r>
            <a:r>
              <a:rPr lang="en-US" sz="3000" dirty="0" err="1">
                <a:solidFill>
                  <a:srgbClr val="000000"/>
                </a:solidFill>
              </a:rPr>
              <a:t>Tenga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cuenta</a:t>
            </a:r>
            <a:r>
              <a:rPr lang="en-US" sz="3000" dirty="0">
                <a:solidFill>
                  <a:srgbClr val="000000"/>
                </a:solidFill>
              </a:rPr>
              <a:t> que </a:t>
            </a:r>
            <a:r>
              <a:rPr lang="en-US" sz="3000" dirty="0" err="1">
                <a:solidFill>
                  <a:srgbClr val="000000"/>
                </a:solidFill>
              </a:rPr>
              <a:t>si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viene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algún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caracter</a:t>
            </a:r>
            <a:r>
              <a:rPr lang="en-US" sz="3000" dirty="0">
                <a:solidFill>
                  <a:srgbClr val="000000"/>
                </a:solidFill>
              </a:rPr>
              <a:t> que no sea </a:t>
            </a:r>
            <a:r>
              <a:rPr lang="en-US" sz="3000" dirty="0" err="1">
                <a:solidFill>
                  <a:srgbClr val="000000"/>
                </a:solidFill>
              </a:rPr>
              <a:t>letra</a:t>
            </a:r>
            <a:r>
              <a:rPr lang="en-US" sz="3000" dirty="0">
                <a:solidFill>
                  <a:srgbClr val="000000"/>
                </a:solidFill>
              </a:rPr>
              <a:t>, lo debe </a:t>
            </a:r>
            <a:r>
              <a:rPr lang="en-US" sz="3000" dirty="0" err="1">
                <a:solidFill>
                  <a:srgbClr val="000000"/>
                </a:solidFill>
              </a:rPr>
              <a:t>ignorar</a:t>
            </a:r>
            <a:r>
              <a:rPr lang="en-US" sz="3000" dirty="0">
                <a:solidFill>
                  <a:srgbClr val="000000"/>
                </a:solidFill>
              </a:rPr>
              <a:t>. Use dos </a:t>
            </a:r>
            <a:r>
              <a:rPr lang="en-US" sz="3000" dirty="0" err="1">
                <a:solidFill>
                  <a:srgbClr val="000000"/>
                </a:solidFill>
              </a:rPr>
              <a:t>tipos</a:t>
            </a:r>
            <a:r>
              <a:rPr lang="en-US" sz="3000" dirty="0">
                <a:solidFill>
                  <a:srgbClr val="000000"/>
                </a:solidFill>
              </a:rPr>
              <a:t> de </a:t>
            </a:r>
            <a:r>
              <a:rPr lang="en-US" sz="3000" dirty="0" err="1">
                <a:solidFill>
                  <a:srgbClr val="000000"/>
                </a:solidFill>
              </a:rPr>
              <a:t>ciclo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949960" y="1825517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Escriba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 y un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java que dado un </a:t>
            </a:r>
            <a:r>
              <a:rPr lang="en-US" sz="2400" dirty="0" err="1"/>
              <a:t>número</a:t>
            </a:r>
            <a:r>
              <a:rPr lang="en-US" sz="2400" dirty="0"/>
              <a:t>, </a:t>
            </a:r>
            <a:r>
              <a:rPr lang="en-US" sz="2400" dirty="0" err="1"/>
              <a:t>calcule</a:t>
            </a:r>
            <a:r>
              <a:rPr lang="en-US" sz="2400" dirty="0"/>
              <a:t> e </a:t>
            </a:r>
            <a:r>
              <a:rPr lang="en-US" sz="2400" dirty="0" err="1"/>
              <a:t>imprima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multiplicar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el 1 hasta el 10.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Ejemplo</a:t>
            </a:r>
            <a:r>
              <a:rPr lang="en-US" sz="2400" dirty="0"/>
              <a:t>: dado 12, </a:t>
            </a:r>
            <a:r>
              <a:rPr lang="en-US" sz="2400" dirty="0" err="1"/>
              <a:t>escribir</a:t>
            </a:r>
            <a:r>
              <a:rPr lang="en-US" sz="2400" dirty="0"/>
              <a:t> 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1=12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2=24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…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10 = 120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Escriba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y un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java, que </a:t>
            </a:r>
            <a:r>
              <a:rPr lang="en-US" sz="2400" dirty="0" err="1"/>
              <a:t>calcule</a:t>
            </a:r>
            <a:r>
              <a:rPr lang="en-US" sz="2400" dirty="0"/>
              <a:t> e </a:t>
            </a:r>
            <a:r>
              <a:rPr lang="en-US" sz="2400" dirty="0" err="1"/>
              <a:t>imprima</a:t>
            </a:r>
            <a:r>
              <a:rPr lang="en-US" sz="2400" dirty="0"/>
              <a:t> la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tabla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1 2 3 4 5 6 7 8 9 10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2 4 6 8 10 12 14 16 18 20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3 6 9 12 15 18 21 24 27 30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4 8 12 16 20 24 28 32 36 40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…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10 20 30 40 50 60 70 80 90 100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n-US" dirty="0" err="1"/>
              <a:t>Diseñe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y </a:t>
            </a:r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calcule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simulando</a:t>
            </a:r>
            <a:r>
              <a:rPr lang="en-US" dirty="0"/>
              <a:t> un </a:t>
            </a:r>
            <a:r>
              <a:rPr lang="en-US" dirty="0" err="1"/>
              <a:t>tablero</a:t>
            </a:r>
            <a:r>
              <a:rPr lang="en-US" dirty="0"/>
              <a:t> de </a:t>
            </a:r>
            <a:r>
              <a:rPr lang="en-US" dirty="0" err="1"/>
              <a:t>ajedrez</a:t>
            </a:r>
            <a:r>
              <a:rPr lang="en-US" dirty="0"/>
              <a:t>:</a:t>
            </a:r>
            <a:endParaRPr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NBNBNBNB</a:t>
            </a:r>
            <a:endParaRPr sz="1800" dirty="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375" y="3995600"/>
            <a:ext cx="2762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– Repetir Hasta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682389" y="2067206"/>
            <a:ext cx="540451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implementar ciclos y su control se basa en una condición que se debe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validar al final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conjunto de instrucciones que se van a repetir en cada iteración.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diferencia con Mientras que, es que el conjunto de instrucciones se ejecuta siempre la primera vez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compone de: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Comparación lógica que mientras sea  falsa, se procederá a la ejecución del conjunto de instrucciones que se van a repetir. Cuando el resultado de la condición sea verdadero, el ciclo terminará y se ejecutará la instrucción  después de la validación de la condición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repetirán en cada iteración del ciclo.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Instrucción(es) mientras la condición es verdadera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 &lt;Condición&gt;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9292604" y="5544664"/>
            <a:ext cx="1978926" cy="544441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 &lt;Condición&gt;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9487978" y="4884314"/>
            <a:ext cx="1637731" cy="3957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11621966" y="5984966"/>
            <a:ext cx="316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8775511" y="511632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10204032" y="6403382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10186729" y="4421697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7"/>
          <p:cNvCxnSpPr>
            <a:stCxn id="254" idx="0"/>
            <a:endCxn id="258" idx="6"/>
          </p:cNvCxnSpPr>
          <p:nvPr/>
        </p:nvCxnSpPr>
        <p:spPr>
          <a:xfrm flipH="1">
            <a:off x="10449230" y="5816885"/>
            <a:ext cx="822300" cy="705600"/>
          </a:xfrm>
          <a:prstGeom prst="bentConnector3">
            <a:avLst>
              <a:gd name="adj1" fmla="val -278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1" name="Google Shape;261;p37"/>
          <p:cNvCxnSpPr>
            <a:endCxn id="258" idx="0"/>
          </p:cNvCxnSpPr>
          <p:nvPr/>
        </p:nvCxnSpPr>
        <p:spPr>
          <a:xfrm>
            <a:off x="10326666" y="6088982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2" name="Google Shape;262;p37"/>
          <p:cNvCxnSpPr>
            <a:stCxn id="254" idx="3"/>
            <a:endCxn id="259" idx="2"/>
          </p:cNvCxnSpPr>
          <p:nvPr/>
        </p:nvCxnSpPr>
        <p:spPr>
          <a:xfrm rot="10800000" flipH="1">
            <a:off x="9292604" y="4540685"/>
            <a:ext cx="894000" cy="1276200"/>
          </a:xfrm>
          <a:prstGeom prst="bentConnector3">
            <a:avLst>
              <a:gd name="adj1" fmla="val -7136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3" name="Google Shape;263;p37"/>
          <p:cNvCxnSpPr>
            <a:stCxn id="259" idx="4"/>
            <a:endCxn id="255" idx="0"/>
          </p:cNvCxnSpPr>
          <p:nvPr/>
        </p:nvCxnSpPr>
        <p:spPr>
          <a:xfrm flipH="1">
            <a:off x="10306962" y="4659692"/>
            <a:ext cx="24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4" name="Google Shape;264;p37"/>
          <p:cNvCxnSpPr>
            <a:stCxn id="255" idx="2"/>
          </p:cNvCxnSpPr>
          <p:nvPr/>
        </p:nvCxnSpPr>
        <p:spPr>
          <a:xfrm>
            <a:off x="10306844" y="5280099"/>
            <a:ext cx="2400" cy="26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5" name="Google Shape;265;p37"/>
          <p:cNvCxnSpPr>
            <a:endCxn id="259" idx="0"/>
          </p:cNvCxnSpPr>
          <p:nvPr/>
        </p:nvCxnSpPr>
        <p:spPr>
          <a:xfrm flipH="1">
            <a:off x="10309362" y="4121697"/>
            <a:ext cx="17400" cy="30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949960" y="16813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lvl="0" indent="-19862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459" dirty="0" err="1"/>
              <a:t>Realizar</a:t>
            </a:r>
            <a:r>
              <a:rPr lang="en-US" sz="2459" dirty="0"/>
              <a:t> un </a:t>
            </a:r>
            <a:r>
              <a:rPr lang="en-US" sz="2459" dirty="0" err="1"/>
              <a:t>algoritmo</a:t>
            </a:r>
            <a:r>
              <a:rPr lang="en-US" sz="2459" dirty="0"/>
              <a:t> que </a:t>
            </a:r>
            <a:r>
              <a:rPr lang="en-US" sz="2459" dirty="0" err="1"/>
              <a:t>cuente</a:t>
            </a:r>
            <a:r>
              <a:rPr lang="en-US" sz="2459" dirty="0"/>
              <a:t> los </a:t>
            </a:r>
            <a:r>
              <a:rPr lang="en-US" sz="2459" dirty="0" err="1"/>
              <a:t>números</a:t>
            </a:r>
            <a:r>
              <a:rPr lang="en-US" sz="2459" dirty="0"/>
              <a:t> que </a:t>
            </a:r>
            <a:r>
              <a:rPr lang="en-US" sz="2459" dirty="0" err="1"/>
              <a:t>ingresa</a:t>
            </a:r>
            <a:r>
              <a:rPr lang="en-US" sz="2459" dirty="0"/>
              <a:t> un </a:t>
            </a:r>
            <a:r>
              <a:rPr lang="en-US" sz="2459" dirty="0" err="1"/>
              <a:t>usuario</a:t>
            </a:r>
            <a:r>
              <a:rPr lang="en-US" sz="2459" dirty="0"/>
              <a:t>, </a:t>
            </a:r>
            <a:r>
              <a:rPr lang="en-US" sz="2459" dirty="0" err="1"/>
              <a:t>muestre</a:t>
            </a:r>
            <a:r>
              <a:rPr lang="en-US" sz="2459" dirty="0"/>
              <a:t> la </a:t>
            </a:r>
            <a:r>
              <a:rPr lang="en-US" sz="2459" dirty="0" err="1"/>
              <a:t>suma</a:t>
            </a:r>
            <a:r>
              <a:rPr lang="en-US" sz="2459" dirty="0"/>
              <a:t> </a:t>
            </a:r>
            <a:r>
              <a:rPr lang="en-US" sz="2459" dirty="0" err="1"/>
              <a:t>parcial</a:t>
            </a:r>
            <a:r>
              <a:rPr lang="en-US" sz="2459" dirty="0"/>
              <a:t> y los </a:t>
            </a:r>
            <a:r>
              <a:rPr lang="en-US" sz="2459" dirty="0" err="1"/>
              <a:t>vaya</a:t>
            </a:r>
            <a:r>
              <a:rPr lang="en-US" sz="2459" dirty="0"/>
              <a:t> </a:t>
            </a:r>
            <a:r>
              <a:rPr lang="en-US" sz="2459" dirty="0" err="1"/>
              <a:t>acumulando</a:t>
            </a:r>
            <a:r>
              <a:rPr lang="en-US" sz="2459" dirty="0"/>
              <a:t>  </a:t>
            </a:r>
            <a:r>
              <a:rPr lang="en-US" sz="2459" dirty="0" err="1"/>
              <a:t>Cuando</a:t>
            </a:r>
            <a:r>
              <a:rPr lang="en-US" sz="2459" dirty="0"/>
              <a:t> sea cero, el </a:t>
            </a:r>
            <a:r>
              <a:rPr lang="en-US" sz="2459" dirty="0" err="1"/>
              <a:t>algoritmo</a:t>
            </a:r>
            <a:r>
              <a:rPr lang="en-US" sz="2459" dirty="0"/>
              <a:t> </a:t>
            </a:r>
            <a:r>
              <a:rPr lang="en-US" sz="2459" dirty="0" err="1"/>
              <a:t>termina</a:t>
            </a:r>
            <a:r>
              <a:rPr lang="en-US" sz="2459" dirty="0"/>
              <a:t> la </a:t>
            </a:r>
            <a:r>
              <a:rPr lang="en-US" sz="2459" dirty="0" err="1"/>
              <a:t>ejecución</a:t>
            </a:r>
            <a:r>
              <a:rPr lang="en-US" sz="2459" dirty="0"/>
              <a:t> y </a:t>
            </a:r>
            <a:r>
              <a:rPr lang="en-US" sz="2459" dirty="0" err="1"/>
              <a:t>muestra</a:t>
            </a:r>
            <a:r>
              <a:rPr lang="en-US" sz="2459" dirty="0"/>
              <a:t> la </a:t>
            </a:r>
            <a:r>
              <a:rPr lang="en-US" sz="2459" dirty="0" err="1"/>
              <a:t>suma</a:t>
            </a:r>
            <a:r>
              <a:rPr lang="en-US" sz="2459" dirty="0"/>
              <a:t> final.</a:t>
            </a:r>
            <a:endParaRPr sz="2459" dirty="0"/>
          </a:p>
          <a:p>
            <a:pPr marL="259072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59" dirty="0"/>
          </a:p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do-while que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Ascii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imprimibles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59072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221"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que dado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personas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 al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pareja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Implementarlo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do while. </a:t>
            </a:r>
            <a:endParaRPr dirty="0"/>
          </a:p>
          <a:p>
            <a:pPr marL="268288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SzPts val="2221"/>
              <a:buChar char="•"/>
            </a:pPr>
            <a:r>
              <a:rPr lang="en-US" sz="2221" dirty="0" err="1"/>
              <a:t>Diseñe</a:t>
            </a:r>
            <a:r>
              <a:rPr lang="en-US" sz="2221" dirty="0"/>
              <a:t> un </a:t>
            </a:r>
            <a:r>
              <a:rPr lang="en-US" sz="2221" dirty="0" err="1"/>
              <a:t>algoritmo</a:t>
            </a:r>
            <a:r>
              <a:rPr lang="en-US" sz="2221" dirty="0"/>
              <a:t> y </a:t>
            </a:r>
            <a:r>
              <a:rPr lang="en-US" sz="2221" dirty="0" err="1"/>
              <a:t>desarrolle</a:t>
            </a:r>
            <a:r>
              <a:rPr lang="en-US" sz="2221" dirty="0"/>
              <a:t> un </a:t>
            </a:r>
            <a:r>
              <a:rPr lang="en-US" sz="2221" dirty="0" err="1"/>
              <a:t>programa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Java que </a:t>
            </a:r>
            <a:r>
              <a:rPr lang="en-US" sz="2221" dirty="0" err="1"/>
              <a:t>implemente</a:t>
            </a:r>
            <a:r>
              <a:rPr lang="en-US" sz="2221" dirty="0"/>
              <a:t> un </a:t>
            </a:r>
            <a:r>
              <a:rPr lang="en-US" sz="2221" dirty="0" err="1"/>
              <a:t>menú</a:t>
            </a:r>
            <a:r>
              <a:rPr lang="en-US" sz="2221" dirty="0"/>
              <a:t> de </a:t>
            </a:r>
            <a:r>
              <a:rPr lang="en-US" sz="2221" dirty="0" err="1"/>
              <a:t>opciones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el </a:t>
            </a:r>
            <a:r>
              <a:rPr lang="en-US" sz="2221" dirty="0" err="1"/>
              <a:t>cual</a:t>
            </a:r>
            <a:r>
              <a:rPr lang="en-US" sz="2221" dirty="0"/>
              <a:t> un </a:t>
            </a:r>
            <a:r>
              <a:rPr lang="en-US" sz="2221" dirty="0" err="1"/>
              <a:t>mesero</a:t>
            </a:r>
            <a:r>
              <a:rPr lang="en-US" sz="2221" dirty="0"/>
              <a:t> </a:t>
            </a:r>
            <a:r>
              <a:rPr lang="en-US" sz="2221" dirty="0" err="1"/>
              <a:t>va</a:t>
            </a:r>
            <a:r>
              <a:rPr lang="en-US" sz="2221" dirty="0"/>
              <a:t> a </a:t>
            </a:r>
            <a:r>
              <a:rPr lang="en-US" sz="2221" dirty="0" err="1"/>
              <a:t>ir</a:t>
            </a:r>
            <a:r>
              <a:rPr lang="en-US" sz="2221" dirty="0"/>
              <a:t> </a:t>
            </a:r>
            <a:r>
              <a:rPr lang="en-US" sz="2221" dirty="0" err="1"/>
              <a:t>tomando</a:t>
            </a:r>
            <a:r>
              <a:rPr lang="en-US" sz="2221" dirty="0"/>
              <a:t> las </a:t>
            </a:r>
            <a:r>
              <a:rPr lang="en-US" sz="2221" dirty="0" err="1"/>
              <a:t>ordenes</a:t>
            </a:r>
            <a:r>
              <a:rPr lang="en-US" sz="2221" dirty="0"/>
              <a:t>. Para </a:t>
            </a:r>
            <a:r>
              <a:rPr lang="en-US" sz="2221" dirty="0" err="1"/>
              <a:t>cada</a:t>
            </a:r>
            <a:r>
              <a:rPr lang="en-US" sz="2221" dirty="0"/>
              <a:t> mesa el </a:t>
            </a:r>
            <a:r>
              <a:rPr lang="en-US" sz="2221" dirty="0" err="1"/>
              <a:t>pedido</a:t>
            </a:r>
            <a:r>
              <a:rPr lang="en-US" sz="2221" dirty="0"/>
              <a:t> que el </a:t>
            </a:r>
            <a:r>
              <a:rPr lang="en-US" sz="2221" dirty="0" err="1"/>
              <a:t>mesero</a:t>
            </a:r>
            <a:r>
              <a:rPr lang="en-US" sz="2221" dirty="0"/>
              <a:t> </a:t>
            </a:r>
            <a:r>
              <a:rPr lang="en-US" sz="2221" dirty="0" err="1"/>
              <a:t>irá</a:t>
            </a:r>
            <a:r>
              <a:rPr lang="en-US" sz="2221" dirty="0"/>
              <a:t> </a:t>
            </a:r>
            <a:r>
              <a:rPr lang="en-US" sz="2221" dirty="0" err="1"/>
              <a:t>tomando</a:t>
            </a:r>
            <a:r>
              <a:rPr lang="en-US" sz="2221" dirty="0"/>
              <a:t> para </a:t>
            </a:r>
            <a:r>
              <a:rPr lang="en-US" sz="2221" dirty="0" err="1"/>
              <a:t>cada</a:t>
            </a:r>
            <a:r>
              <a:rPr lang="en-US" sz="2221" dirty="0"/>
              <a:t> persona que </a:t>
            </a:r>
            <a:r>
              <a:rPr lang="en-US" sz="2221" dirty="0" err="1"/>
              <a:t>está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la mesa. Una persona </a:t>
            </a:r>
            <a:r>
              <a:rPr lang="en-US" sz="2221" dirty="0" err="1"/>
              <a:t>puede</a:t>
            </a:r>
            <a:r>
              <a:rPr lang="en-US" sz="2221" dirty="0"/>
              <a:t> </a:t>
            </a:r>
            <a:r>
              <a:rPr lang="en-US" sz="2221" dirty="0" err="1"/>
              <a:t>pedir</a:t>
            </a:r>
            <a:r>
              <a:rPr lang="en-US" sz="2221" dirty="0"/>
              <a:t> Entrada, Plato </a:t>
            </a:r>
            <a:r>
              <a:rPr lang="en-US" sz="2221" dirty="0" err="1"/>
              <a:t>Fuerte</a:t>
            </a:r>
            <a:r>
              <a:rPr lang="en-US" sz="2221" dirty="0"/>
              <a:t>, </a:t>
            </a:r>
            <a:r>
              <a:rPr lang="en-US" sz="2221" dirty="0" err="1"/>
              <a:t>Bebida</a:t>
            </a:r>
            <a:r>
              <a:rPr lang="en-US" sz="2221" dirty="0"/>
              <a:t>.   </a:t>
            </a:r>
            <a:endParaRPr dirty="0"/>
          </a:p>
          <a:p>
            <a:pPr marL="268287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r>
              <a:rPr lang="en-US" sz="2221" dirty="0"/>
              <a:t>Los </a:t>
            </a:r>
            <a:r>
              <a:rPr lang="en-US" sz="2221" dirty="0" err="1"/>
              <a:t>productos</a:t>
            </a:r>
            <a:r>
              <a:rPr lang="en-US" sz="2221" dirty="0"/>
              <a:t> son: Plato </a:t>
            </a:r>
            <a:r>
              <a:rPr lang="en-US" sz="2221" dirty="0" err="1"/>
              <a:t>fuerte</a:t>
            </a:r>
            <a:r>
              <a:rPr lang="en-US" sz="2221" dirty="0"/>
              <a:t>: Pasta, Carne, Pollo; Entrada: </a:t>
            </a:r>
            <a:r>
              <a:rPr lang="en-US" sz="2221" dirty="0" err="1"/>
              <a:t>Arepitas</a:t>
            </a:r>
            <a:r>
              <a:rPr lang="en-US" sz="2221" dirty="0"/>
              <a:t>, </a:t>
            </a:r>
            <a:r>
              <a:rPr lang="en-US" sz="2221" dirty="0" err="1"/>
              <a:t>Pataconcitos</a:t>
            </a:r>
            <a:r>
              <a:rPr lang="en-US" sz="2221" dirty="0"/>
              <a:t>; </a:t>
            </a:r>
            <a:r>
              <a:rPr lang="en-US" sz="2221" dirty="0" err="1"/>
              <a:t>Bebida</a:t>
            </a:r>
            <a:r>
              <a:rPr lang="en-US" sz="2221" dirty="0"/>
              <a:t>: </a:t>
            </a:r>
            <a:r>
              <a:rPr lang="en-US" sz="2221" dirty="0" err="1"/>
              <a:t>Gaseosa</a:t>
            </a:r>
            <a:r>
              <a:rPr lang="en-US" sz="2221" dirty="0"/>
              <a:t>, Jugo, Cerveza. Al final del </a:t>
            </a:r>
            <a:r>
              <a:rPr lang="en-US" sz="2221" dirty="0" err="1"/>
              <a:t>pedido</a:t>
            </a:r>
            <a:r>
              <a:rPr lang="en-US" sz="2221" dirty="0"/>
              <a:t> de una persona el </a:t>
            </a:r>
            <a:r>
              <a:rPr lang="en-US" sz="2221" dirty="0" err="1"/>
              <a:t>programa</a:t>
            </a:r>
            <a:r>
              <a:rPr lang="en-US" sz="2221" dirty="0"/>
              <a:t> debe </a:t>
            </a:r>
            <a:r>
              <a:rPr lang="en-US" sz="2221" dirty="0" err="1"/>
              <a:t>estar</a:t>
            </a:r>
            <a:r>
              <a:rPr lang="en-US" sz="2221" dirty="0"/>
              <a:t> </a:t>
            </a:r>
            <a:r>
              <a:rPr lang="en-US" sz="2221" dirty="0" err="1"/>
              <a:t>listo</a:t>
            </a:r>
            <a:r>
              <a:rPr lang="en-US" sz="2221" dirty="0"/>
              <a:t> para el </a:t>
            </a:r>
            <a:r>
              <a:rPr lang="en-US" sz="2221" dirty="0" err="1"/>
              <a:t>pedido</a:t>
            </a:r>
            <a:r>
              <a:rPr lang="en-US" sz="2221" dirty="0"/>
              <a:t> de la </a:t>
            </a:r>
            <a:r>
              <a:rPr lang="en-US" sz="2221" dirty="0" err="1"/>
              <a:t>siguiente</a:t>
            </a:r>
            <a:r>
              <a:rPr lang="en-US" sz="2221" dirty="0"/>
              <a:t> persona. Si </a:t>
            </a:r>
            <a:r>
              <a:rPr lang="en-US" sz="2221" dirty="0" err="1"/>
              <a:t>todas</a:t>
            </a:r>
            <a:r>
              <a:rPr lang="en-US" sz="2221" dirty="0"/>
              <a:t> las personas de la mesa </a:t>
            </a:r>
            <a:r>
              <a:rPr lang="en-US" sz="2221" dirty="0" err="1"/>
              <a:t>tienen</a:t>
            </a:r>
            <a:r>
              <a:rPr lang="en-US" sz="2221" dirty="0"/>
              <a:t> </a:t>
            </a:r>
            <a:r>
              <a:rPr lang="en-US" sz="2221" dirty="0" err="1"/>
              <a:t>su</a:t>
            </a:r>
            <a:r>
              <a:rPr lang="en-US" sz="2221" dirty="0"/>
              <a:t> </a:t>
            </a:r>
            <a:r>
              <a:rPr lang="en-US" sz="2221" dirty="0" err="1"/>
              <a:t>pedido</a:t>
            </a:r>
            <a:r>
              <a:rPr lang="en-US" sz="2221" dirty="0"/>
              <a:t> </a:t>
            </a:r>
            <a:r>
              <a:rPr lang="en-US" sz="2221" dirty="0" err="1"/>
              <a:t>listo</a:t>
            </a:r>
            <a:r>
              <a:rPr lang="en-US" sz="2221" dirty="0"/>
              <a:t>, el </a:t>
            </a:r>
            <a:r>
              <a:rPr lang="en-US" sz="2221" dirty="0" err="1"/>
              <a:t>mesero</a:t>
            </a:r>
            <a:r>
              <a:rPr lang="en-US" sz="2221" dirty="0"/>
              <a:t> debe </a:t>
            </a:r>
            <a:r>
              <a:rPr lang="en-US" sz="2221" dirty="0" err="1"/>
              <a:t>poner</a:t>
            </a:r>
            <a:r>
              <a:rPr lang="en-US" sz="2221" dirty="0"/>
              <a:t> la </a:t>
            </a:r>
            <a:r>
              <a:rPr lang="en-US" sz="2221" dirty="0" err="1"/>
              <a:t>letra</a:t>
            </a:r>
            <a:r>
              <a:rPr lang="en-US" sz="2221" dirty="0"/>
              <a:t> C para que el </a:t>
            </a:r>
            <a:r>
              <a:rPr lang="en-US" sz="2221" dirty="0" err="1"/>
              <a:t>programa</a:t>
            </a:r>
            <a:r>
              <a:rPr lang="en-US" sz="2221" dirty="0"/>
              <a:t> </a:t>
            </a:r>
            <a:r>
              <a:rPr lang="en-US" sz="2221" dirty="0" err="1"/>
              <a:t>presente</a:t>
            </a:r>
            <a:r>
              <a:rPr lang="en-US" sz="2221" dirty="0"/>
              <a:t> el </a:t>
            </a:r>
            <a:r>
              <a:rPr lang="en-US" sz="2221" dirty="0" err="1"/>
              <a:t>resumen</a:t>
            </a:r>
            <a:r>
              <a:rPr lang="en-US" sz="2221" dirty="0"/>
              <a:t> de lo </a:t>
            </a:r>
            <a:r>
              <a:rPr lang="en-US" sz="2221" dirty="0" err="1"/>
              <a:t>pedido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</a:t>
            </a:r>
            <a:r>
              <a:rPr lang="en-US" sz="2221" dirty="0" err="1"/>
              <a:t>esa</a:t>
            </a:r>
            <a:r>
              <a:rPr lang="en-US" sz="2221" dirty="0"/>
              <a:t> mesa. </a:t>
            </a:r>
            <a:r>
              <a:rPr lang="en-US" sz="2221" dirty="0" err="1"/>
              <a:t>Implementarlo</a:t>
            </a:r>
            <a:r>
              <a:rPr lang="en-US" sz="2221" dirty="0"/>
              <a:t> con do while</a:t>
            </a:r>
            <a:endParaRPr sz="2221" dirty="0"/>
          </a:p>
          <a:p>
            <a:pPr marL="268287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r>
              <a:rPr lang="en-US" sz="2221" dirty="0"/>
              <a:t> 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949960" y="413809"/>
            <a:ext cx="10855353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 - Codificación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360817" y="2477317"/>
            <a:ext cx="672875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(condición)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//instrucciones;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(expresión Inicial; condición;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incremento/decremento en cada vuelta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//instrucciones;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//instrucciones;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(condición) ;</a:t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089568" y="2472691"/>
            <a:ext cx="623454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(condición)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/*Instrucciones;*/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(expresión Inicial; condición;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incremento/decremento en cada vuelta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/*Instrucciones;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/*Instrucciones;*/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while (condición);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archivos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747023" y="1805225"/>
            <a:ext cx="4955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el paquete io. → import java.io.*;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io tiene dos clases para: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el archivo que se va a escribir → FileWriter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la línea a escribir en el archivo abierto →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escribir la línea se usa el método println de la clase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cerrar el archivo en el finally, como lo hicimos en el archivo a leer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 abrir un archivo  previamente creado, para adicionar líneas después de la última,  se usa otro constructor FileWriter</a:t>
            </a:r>
            <a:endParaRPr sz="20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FileWriter("c: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</a:t>
            </a:r>
            <a:endParaRPr/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6419424" y="1663200"/>
            <a:ext cx="5634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nuevo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nom_archive = null;</a:t>
            </a:r>
            <a:endParaRPr sz="1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prueba.txt");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existente para escribir en él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 la línea para escribir en el archivo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33CC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 =  null;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=  new </a:t>
            </a: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Imprime la línea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linea.println(“Imprime la línea”);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5300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340481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el diseño y desarrollar un programa en Java que simule una empacadora de galletas. Cada empaque va a contener 150 galletas. El lote por caja son 30  empaques. Se van a fabricar 20 cajas. Mostrar detalladamente la traza de cada lote. Las galletas tendrán f</a:t>
            </a:r>
            <a:r>
              <a:rPr lang="en-US" sz="2800"/>
              <a:t>orma de #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4343" y="2395424"/>
            <a:ext cx="4868623" cy="344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archivos</a:t>
            </a: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que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primeras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forma: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</a:t>
            </a:r>
            <a:endParaRPr dirty="0"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maquina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galletas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log_maquina.txt. Las galletas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forma: ╬.</a:t>
            </a:r>
            <a:endParaRPr dirty="0"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que:</a:t>
            </a:r>
            <a:endParaRPr dirty="0"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Char char="•"/>
            </a:pP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mesero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tome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mesas</a:t>
            </a:r>
            <a:endParaRPr dirty="0"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Char char="•"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mesa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None/>
            </a:pPr>
            <a:endParaRPr sz="29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655486" y="6089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2147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 </a:t>
            </a:r>
            <a:r>
              <a:rPr lang="en-US" sz="49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49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mientras</a:t>
            </a:r>
            <a:endParaRPr sz="49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general la estructura mientras podría usarse para resolver problemas con ciclos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estructuras repetitivas con las que también se pueden implementar ciclos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… mientras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estructuras tienen restricciones que se deben tener en cuenta al momento de usarlas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2780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- Para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873458" y="2074218"/>
            <a:ext cx="540451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implementar ciclos y su control se basa en variables que actúan como contadores.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compone 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valor en el que inicia a contar el ciclo se le asigna a una variable contador.  Ejemplo: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J=0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Extremo donde termina el ciclo. Puede ser un número constante o una sentencia de comparación. Ejemplo: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J=50, I&gt;=100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 (o decremento)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 el valor fijo que va a ser incrementado cada vez que termina una iteración del ciclo. Ejemplo: 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 que se repetirán en cada iteración del ciclo.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7394029" y="2427882"/>
            <a:ext cx="5344509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 frente al mientras: el contador se inicializa y se incrementa o decrementa automáticamente en la misma instrucción, nos ahorramos esas dos instrucciones.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 de control solo se usa para el ciclo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usarlo, se  debe conocer el número de veces que se repetirá el ciclo.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00547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- Para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9600332" y="3256905"/>
            <a:ext cx="1978926" cy="736979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I=1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I=8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 1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9777753" y="4281576"/>
            <a:ext cx="1637731" cy="3957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la vuelta</a:t>
            </a:r>
            <a:endParaRPr/>
          </a:p>
        </p:txBody>
      </p:sp>
      <p:cxnSp>
        <p:nvCxnSpPr>
          <p:cNvPr id="189" name="Google Shape;189;p29"/>
          <p:cNvCxnSpPr>
            <a:endCxn id="188" idx="0"/>
          </p:cNvCxnSpPr>
          <p:nvPr/>
        </p:nvCxnSpPr>
        <p:spPr>
          <a:xfrm>
            <a:off x="10589719" y="3993876"/>
            <a:ext cx="690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0" name="Google Shape;190;p29"/>
          <p:cNvCxnSpPr>
            <a:stCxn id="188" idx="2"/>
            <a:endCxn id="187" idx="3"/>
          </p:cNvCxnSpPr>
          <p:nvPr/>
        </p:nvCxnSpPr>
        <p:spPr>
          <a:xfrm rot="5400000" flipH="1">
            <a:off x="9572419" y="3653161"/>
            <a:ext cx="1052100" cy="996300"/>
          </a:xfrm>
          <a:prstGeom prst="bentConnector4">
            <a:avLst>
              <a:gd name="adj1" fmla="val -21728"/>
              <a:gd name="adj2" fmla="val 12294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1" name="Google Shape;191;p29"/>
          <p:cNvSpPr/>
          <p:nvPr/>
        </p:nvSpPr>
        <p:spPr>
          <a:xfrm>
            <a:off x="10200374" y="5020407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9"/>
          <p:cNvCxnSpPr>
            <a:stCxn id="191" idx="4"/>
          </p:cNvCxnSpPr>
          <p:nvPr/>
        </p:nvCxnSpPr>
        <p:spPr>
          <a:xfrm>
            <a:off x="10323008" y="5258402"/>
            <a:ext cx="0" cy="34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29"/>
          <p:cNvCxnSpPr>
            <a:stCxn id="187" idx="0"/>
            <a:endCxn id="191" idx="6"/>
          </p:cNvCxnSpPr>
          <p:nvPr/>
        </p:nvCxnSpPr>
        <p:spPr>
          <a:xfrm flipH="1">
            <a:off x="10445558" y="3625395"/>
            <a:ext cx="1133700" cy="1514100"/>
          </a:xfrm>
          <a:prstGeom prst="bentConnector3">
            <a:avLst>
              <a:gd name="adj1" fmla="val -2016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" name="Google Shape;194;p29"/>
          <p:cNvCxnSpPr/>
          <p:nvPr/>
        </p:nvCxnSpPr>
        <p:spPr>
          <a:xfrm>
            <a:off x="10589795" y="2947131"/>
            <a:ext cx="6825" cy="3097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5" name="Google Shape;195;p29"/>
          <p:cNvSpPr/>
          <p:nvPr/>
        </p:nvSpPr>
        <p:spPr>
          <a:xfrm>
            <a:off x="5186149" y="3993884"/>
            <a:ext cx="3507475" cy="683477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949960" y="2692202"/>
            <a:ext cx="54045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Usemos el ejemplo para controlar un turno en la rueda de chicago. Cada turno consistirá de 8 vueltas.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Desde: I=0, Hasta J=8, Incremento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Entera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I=1, Hasta I=8, incremento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Dar_vuelta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 “Turno finalizado”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rueda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ninguno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cero,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límite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inferior y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límite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superior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hay entre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convierta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factorial.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1/1 + ½ + 1/3 + ¼ + ….. + 1/n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 + 11 + 111 + 1111 + 11111.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el n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5. 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final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de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9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 Anidados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049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ciclo dentro de otro ciclo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Pueden ser del mismo tipo o de diferente tipo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ciclo externo va más lento que el interno.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Piense en un reloj:</a:t>
            </a:r>
            <a:endParaRPr/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segundero va más rápido que el minutero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minutero va más rápido que el horario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horario es el que va más despacio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Piense en una polea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sería el ciclo interno y cuál el externo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112260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None/>
            </a:pP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7296" y="1916114"/>
            <a:ext cx="2208935" cy="224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04261" y="5128561"/>
            <a:ext cx="2715004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ciclos anidados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570" y="2216047"/>
            <a:ext cx="3877216" cy="31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336" y="2512569"/>
            <a:ext cx="4723657" cy="208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2250" y="4596067"/>
            <a:ext cx="4734586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Simulemos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polea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cuyo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pequeño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 1 PP 1 2 3 4 5 6 7 8 9 10 11 12 13 14 15 16 17 18 19 20 21 22 23 24 25</a:t>
            </a:r>
            <a:endParaRPr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None/>
            </a:pPr>
            <a:r>
              <a:rPr lang="en-US" sz="25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 10 PP 1 2 3 4 5 6 7 8 9 10 11 12 13 14 15 16 17 18 19 20 21 22 23 24 25</a:t>
            </a:r>
            <a:endParaRPr sz="25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Simulemos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reloj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regresivo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lanzamiento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reloj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comienza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hora 24:00.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 verse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24:00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23:59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23:58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00:01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Lanzamiento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51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1770</Words>
  <Application>Microsoft Office PowerPoint</Application>
  <PresentationFormat>Custom</PresentationFormat>
  <Paragraphs>197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Tema de Office</vt:lpstr>
      <vt:lpstr>1_Tema de Office</vt:lpstr>
      <vt:lpstr>PowerPoint Presentation</vt:lpstr>
      <vt:lpstr>PowerPoint Presentation</vt:lpstr>
      <vt:lpstr>Estructuras repetitivas para – hacer mientras</vt:lpstr>
      <vt:lpstr>Estructura Repetitiva - Para</vt:lpstr>
      <vt:lpstr>Estructura Repetitiva - Para</vt:lpstr>
      <vt:lpstr>Ejercicios</vt:lpstr>
      <vt:lpstr>Ciclos Anidados</vt:lpstr>
      <vt:lpstr>Ejemplos de ciclos anidados</vt:lpstr>
      <vt:lpstr>Ejercicios</vt:lpstr>
      <vt:lpstr>Ejercicios</vt:lpstr>
      <vt:lpstr>Ejercicios</vt:lpstr>
      <vt:lpstr>Ejercicios</vt:lpstr>
      <vt:lpstr>Estructura Repetitiva – Repetir Hasta</vt:lpstr>
      <vt:lpstr>Ejercicios</vt:lpstr>
      <vt:lpstr>Ejercicios</vt:lpstr>
      <vt:lpstr>PowerPoint Presentation</vt:lpstr>
      <vt:lpstr>Escritura de archivos</vt:lpstr>
      <vt:lpstr>Ejercicio</vt:lpstr>
      <vt:lpstr>Escritura de archivos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2</cp:revision>
  <dcterms:modified xsi:type="dcterms:W3CDTF">2023-07-11T01:53:43Z</dcterms:modified>
</cp:coreProperties>
</file>