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sldIdLst>
    <p:sldId id="257" r:id="rId3"/>
    <p:sldId id="293" r:id="rId4"/>
    <p:sldId id="344" r:id="rId5"/>
    <p:sldId id="345" r:id="rId6"/>
    <p:sldId id="346" r:id="rId7"/>
    <p:sldId id="350" r:id="rId8"/>
    <p:sldId id="347" r:id="rId9"/>
    <p:sldId id="348" r:id="rId10"/>
    <p:sldId id="352" r:id="rId11"/>
    <p:sldId id="349" r:id="rId12"/>
    <p:sldId id="353" r:id="rId13"/>
    <p:sldId id="354" r:id="rId14"/>
    <p:sldId id="351" r:id="rId15"/>
    <p:sldId id="343" r:id="rId16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455" autoAdjust="0"/>
  </p:normalViewPr>
  <p:slideViewPr>
    <p:cSldViewPr snapToGrid="0">
      <p:cViewPr varScale="1">
        <p:scale>
          <a:sx n="75" d="100"/>
          <a:sy n="75" d="100"/>
        </p:scale>
        <p:origin x="432" y="7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0B8C9143-130C-4599-A440-353DF7140902}"/>
    <pc:docChg chg="undo custSel addSld modSld sldOrd">
      <pc:chgData name="Cesar Augusto Lopez Gallego" userId="0dfa9112-9251-4882-b472-cf2dfcee09d1" providerId="ADAL" clId="{0B8C9143-130C-4599-A440-353DF7140902}" dt="2021-08-24T13:42:54.099" v="112" actId="20577"/>
      <pc:docMkLst>
        <pc:docMk/>
      </pc:docMkLst>
      <pc:sldChg chg="modSp">
        <pc:chgData name="Cesar Augusto Lopez Gallego" userId="0dfa9112-9251-4882-b472-cf2dfcee09d1" providerId="ADAL" clId="{0B8C9143-130C-4599-A440-353DF7140902}" dt="2021-08-24T13:42:54.099" v="112" actId="20577"/>
        <pc:sldMkLst>
          <pc:docMk/>
          <pc:sldMk cId="530047281" sldId="349"/>
        </pc:sldMkLst>
        <pc:spChg chg="mod">
          <ac:chgData name="Cesar Augusto Lopez Gallego" userId="0dfa9112-9251-4882-b472-cf2dfcee09d1" providerId="ADAL" clId="{0B8C9143-130C-4599-A440-353DF7140902}" dt="2021-08-24T13:42:54.099" v="112" actId="20577"/>
          <ac:spMkLst>
            <pc:docMk/>
            <pc:sldMk cId="530047281" sldId="349"/>
            <ac:spMk id="3" creationId="{BFE55B2A-BEB0-4F7B-A725-D0AB32386F60}"/>
          </ac:spMkLst>
        </pc:spChg>
      </pc:sldChg>
      <pc:sldChg chg="ord">
        <pc:chgData name="Cesar Augusto Lopez Gallego" userId="0dfa9112-9251-4882-b472-cf2dfcee09d1" providerId="ADAL" clId="{0B8C9143-130C-4599-A440-353DF7140902}" dt="2021-08-24T13:34:57.570" v="0"/>
        <pc:sldMkLst>
          <pc:docMk/>
          <pc:sldMk cId="3029591894" sldId="352"/>
        </pc:sldMkLst>
      </pc:sldChg>
      <pc:sldChg chg="addSp delSp modSp add">
        <pc:chgData name="Cesar Augusto Lopez Gallego" userId="0dfa9112-9251-4882-b472-cf2dfcee09d1" providerId="ADAL" clId="{0B8C9143-130C-4599-A440-353DF7140902}" dt="2021-08-24T13:37:30.937" v="51" actId="20577"/>
        <pc:sldMkLst>
          <pc:docMk/>
          <pc:sldMk cId="1268731310" sldId="353"/>
        </pc:sldMkLst>
        <pc:spChg chg="del">
          <ac:chgData name="Cesar Augusto Lopez Gallego" userId="0dfa9112-9251-4882-b472-cf2dfcee09d1" providerId="ADAL" clId="{0B8C9143-130C-4599-A440-353DF7140902}" dt="2021-08-24T13:35:17.618" v="6"/>
          <ac:spMkLst>
            <pc:docMk/>
            <pc:sldMk cId="1268731310" sldId="353"/>
            <ac:spMk id="2" creationId="{F5ACE892-124B-4904-B136-C73EA62FCE6A}"/>
          </ac:spMkLst>
        </pc:spChg>
        <pc:spChg chg="del mod">
          <ac:chgData name="Cesar Augusto Lopez Gallego" userId="0dfa9112-9251-4882-b472-cf2dfcee09d1" providerId="ADAL" clId="{0B8C9143-130C-4599-A440-353DF7140902}" dt="2021-08-24T13:35:17.618" v="6"/>
          <ac:spMkLst>
            <pc:docMk/>
            <pc:sldMk cId="1268731310" sldId="353"/>
            <ac:spMk id="3" creationId="{AC4640F5-02BE-43D8-AAD4-9644805342F0}"/>
          </ac:spMkLst>
        </pc:spChg>
        <pc:spChg chg="add mod">
          <ac:chgData name="Cesar Augusto Lopez Gallego" userId="0dfa9112-9251-4882-b472-cf2dfcee09d1" providerId="ADAL" clId="{0B8C9143-130C-4599-A440-353DF7140902}" dt="2021-08-24T13:37:30.937" v="51" actId="20577"/>
          <ac:spMkLst>
            <pc:docMk/>
            <pc:sldMk cId="1268731310" sldId="353"/>
            <ac:spMk id="4" creationId="{5282AE90-DC9C-44A0-82F9-0E7FB9717F70}"/>
          </ac:spMkLst>
        </pc:spChg>
        <pc:spChg chg="add mod">
          <ac:chgData name="Cesar Augusto Lopez Gallego" userId="0dfa9112-9251-4882-b472-cf2dfcee09d1" providerId="ADAL" clId="{0B8C9143-130C-4599-A440-353DF7140902}" dt="2021-08-24T13:37:05.989" v="32" actId="27636"/>
          <ac:spMkLst>
            <pc:docMk/>
            <pc:sldMk cId="1268731310" sldId="353"/>
            <ac:spMk id="5" creationId="{403D0669-565C-4848-AC44-6324F823CDE5}"/>
          </ac:spMkLst>
        </pc:spChg>
        <pc:spChg chg="add mod">
          <ac:chgData name="Cesar Augusto Lopez Gallego" userId="0dfa9112-9251-4882-b472-cf2dfcee09d1" providerId="ADAL" clId="{0B8C9143-130C-4599-A440-353DF7140902}" dt="2021-08-24T13:37:19.902" v="39" actId="15"/>
          <ac:spMkLst>
            <pc:docMk/>
            <pc:sldMk cId="1268731310" sldId="353"/>
            <ac:spMk id="6" creationId="{897E3183-F113-45C6-A7A1-2AC080EC2586}"/>
          </ac:spMkLst>
        </pc:spChg>
      </pc:sldChg>
      <pc:sldChg chg="addSp delSp modSp add">
        <pc:chgData name="Cesar Augusto Lopez Gallego" userId="0dfa9112-9251-4882-b472-cf2dfcee09d1" providerId="ADAL" clId="{0B8C9143-130C-4599-A440-353DF7140902}" dt="2021-08-24T13:38:52.100" v="71" actId="1076"/>
        <pc:sldMkLst>
          <pc:docMk/>
          <pc:sldMk cId="4124634186" sldId="354"/>
        </pc:sldMkLst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2" creationId="{EF98B5C4-E5BF-49AB-8B93-247A2D64397B}"/>
          </ac:spMkLst>
        </pc:spChg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3" creationId="{F66F0BA0-58C9-4D3D-B814-0D61C93F86B6}"/>
          </ac:spMkLst>
        </pc:spChg>
        <pc:spChg chg="del">
          <ac:chgData name="Cesar Augusto Lopez Gallego" userId="0dfa9112-9251-4882-b472-cf2dfcee09d1" providerId="ADAL" clId="{0B8C9143-130C-4599-A440-353DF7140902}" dt="2021-08-24T13:38:32.362" v="53"/>
          <ac:spMkLst>
            <pc:docMk/>
            <pc:sldMk cId="4124634186" sldId="354"/>
            <ac:spMk id="4" creationId="{B9EC4A14-F578-462E-B953-FA2ACFB81141}"/>
          </ac:spMkLst>
        </pc:spChg>
        <pc:spChg chg="add mod">
          <ac:chgData name="Cesar Augusto Lopez Gallego" userId="0dfa9112-9251-4882-b472-cf2dfcee09d1" providerId="ADAL" clId="{0B8C9143-130C-4599-A440-353DF7140902}" dt="2021-08-24T13:38:37.082" v="65" actId="20577"/>
          <ac:spMkLst>
            <pc:docMk/>
            <pc:sldMk cId="4124634186" sldId="354"/>
            <ac:spMk id="5" creationId="{AD5C998C-825F-4C53-8024-3C00D1069F61}"/>
          </ac:spMkLst>
        </pc:spChg>
        <pc:spChg chg="add mod">
          <ac:chgData name="Cesar Augusto Lopez Gallego" userId="0dfa9112-9251-4882-b472-cf2dfcee09d1" providerId="ADAL" clId="{0B8C9143-130C-4599-A440-353DF7140902}" dt="2021-08-24T13:38:52.100" v="71" actId="1076"/>
          <ac:spMkLst>
            <pc:docMk/>
            <pc:sldMk cId="4124634186" sldId="354"/>
            <ac:spMk id="6" creationId="{CDA9329F-2E8F-4E2E-AB2F-E999373A0F9B}"/>
          </ac:spMkLst>
        </pc:spChg>
      </pc:sldChg>
    </pc:docChg>
  </pc:docChgLst>
  <pc:docChgLst>
    <pc:chgData name="Juan Pablo Rojas Higuita" userId="S::juanp.rojash@upb.edu.co::8f104a4f-6434-4a39-82bc-403ae85e361c" providerId="AD" clId="Web-{E837A8DF-1FF6-AF4A-DB0C-332608DB8ADA}"/>
    <pc:docChg chg="modSld">
      <pc:chgData name="Juan Pablo Rojas Higuita" userId="S::juanp.rojash@upb.edu.co::8f104a4f-6434-4a39-82bc-403ae85e361c" providerId="AD" clId="Web-{E837A8DF-1FF6-AF4A-DB0C-332608DB8ADA}" dt="2023-06-21T03:59:23.491" v="2" actId="20577"/>
      <pc:docMkLst>
        <pc:docMk/>
      </pc:docMkLst>
      <pc:sldChg chg="modSp">
        <pc:chgData name="Juan Pablo Rojas Higuita" userId="S::juanp.rojash@upb.edu.co::8f104a4f-6434-4a39-82bc-403ae85e361c" providerId="AD" clId="Web-{E837A8DF-1FF6-AF4A-DB0C-332608DB8ADA}" dt="2023-06-21T03:59:23.491" v="2" actId="20577"/>
        <pc:sldMkLst>
          <pc:docMk/>
          <pc:sldMk cId="2825917325" sldId="293"/>
        </pc:sldMkLst>
        <pc:spChg chg="mod">
          <ac:chgData name="Juan Pablo Rojas Higuita" userId="S::juanp.rojash@upb.edu.co::8f104a4f-6434-4a39-82bc-403ae85e361c" providerId="AD" clId="Web-{E837A8DF-1FF6-AF4A-DB0C-332608DB8ADA}" dt="2023-06-21T03:59:23.491" v="2" actId="20577"/>
          <ac:spMkLst>
            <pc:docMk/>
            <pc:sldMk cId="2825917325" sldId="293"/>
            <ac:spMk id="5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1C323E9C-4CB8-4A52-821F-938599F03D33}"/>
    <pc:docChg chg="modSld sldOrd">
      <pc:chgData name="Cesar Augusto Lopez Gallego" userId="0dfa9112-9251-4882-b472-cf2dfcee09d1" providerId="ADAL" clId="{1C323E9C-4CB8-4A52-821F-938599F03D33}" dt="2024-09-17T14:43:52.871" v="2"/>
      <pc:docMkLst>
        <pc:docMk/>
      </pc:docMkLst>
      <pc:sldChg chg="modSp mod">
        <pc:chgData name="Cesar Augusto Lopez Gallego" userId="0dfa9112-9251-4882-b472-cf2dfcee09d1" providerId="ADAL" clId="{1C323E9C-4CB8-4A52-821F-938599F03D33}" dt="2024-09-17T14:37:55.056" v="0" actId="20577"/>
        <pc:sldMkLst>
          <pc:docMk/>
          <pc:sldMk cId="2825917325" sldId="293"/>
        </pc:sldMkLst>
        <pc:spChg chg="mod">
          <ac:chgData name="Cesar Augusto Lopez Gallego" userId="0dfa9112-9251-4882-b472-cf2dfcee09d1" providerId="ADAL" clId="{1C323E9C-4CB8-4A52-821F-938599F03D33}" dt="2024-09-17T14:37:55.056" v="0" actId="20577"/>
          <ac:spMkLst>
            <pc:docMk/>
            <pc:sldMk cId="2825917325" sldId="293"/>
            <ac:spMk id="6" creationId="{00000000-0000-0000-0000-000000000000}"/>
          </ac:spMkLst>
        </pc:spChg>
      </pc:sldChg>
      <pc:sldChg chg="ord">
        <pc:chgData name="Cesar Augusto Lopez Gallego" userId="0dfa9112-9251-4882-b472-cf2dfcee09d1" providerId="ADAL" clId="{1C323E9C-4CB8-4A52-821F-938599F03D33}" dt="2024-09-17T14:43:52.871" v="2"/>
        <pc:sldMkLst>
          <pc:docMk/>
          <pc:sldMk cId="2123160133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17/09/2024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17/09/2024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333F-D27D-4AE8-8614-F795CFCE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55B2A-BEB0-4F7B-A725-D0AB3238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dado,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con una </a:t>
            </a:r>
            <a:r>
              <a:rPr lang="en-US" dirty="0" err="1"/>
              <a:t>función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enunciado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par. </a:t>
            </a:r>
            <a:r>
              <a:rPr lang="en-US" dirty="0" err="1"/>
              <a:t>Considere</a:t>
            </a:r>
            <a:r>
              <a:rPr lang="en-US" dirty="0"/>
              <a:t> cero par.</a:t>
            </a:r>
          </a:p>
          <a:p>
            <a:pPr lvl="1"/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mayúscula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impar</a:t>
            </a:r>
            <a:endParaRPr lang="en-US" dirty="0"/>
          </a:p>
          <a:p>
            <a:pPr lvl="1"/>
            <a:r>
              <a:rPr lang="en-US" dirty="0" err="1"/>
              <a:t>Contar</a:t>
            </a:r>
            <a:r>
              <a:rPr lang="en-US" dirty="0"/>
              <a:t> las </a:t>
            </a:r>
            <a:r>
              <a:rPr lang="en-US" dirty="0" err="1"/>
              <a:t>veces</a:t>
            </a:r>
            <a:r>
              <a:rPr lang="en-US" dirty="0"/>
              <a:t> que </a:t>
            </a:r>
            <a:r>
              <a:rPr lang="en-US" dirty="0" err="1"/>
              <a:t>aparece</a:t>
            </a:r>
            <a:r>
              <a:rPr lang="en-US" dirty="0"/>
              <a:t> el </a:t>
            </a:r>
            <a:r>
              <a:rPr lang="en-US" dirty="0" err="1"/>
              <a:t>caracter</a:t>
            </a:r>
            <a:r>
              <a:rPr lang="en-US" dirty="0"/>
              <a:t> </a:t>
            </a:r>
          </a:p>
          <a:p>
            <a:r>
              <a:rPr lang="es-CO" dirty="0"/>
              <a:t>Usando un archivo de texto palabras.txt y la clase </a:t>
            </a:r>
            <a:r>
              <a:rPr lang="es-CO" dirty="0" err="1"/>
              <a:t>String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Determine cuáles y cuántas palabras tienen las 5 vocales.</a:t>
            </a:r>
          </a:p>
          <a:p>
            <a:pPr lvl="1"/>
            <a:r>
              <a:rPr lang="es-CO" dirty="0"/>
              <a:t>Determine cuáles palabras son palíndromas, que se leen igual de izquierda a derecha y de derecha a izquierda</a:t>
            </a:r>
          </a:p>
          <a:p>
            <a:pPr lvl="1"/>
            <a:r>
              <a:rPr lang="es-CO" dirty="0"/>
              <a:t>Para cada palabra calcule su inversa</a:t>
            </a:r>
          </a:p>
          <a:p>
            <a:pPr lvl="1"/>
            <a:r>
              <a:rPr lang="en-US" dirty="0"/>
              <a:t>Determine </a:t>
            </a:r>
            <a:r>
              <a:rPr lang="en-US" dirty="0" err="1"/>
              <a:t>qué</a:t>
            </a:r>
            <a:r>
              <a:rPr lang="en-US" dirty="0"/>
              <a:t> palabras </a:t>
            </a:r>
            <a:r>
              <a:rPr lang="en-US" dirty="0" err="1"/>
              <a:t>tienen</a:t>
            </a:r>
            <a:r>
              <a:rPr lang="en-US" dirty="0"/>
              <a:t> las </a:t>
            </a:r>
            <a:r>
              <a:rPr lang="en-US" dirty="0" err="1"/>
              <a:t>vocales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leyéndolas</a:t>
            </a:r>
            <a:r>
              <a:rPr lang="en-US" dirty="0"/>
              <a:t> de </a:t>
            </a:r>
            <a:r>
              <a:rPr lang="en-US" dirty="0" err="1"/>
              <a:t>derecha</a:t>
            </a:r>
            <a:r>
              <a:rPr lang="en-US" dirty="0"/>
              <a:t> a </a:t>
            </a:r>
            <a:r>
              <a:rPr lang="en-US" dirty="0" err="1"/>
              <a:t>izquierda</a:t>
            </a:r>
            <a:r>
              <a:rPr lang="en-US" dirty="0"/>
              <a:t>  o de </a:t>
            </a:r>
            <a:r>
              <a:rPr lang="en-US" dirty="0" err="1"/>
              <a:t>izquierda</a:t>
            </a:r>
            <a:r>
              <a:rPr lang="en-US" dirty="0"/>
              <a:t> a </a:t>
            </a:r>
            <a:r>
              <a:rPr lang="en-US" dirty="0" err="1"/>
              <a:t>derecha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4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82AE90-DC9C-44A0-82F9-0E7FB97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03D0669-565C-4848-AC44-6324F823C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dirty="0"/>
              <a:t>Se tiene en un archivo (triqui.txt) los resultados de las partidas de triqui de tres jugadores que se enfrentan entre sí. Un ejemplo de las líneas, es el siguiente: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marL="0" indent="0">
              <a:buNone/>
            </a:pPr>
            <a:r>
              <a:rPr lang="es-CO" dirty="0"/>
              <a:t>jugador1@X@jugador2@O@XOX@XOO@XXO</a:t>
            </a:r>
          </a:p>
          <a:p>
            <a:pPr marL="0" indent="0">
              <a:buNone/>
            </a:pPr>
            <a:r>
              <a:rPr lang="es-CO" dirty="0"/>
              <a:t> </a:t>
            </a:r>
          </a:p>
          <a:p>
            <a:pPr marL="0" indent="0">
              <a:buNone/>
            </a:pPr>
            <a:r>
              <a:rPr lang="es-CO" dirty="0"/>
              <a:t>Lo cual representa:</a:t>
            </a:r>
          </a:p>
          <a:p>
            <a:pPr marL="518145" lvl="1" indent="0">
              <a:buNone/>
            </a:pPr>
            <a:r>
              <a:rPr lang="es-CO" dirty="0"/>
              <a:t>XOX</a:t>
            </a:r>
          </a:p>
          <a:p>
            <a:pPr marL="518145" lvl="1" indent="0">
              <a:buNone/>
            </a:pPr>
            <a:r>
              <a:rPr lang="es-CO" dirty="0"/>
              <a:t>XOO</a:t>
            </a:r>
          </a:p>
          <a:p>
            <a:pPr marL="518145" lvl="1" indent="0">
              <a:buNone/>
            </a:pPr>
            <a:r>
              <a:rPr lang="es-CO" dirty="0"/>
              <a:t>XXO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Por lo tanto el jugador1 que tenía la X en ese juego, es el ganador.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7E3183-F113-45C6-A7A1-2AC080EC2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El algoritmo y el programa en java debe Evaluar cada partida de la siguiente forma:</a:t>
            </a:r>
          </a:p>
          <a:p>
            <a:endParaRPr lang="es-CO" dirty="0"/>
          </a:p>
          <a:p>
            <a:pPr lvl="1"/>
            <a:r>
              <a:rPr lang="es-CO" dirty="0"/>
              <a:t>Saber con cual letra juega cada jugador la partida</a:t>
            </a:r>
          </a:p>
          <a:p>
            <a:pPr lvl="1"/>
            <a:r>
              <a:rPr lang="es-CO" dirty="0"/>
              <a:t>Analizar el resultado final del cuadro para ver donde hay diagonales , verticales u horizontales con la misma letra de cada jugador</a:t>
            </a:r>
          </a:p>
          <a:p>
            <a:pPr lvl="1"/>
            <a:r>
              <a:rPr lang="es-CO" dirty="0"/>
              <a:t>Establecer quién ganó cada partida o si quedaron en tablas (nadie ganó)</a:t>
            </a:r>
          </a:p>
          <a:p>
            <a:pPr lvl="1"/>
            <a:r>
              <a:rPr lang="es-CO" dirty="0"/>
              <a:t>Al ganador apuntarle 2 puntos</a:t>
            </a:r>
          </a:p>
          <a:p>
            <a:pPr lvl="1"/>
            <a:r>
              <a:rPr lang="es-CO" dirty="0"/>
              <a:t>En tablas, a cada uno 1 punto</a:t>
            </a:r>
          </a:p>
          <a:p>
            <a:pPr lvl="1"/>
            <a:r>
              <a:rPr lang="es-CO" dirty="0"/>
              <a:t>Establecer quién ganó el torneo o si hay empate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873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5C998C-825F-4C53-8024-3C00D106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A9329F-2E8F-4E2E-AB2F-E999373A0F9B}"/>
              </a:ext>
            </a:extLst>
          </p:cNvPr>
          <p:cNvSpPr/>
          <p:nvPr/>
        </p:nvSpPr>
        <p:spPr>
          <a:xfrm>
            <a:off x="1828800" y="1507710"/>
            <a:ext cx="107840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Se tiene un archivo lotes.txt. Cada línea contiene el resultado de </a:t>
            </a:r>
            <a:r>
              <a:rPr lang="es-CO" sz="2400" dirty="0" err="1"/>
              <a:t>faricación</a:t>
            </a:r>
            <a:r>
              <a:rPr lang="es-CO" sz="2400" dirty="0"/>
              <a:t> de 10 productos. </a:t>
            </a:r>
          </a:p>
          <a:p>
            <a:endParaRPr lang="es-CO" sz="2400" dirty="0"/>
          </a:p>
          <a:p>
            <a:r>
              <a:rPr lang="es-CO" sz="2400" dirty="0"/>
              <a:t>Si sale ! producto ok</a:t>
            </a:r>
          </a:p>
          <a:p>
            <a:r>
              <a:rPr lang="es-CO" sz="2400" dirty="0"/>
              <a:t>Si sale # producto defectuoso</a:t>
            </a:r>
          </a:p>
          <a:p>
            <a:endParaRPr lang="es-CO" sz="2400" dirty="0"/>
          </a:p>
          <a:p>
            <a:r>
              <a:rPr lang="es-CO" sz="2400" dirty="0"/>
              <a:t>La línea viene así:</a:t>
            </a:r>
          </a:p>
          <a:p>
            <a:endParaRPr lang="es-CO" sz="2400" dirty="0"/>
          </a:p>
          <a:p>
            <a:r>
              <a:rPr lang="es-CO" sz="2400" dirty="0"/>
              <a:t>Lote1@!@!@!@#@!@!@!@!@#@!</a:t>
            </a:r>
          </a:p>
          <a:p>
            <a:endParaRPr lang="es-CO" sz="2400" dirty="0"/>
          </a:p>
          <a:p>
            <a:r>
              <a:rPr lang="es-CO" sz="2400" dirty="0"/>
              <a:t>Se necesita un algoritmo que haga el análisis de los lotes y arroje:</a:t>
            </a:r>
          </a:p>
          <a:p>
            <a:endParaRPr lang="es-CO" sz="2400" dirty="0"/>
          </a:p>
          <a:p>
            <a:r>
              <a:rPr lang="es-CO" sz="2400" dirty="0" err="1"/>
              <a:t>Nro</a:t>
            </a:r>
            <a:r>
              <a:rPr lang="es-CO" sz="2400" dirty="0"/>
              <a:t> del lote, cuántos productos buenos, cuántos defectuosos, cual es la posición del producto defectuoso. Para el caso del ejemplo de la línea los defectuosos están en la </a:t>
            </a:r>
            <a:r>
              <a:rPr lang="es-CO" sz="2400" dirty="0" err="1"/>
              <a:t>posción</a:t>
            </a:r>
            <a:r>
              <a:rPr lang="es-CO" sz="2400" dirty="0"/>
              <a:t> 4 y 9</a:t>
            </a:r>
          </a:p>
        </p:txBody>
      </p:sp>
    </p:spTree>
    <p:extLst>
      <p:ext uri="{BB962C8B-B14F-4D97-AF65-F5344CB8AC3E}">
        <p14:creationId xmlns:p14="http://schemas.microsoft.com/office/powerpoint/2010/main" val="412463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D308A-29D0-476C-8234-6ABBCEAF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6C70A-3242-4EAE-BDE3-C9D19365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, con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estructura</a:t>
            </a:r>
            <a:endParaRPr lang="en-US" dirty="0"/>
          </a:p>
          <a:p>
            <a:pPr lvl="1"/>
            <a:r>
              <a:rPr lang="es-CO" u="sng" dirty="0" err="1"/>
              <a:t>Nombre@cedula</a:t>
            </a:r>
            <a:r>
              <a:rPr lang="es-CO" u="sng" dirty="0"/>
              <a:t>@ salario </a:t>
            </a:r>
            <a:r>
              <a:rPr lang="es-CO" u="sng" dirty="0" err="1"/>
              <a:t>basico</a:t>
            </a:r>
            <a:r>
              <a:rPr lang="es-CO" u="sng" dirty="0"/>
              <a:t> </a:t>
            </a:r>
            <a:r>
              <a:rPr lang="es-CO" u="sng" dirty="0" err="1"/>
              <a:t>hora@horas</a:t>
            </a:r>
            <a:r>
              <a:rPr lang="es-CO" u="sng" dirty="0"/>
              <a:t> </a:t>
            </a:r>
            <a:r>
              <a:rPr lang="es-CO" u="sng" dirty="0" err="1"/>
              <a:t>trabajadas@horas</a:t>
            </a:r>
            <a:r>
              <a:rPr lang="es-CO" u="sng" dirty="0"/>
              <a:t> </a:t>
            </a:r>
            <a:r>
              <a:rPr lang="es-CO" u="sng" dirty="0" err="1"/>
              <a:t>extras@ciudad</a:t>
            </a:r>
            <a:r>
              <a:rPr lang="es-CO" u="sng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</a:t>
            </a:r>
            <a:r>
              <a:rPr lang="en-US" dirty="0" err="1"/>
              <a:t>calcule</a:t>
            </a:r>
            <a:r>
              <a:rPr lang="en-US" dirty="0"/>
              <a:t> el </a:t>
            </a:r>
            <a:r>
              <a:rPr lang="en-US" dirty="0" err="1"/>
              <a:t>pago</a:t>
            </a:r>
            <a:r>
              <a:rPr lang="en-US" dirty="0"/>
              <a:t> total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empleado</a:t>
            </a:r>
            <a:r>
              <a:rPr lang="en-US" dirty="0"/>
              <a:t> </a:t>
            </a:r>
            <a:r>
              <a:rPr lang="en-US" dirty="0" err="1"/>
              <a:t>sabiendo</a:t>
            </a:r>
            <a:r>
              <a:rPr lang="en-US" dirty="0"/>
              <a:t> que las horas extras se les </a:t>
            </a:r>
            <a:r>
              <a:rPr lang="en-US" dirty="0" err="1"/>
              <a:t>recarga</a:t>
            </a:r>
            <a:r>
              <a:rPr lang="en-US" dirty="0"/>
              <a:t> un 15% del valor normal de la hora.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la cédula, el </a:t>
            </a:r>
            <a:r>
              <a:rPr lang="en-US" dirty="0" err="1"/>
              <a:t>nombre</a:t>
            </a:r>
            <a:r>
              <a:rPr lang="en-US" dirty="0"/>
              <a:t> y el </a:t>
            </a:r>
            <a:r>
              <a:rPr lang="en-US" dirty="0" err="1"/>
              <a:t>neto</a:t>
            </a:r>
            <a:r>
              <a:rPr lang="en-US" dirty="0"/>
              <a:t> a </a:t>
            </a:r>
            <a:r>
              <a:rPr lang="en-US" dirty="0" err="1"/>
              <a:t>pagar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trabajador</a:t>
            </a:r>
            <a:endParaRPr lang="en-US" dirty="0"/>
          </a:p>
          <a:p>
            <a:pPr lvl="1"/>
            <a:r>
              <a:rPr lang="en-US" dirty="0" err="1"/>
              <a:t>Calcule</a:t>
            </a:r>
            <a:r>
              <a:rPr lang="en-US" dirty="0"/>
              <a:t> el total a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ciudad: BOG y MED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316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Lógica de Programación</a:t>
            </a:r>
          </a:p>
          <a:p>
            <a:pPr algn="r"/>
            <a:r>
              <a:rPr lang="es-CO" sz="4950" dirty="0"/>
              <a:t>Clase </a:t>
            </a:r>
            <a:r>
              <a:rPr lang="es-CO" sz="4950" err="1"/>
              <a:t>String</a:t>
            </a:r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CFF4A-1F1B-4A0F-9A42-10329898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la Clase </a:t>
            </a:r>
            <a:r>
              <a:rPr lang="es-CO" dirty="0" err="1"/>
              <a:t>String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FBB87F-0C6E-431D-A8F8-902D7B2D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Clase: Agrupador de objetos del mismo tipo</a:t>
            </a:r>
          </a:p>
          <a:p>
            <a:r>
              <a:rPr lang="es-CO" dirty="0"/>
              <a:t>Las clases tienen definidas operaciones que van a actuar sobre todos los objetos de la clase</a:t>
            </a:r>
          </a:p>
          <a:p>
            <a:r>
              <a:rPr lang="es-CO" dirty="0"/>
              <a:t>Un </a:t>
            </a:r>
            <a:r>
              <a:rPr lang="es-CO" dirty="0" err="1"/>
              <a:t>String</a:t>
            </a:r>
            <a:r>
              <a:rPr lang="es-CO" dirty="0"/>
              <a:t> es un tipo de datos especial que representa una </a:t>
            </a:r>
            <a:r>
              <a:rPr lang="es-CO" b="1" dirty="0"/>
              <a:t>cadena de caracteres que no se puede modificar</a:t>
            </a:r>
            <a:r>
              <a:rPr lang="es-CO" dirty="0"/>
              <a:t>.</a:t>
            </a:r>
          </a:p>
          <a:p>
            <a:r>
              <a:rPr lang="es-CO" dirty="0"/>
              <a:t>Cualquier expresión que tenga la forma "</a:t>
            </a:r>
            <a:r>
              <a:rPr lang="es-CO" i="1" dirty="0"/>
              <a:t>texto</a:t>
            </a:r>
            <a:r>
              <a:rPr lang="es-CO" dirty="0"/>
              <a:t>", textos entre comillas dobles, el lenguaje java los implementa como objetos de la clase </a:t>
            </a:r>
            <a:r>
              <a:rPr lang="es-CO" dirty="0" err="1"/>
              <a:t>String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76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8F28-8AA7-48DE-BCB7-AECED04C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Diferentes formas para crear un </a:t>
            </a:r>
            <a:r>
              <a:rPr lang="es-CO" dirty="0" err="1"/>
              <a:t>string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E7A35-73EC-401B-BC99-A3762EF0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String</a:t>
            </a:r>
            <a:r>
              <a:rPr lang="es-CO" dirty="0"/>
              <a:t> nombre = “James";</a:t>
            </a:r>
          </a:p>
          <a:p>
            <a:r>
              <a:rPr lang="en-US" dirty="0"/>
              <a:t>String </a:t>
            </a:r>
            <a:r>
              <a:rPr lang="en-US" dirty="0" err="1"/>
              <a:t>nombre</a:t>
            </a:r>
            <a:r>
              <a:rPr lang="en-US" dirty="0"/>
              <a:t> = new String();   //</a:t>
            </a:r>
            <a:r>
              <a:rPr lang="en-US" dirty="0" err="1"/>
              <a:t>crea</a:t>
            </a:r>
            <a:r>
              <a:rPr lang="en-US" dirty="0"/>
              <a:t> el string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,   Equivale a:   String </a:t>
            </a:r>
            <a:r>
              <a:rPr lang="en-US" dirty="0" err="1"/>
              <a:t>nombre</a:t>
            </a:r>
            <a:r>
              <a:rPr lang="en-US" dirty="0"/>
              <a:t> = "";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String </a:t>
            </a:r>
            <a:r>
              <a:rPr lang="en-GB" dirty="0" err="1"/>
              <a:t>nombrecompleto</a:t>
            </a:r>
            <a:r>
              <a:rPr lang="en-GB" dirty="0"/>
              <a:t> = nombre1 + "</a:t>
            </a:r>
            <a:r>
              <a:rPr lang="es-CO" dirty="0"/>
              <a:t> </a:t>
            </a:r>
            <a:r>
              <a:rPr lang="es-CO" dirty="0" err="1"/>
              <a:t>Rodriguez</a:t>
            </a:r>
            <a:r>
              <a:rPr lang="en-GB" dirty="0"/>
              <a:t>"; </a:t>
            </a:r>
          </a:p>
          <a:p>
            <a:r>
              <a:rPr lang="en-US" dirty="0"/>
              <a:t>String </a:t>
            </a:r>
            <a:r>
              <a:rPr lang="en-US" dirty="0" err="1"/>
              <a:t>nombrecompleto</a:t>
            </a:r>
            <a:r>
              <a:rPr lang="en-US" dirty="0"/>
              <a:t> = new String(“James Rodriguez"); 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72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B6788-EFDF-4674-8238-021CAAF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sobre los objetos </a:t>
            </a:r>
            <a:r>
              <a:rPr lang="es-CO" dirty="0" err="1"/>
              <a:t>String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B95F16-99D2-48E0-A2F1-C16949CA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22" y="1576249"/>
            <a:ext cx="595395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DDBA2-B97B-45B1-861A-D9D7EC53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</a:t>
            </a:r>
            <a:r>
              <a:rPr lang="es-CO" dirty="0" err="1"/>
              <a:t>indexOf</a:t>
            </a:r>
            <a:r>
              <a:rPr lang="es-CO" dirty="0"/>
              <a:t> y </a:t>
            </a:r>
            <a:r>
              <a:rPr lang="es-CO" dirty="0" err="1"/>
              <a:t>contains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B01FC4-4EA3-40D2-B5CD-8E8FF48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Contains</a:t>
            </a:r>
            <a:endParaRPr lang="es-CO" dirty="0"/>
          </a:p>
          <a:p>
            <a:pPr lvl="1"/>
            <a:r>
              <a:rPr lang="es-CO" dirty="0"/>
              <a:t>Método que retorna un </a:t>
            </a:r>
            <a:r>
              <a:rPr lang="es-CO" dirty="0" err="1"/>
              <a:t>boolean</a:t>
            </a:r>
            <a:r>
              <a:rPr lang="es-CO" dirty="0"/>
              <a:t> que indica T si la cadena buscada existe en el texto</a:t>
            </a:r>
          </a:p>
          <a:p>
            <a:pPr lvl="1"/>
            <a:r>
              <a:rPr lang="es-CO" dirty="0" err="1"/>
              <a:t>String.</a:t>
            </a:r>
            <a:r>
              <a:rPr lang="es-CO" b="1" dirty="0" err="1"/>
              <a:t>contains</a:t>
            </a:r>
            <a:r>
              <a:rPr lang="es-CO" dirty="0"/>
              <a:t>()</a:t>
            </a:r>
          </a:p>
          <a:p>
            <a:r>
              <a:rPr lang="es-CO" dirty="0" err="1"/>
              <a:t>IndexOf</a:t>
            </a:r>
            <a:endParaRPr lang="es-CO" dirty="0"/>
          </a:p>
          <a:p>
            <a:pPr lvl="1"/>
            <a:r>
              <a:rPr lang="es-CO" dirty="0"/>
              <a:t>Método que devuelve un entero  donde comienza la cadena a buscar</a:t>
            </a:r>
          </a:p>
          <a:p>
            <a:pPr lvl="1"/>
            <a:r>
              <a:rPr lang="es-CO" i="1" dirty="0" err="1"/>
              <a:t>string</a:t>
            </a:r>
            <a:r>
              <a:rPr lang="es-CO" dirty="0" err="1"/>
              <a:t>.indexOf</a:t>
            </a:r>
            <a:r>
              <a:rPr lang="es-CO" dirty="0"/>
              <a:t>(</a:t>
            </a:r>
            <a:r>
              <a:rPr lang="es-CO" i="1" dirty="0" err="1"/>
              <a:t>searchvalue</a:t>
            </a:r>
            <a:r>
              <a:rPr lang="es-CO" dirty="0"/>
              <a:t>,</a:t>
            </a:r>
            <a:r>
              <a:rPr lang="es-CO" i="1" dirty="0"/>
              <a:t> </a:t>
            </a:r>
            <a:r>
              <a:rPr lang="es-CO" i="1" dirty="0" err="1"/>
              <a:t>start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551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6DBC-99E4-4B7D-BFC9-EA66EA0D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2B3F3-352C-471F-B444-D11DD5D2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4986816" cy="493151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un string, que </a:t>
            </a:r>
            <a:r>
              <a:rPr lang="en-US" dirty="0" err="1"/>
              <a:t>est</a:t>
            </a:r>
            <a:r>
              <a:rPr lang="es-CO" dirty="0"/>
              <a:t>á delimitada por algún </a:t>
            </a:r>
            <a:r>
              <a:rPr lang="es-CO" dirty="0" err="1"/>
              <a:t>caracter</a:t>
            </a:r>
            <a:r>
              <a:rPr lang="es-CO" dirty="0"/>
              <a:t> separador</a:t>
            </a:r>
          </a:p>
          <a:p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</a:t>
            </a:r>
            <a:r>
              <a:rPr lang="en-US" dirty="0" err="1"/>
              <a:t>organizado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. </a:t>
            </a:r>
          </a:p>
          <a:p>
            <a:r>
              <a:rPr lang="en-US" dirty="0"/>
              <a:t>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</a:t>
            </a:r>
            <a:r>
              <a:rPr lang="es-CO" dirty="0" err="1"/>
              <a:t>ón</a:t>
            </a:r>
            <a:r>
              <a:rPr lang="es-CO" dirty="0"/>
              <a:t> va a tener el primer </a:t>
            </a:r>
            <a:r>
              <a:rPr lang="es-CO" dirty="0" err="1"/>
              <a:t>string</a:t>
            </a:r>
            <a:r>
              <a:rPr lang="es-CO" dirty="0"/>
              <a:t> y así se organizarán las posiciones siguientes</a:t>
            </a:r>
          </a:p>
          <a:p>
            <a:r>
              <a:rPr lang="es-CO" dirty="0"/>
              <a:t>Ejemplo: para cada línea de un archivo de texto se tiene la siguiente información separada por @</a:t>
            </a:r>
          </a:p>
          <a:p>
            <a:pPr lvl="1"/>
            <a:r>
              <a:rPr lang="es-CO" dirty="0" err="1"/>
              <a:t>Nombre@Tipoid@Nroid@Edad</a:t>
            </a:r>
            <a:endParaRPr lang="es-CO" dirty="0"/>
          </a:p>
          <a:p>
            <a:pPr lvl="1"/>
            <a:endParaRPr lang="es-CO" dirty="0"/>
          </a:p>
          <a:p>
            <a:pPr lvl="1"/>
            <a:r>
              <a:rPr lang="es-CO" dirty="0"/>
              <a:t>Juan Perez@CC@99666777@25</a:t>
            </a:r>
          </a:p>
          <a:p>
            <a:pPr marL="518145" lvl="1" indent="0">
              <a:buNone/>
            </a:pPr>
            <a:endParaRPr lang="es-CO" dirty="0"/>
          </a:p>
          <a:p>
            <a:pPr lvl="1"/>
            <a:r>
              <a:rPr lang="es-CO" dirty="0"/>
              <a:t>Juanita Acosta@TI@1052999888@17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A1F7F70-E07F-453A-AA66-4A5B09D21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50306"/>
              </p:ext>
            </p:extLst>
          </p:nvPr>
        </p:nvGraphicFramePr>
        <p:xfrm>
          <a:off x="7083188" y="4332263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 </a:t>
                      </a:r>
                      <a:r>
                        <a:rPr lang="es-CO" sz="1600" dirty="0" err="1"/>
                        <a:t>Perez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98666777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511F10E-FF30-45BD-A640-3304852FD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48112"/>
              </p:ext>
            </p:extLst>
          </p:nvPr>
        </p:nvGraphicFramePr>
        <p:xfrm>
          <a:off x="7083188" y="5332288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Juanita Acosta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1052999888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6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5A85-1BAF-473B-9B59-C304DF8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Split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8151A-220A-4C00-9C42-0FFB8C73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11917680" cy="1320544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El arreglo donde va a quedar la información tendrá un nombre, para nuestro ejemplo, </a:t>
            </a:r>
            <a:r>
              <a:rPr lang="es-CO" dirty="0" err="1"/>
              <a:t>info</a:t>
            </a:r>
            <a:endParaRPr lang="es-CO" dirty="0"/>
          </a:p>
          <a:p>
            <a:r>
              <a:rPr lang="es-CO" dirty="0"/>
              <a:t>Y cada dato una posición, el primer dato estará en la posición  cero</a:t>
            </a:r>
          </a:p>
          <a:p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8F3286F-1BF2-45B0-9D85-9CB4A5BCF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70385"/>
              </p:ext>
            </p:extLst>
          </p:nvPr>
        </p:nvGraphicFramePr>
        <p:xfrm>
          <a:off x="5033671" y="3764705"/>
          <a:ext cx="4694831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7038">
                  <a:extLst>
                    <a:ext uri="{9D8B030D-6E8A-4147-A177-3AD203B41FA5}">
                      <a16:colId xmlns:a16="http://schemas.microsoft.com/office/drawing/2014/main" val="2099464586"/>
                    </a:ext>
                  </a:extLst>
                </a:gridCol>
                <a:gridCol w="791571">
                  <a:extLst>
                    <a:ext uri="{9D8B030D-6E8A-4147-A177-3AD203B41FA5}">
                      <a16:colId xmlns:a16="http://schemas.microsoft.com/office/drawing/2014/main" val="902714065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156107052"/>
                    </a:ext>
                  </a:extLst>
                </a:gridCol>
                <a:gridCol w="600502">
                  <a:extLst>
                    <a:ext uri="{9D8B030D-6E8A-4147-A177-3AD203B41FA5}">
                      <a16:colId xmlns:a16="http://schemas.microsoft.com/office/drawing/2014/main" val="132272393"/>
                    </a:ext>
                  </a:extLst>
                </a:gridCol>
              </a:tblGrid>
              <a:tr h="285710">
                <a:tc>
                  <a:txBody>
                    <a:bodyPr/>
                    <a:lstStyle/>
                    <a:p>
                      <a:r>
                        <a:rPr lang="es-CO" sz="1600" dirty="0"/>
                        <a:t>Juan </a:t>
                      </a:r>
                      <a:r>
                        <a:rPr lang="es-CO" sz="1600" dirty="0" err="1"/>
                        <a:t>Perez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98666777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2360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9A7BA00-C9D9-421C-958B-618C1B7AB8AD}"/>
              </a:ext>
            </a:extLst>
          </p:cNvPr>
          <p:cNvSpPr txBox="1"/>
          <p:nvPr/>
        </p:nvSpPr>
        <p:spPr>
          <a:xfrm>
            <a:off x="1907623" y="3752188"/>
            <a:ext cx="249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Nombre del arreglo: </a:t>
            </a:r>
            <a:r>
              <a:rPr lang="es-CO" dirty="0" err="1"/>
              <a:t>info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3077FE-925C-491F-83EB-DB5F9158D147}"/>
              </a:ext>
            </a:extLst>
          </p:cNvPr>
          <p:cNvSpPr txBox="1"/>
          <p:nvPr/>
        </p:nvSpPr>
        <p:spPr>
          <a:xfrm>
            <a:off x="5033671" y="3389581"/>
            <a:ext cx="7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9EB547-6C94-490E-9A41-E23F2C9D2F02}"/>
              </a:ext>
            </a:extLst>
          </p:cNvPr>
          <p:cNvSpPr txBox="1"/>
          <p:nvPr/>
        </p:nvSpPr>
        <p:spPr>
          <a:xfrm>
            <a:off x="5869797" y="4903076"/>
            <a:ext cx="1901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info</a:t>
            </a:r>
            <a:r>
              <a:rPr lang="es-CO" dirty="0"/>
              <a:t> [0] Juan </a:t>
            </a:r>
            <a:r>
              <a:rPr lang="es-CO" dirty="0" err="1"/>
              <a:t>Perez</a:t>
            </a:r>
            <a:endParaRPr lang="es-CO" dirty="0"/>
          </a:p>
          <a:p>
            <a:r>
              <a:rPr lang="es-CO" dirty="0" err="1"/>
              <a:t>info</a:t>
            </a:r>
            <a:r>
              <a:rPr lang="es-CO" dirty="0"/>
              <a:t> [1] CC</a:t>
            </a:r>
          </a:p>
          <a:p>
            <a:r>
              <a:rPr lang="es-CO" dirty="0" err="1"/>
              <a:t>info</a:t>
            </a:r>
            <a:r>
              <a:rPr lang="es-CO" dirty="0"/>
              <a:t> [2] 98666777</a:t>
            </a:r>
          </a:p>
          <a:p>
            <a:r>
              <a:rPr lang="es-CO" dirty="0" err="1"/>
              <a:t>info</a:t>
            </a:r>
            <a:r>
              <a:rPr lang="es-CO" dirty="0"/>
              <a:t> [3] 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407B60-1EEA-40AE-8468-09FFE56F06A4}"/>
              </a:ext>
            </a:extLst>
          </p:cNvPr>
          <p:cNvSpPr txBox="1"/>
          <p:nvPr/>
        </p:nvSpPr>
        <p:spPr>
          <a:xfrm>
            <a:off x="5896303" y="417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DADEA7-14F0-4D47-A5B3-A43CD6682C57}"/>
              </a:ext>
            </a:extLst>
          </p:cNvPr>
          <p:cNvSpPr txBox="1"/>
          <p:nvPr/>
        </p:nvSpPr>
        <p:spPr>
          <a:xfrm>
            <a:off x="7120758" y="41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1A8855-270A-41E4-B645-3796934B7C60}"/>
              </a:ext>
            </a:extLst>
          </p:cNvPr>
          <p:cNvSpPr txBox="1"/>
          <p:nvPr/>
        </p:nvSpPr>
        <p:spPr>
          <a:xfrm>
            <a:off x="8282155" y="4151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D4EF79-7213-416F-A019-0C53E23D0BBF}"/>
              </a:ext>
            </a:extLst>
          </p:cNvPr>
          <p:cNvSpPr txBox="1"/>
          <p:nvPr/>
        </p:nvSpPr>
        <p:spPr>
          <a:xfrm>
            <a:off x="9333190" y="4146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5DAC4FFD-2B43-459E-92C4-F5D8C8F2A3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01191" y="3936854"/>
            <a:ext cx="1116740" cy="41442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2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9CB37-7F78-4901-930F-0C17AF69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F6E29-2564-4FA2-88D6-C1F43C2BF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5245888" cy="4138327"/>
          </a:xfrm>
        </p:spPr>
        <p:txBody>
          <a:bodyPr>
            <a:normAutofit/>
          </a:bodyPr>
          <a:lstStyle/>
          <a:p>
            <a:r>
              <a:rPr lang="en-US" dirty="0"/>
              <a:t>Dado el </a:t>
            </a:r>
            <a:r>
              <a:rPr lang="en-US" dirty="0" err="1"/>
              <a:t>alfabeto</a:t>
            </a:r>
            <a:r>
              <a:rPr lang="en-US" dirty="0"/>
              <a:t> </a:t>
            </a:r>
            <a:r>
              <a:rPr lang="en-US" dirty="0" err="1"/>
              <a:t>morse</a:t>
            </a:r>
            <a:r>
              <a:rPr lang="en-US" dirty="0"/>
              <a:t>, </a:t>
            </a:r>
            <a:r>
              <a:rPr lang="en-US" dirty="0" err="1"/>
              <a:t>desarrollar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que lea un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, lo </a:t>
            </a:r>
            <a:r>
              <a:rPr lang="en-US" dirty="0" err="1"/>
              <a:t>convierta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morse</a:t>
            </a:r>
            <a:r>
              <a:rPr lang="en-US" dirty="0"/>
              <a:t> y lo </a:t>
            </a:r>
            <a:r>
              <a:rPr lang="en-US" dirty="0" err="1"/>
              <a:t>escriba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.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validaciones</a:t>
            </a:r>
            <a:r>
              <a:rPr lang="en-US" dirty="0"/>
              <a:t> y </a:t>
            </a:r>
            <a:r>
              <a:rPr lang="en-US" dirty="0" err="1"/>
              <a:t>restricciones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DE28B6-EC06-4E7B-8E12-61FA30DD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38" y="1916114"/>
            <a:ext cx="4243295" cy="27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1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3640</TotalTime>
  <Words>846</Words>
  <Application>Microsoft Office PowerPoint</Application>
  <PresentationFormat>Personalizado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Descripción de la Clase String</vt:lpstr>
      <vt:lpstr>Diferentes formas para crear un string</vt:lpstr>
      <vt:lpstr>Operaciones sobre los objetos String</vt:lpstr>
      <vt:lpstr>Métodos indexOf y contains</vt:lpstr>
      <vt:lpstr>Split</vt:lpstr>
      <vt:lpstr>Split</vt:lpstr>
      <vt:lpstr>Ejercicios</vt:lpstr>
      <vt:lpstr>Ejercicios</vt:lpstr>
      <vt:lpstr>Ejercicios</vt:lpstr>
      <vt:lpstr>Ejercicios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312</cp:revision>
  <dcterms:created xsi:type="dcterms:W3CDTF">2017-09-01T21:22:22Z</dcterms:created>
  <dcterms:modified xsi:type="dcterms:W3CDTF">2024-09-17T14:43:54Z</dcterms:modified>
</cp:coreProperties>
</file>