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3FA83-EAC0-448B-9079-2604F6531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B4D591-80FE-4D7D-8CC5-00C76CECE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FF033-EA89-4C69-BAEC-C72F93E4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9BFB5-4386-45B0-A6E6-935D08A9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61346B-81BD-4696-96A3-DA91FDB5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179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EE15C-2C0D-4A8E-8894-DBD04C33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BF2DEA-2BCF-4918-8D6E-0B3695A6F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0FB5F-1167-4DB8-8AF7-E216EDC1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1BAD-6757-405F-AA80-AECC6574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72875-CBFB-49A3-82A7-E6B45B58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16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6CDDBF-74A9-49CD-BA5F-C2CCDCC2C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6F463A-0994-4504-B51F-A44CAE6C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A11CC-6ACF-435C-8D7D-DE20012D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68AB9-9BDD-4412-B295-63C6C1D3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093CD-E216-4D2F-B7F2-E9625CD4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47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415AE-BFC8-4682-89E6-80FA873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82CB5-2491-4124-AD41-8DDC9B39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E1F39-0B82-400B-B342-8B7BFE00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E1EED-A9ED-4339-BF6F-77C10874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C756A-6986-41F9-8C15-CBAC84FC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84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B62BB-F5A5-4558-900A-88E93B8D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A3B4BD-4BBF-45AC-8CAA-D1F817BE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70EE9-6227-4AED-B13C-13CCAF82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F6C3A-8682-4594-A1B3-9A3A2465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A0B4B-92B0-48CE-99B2-51ADD439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768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B6228-987F-4972-A6ED-4A82E1F3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E3C2E8-8D21-473A-8458-6589CFDCE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7B2F41-ADCF-40A0-9620-11D7EC0BE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E8AA48-9A76-4BCB-9750-968AEA87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47C11A-DF07-4F7B-9AE4-10CD265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DB105D-02E8-4CFB-8B19-50BEBA75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61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2C39E-C030-4748-B6DC-ED864990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38B574-8AA5-4C14-9696-E4F96739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50E0EC-3034-45E8-BDCC-826A279A0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EE02B0-31E7-4540-89EF-0F27BBC54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345677-F071-4BF7-97B2-F87004AC7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7EA70D-DBA4-41E7-BD7D-5EBA983D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6A2925-CB88-4088-8865-A9F252BD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7AAF6A-3FCB-48EE-8367-A838053E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542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72DB-C26D-408A-96DD-A997E276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F66986-3923-45FB-AA0C-198EB21B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807D77-F624-44AC-AB08-4ECA7275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1755CC-3485-4FCB-A058-541D462A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89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2DC432-4F56-43CF-92A0-789F267C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FF65CB-0BE5-47EE-951E-471BCBA4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AA9BE6-CF0B-4906-8AA4-B5630AF0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14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AF9FE-00B4-49CF-A60B-20D7031F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D36324-4770-4F0E-A390-7EDA48703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829B57-DFF4-4715-BCBE-68427738D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3ADDDE-9753-4E07-9630-FD904815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4F13-FF66-4100-BB5D-2AC22A3C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EFC645-6DF4-42A5-8869-7DE2FB5C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511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F4FE5-8254-434E-8580-A83E1EA9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35EE5A-E8AC-4380-98AE-0652448B0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19E816-7211-4FCE-922D-F0D5CA3D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116E3-DE77-4F23-A7A3-AE32D5A0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0C60-16CB-40B0-BCBC-AD270A50D8E1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6918A3-A8A1-48E6-9683-778075F2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97BA4-D295-4814-8653-CDD01B21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699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866331-9E8F-4088-B2FE-36B9BDC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7AF549-7BAE-46CE-AA82-977E270F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90E320-DF70-422D-8393-5BD580020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0C60-16CB-40B0-BCBC-AD270A50D8E1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1803A-055E-489E-91CD-D3D457258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140EE2-1981-4992-9D49-08950456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6B6A1-38E7-44EC-853A-52A3F5548F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12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E62CA-8DB2-429D-A6C3-ABDE588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6962437-A94C-4044-81F8-653194209A54}"/>
              </a:ext>
            </a:extLst>
          </p:cNvPr>
          <p:cNvSpPr txBox="1"/>
          <p:nvPr/>
        </p:nvSpPr>
        <p:spPr>
          <a:xfrm>
            <a:off x="1053957" y="2082445"/>
            <a:ext cx="295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Conectarse al link que le será enviado por el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 por correo, que lo llevará al proyecto del taller luego de autenticarse con su cuenta. UN ejemplo: 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6C3F5D-B4F1-487A-A5EA-E948E8C1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996" y="1141558"/>
            <a:ext cx="4451780" cy="13255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11D7809-4005-4F0C-A51D-A59A8519E3F2}"/>
              </a:ext>
            </a:extLst>
          </p:cNvPr>
          <p:cNvSpPr txBox="1"/>
          <p:nvPr/>
        </p:nvSpPr>
        <p:spPr>
          <a:xfrm>
            <a:off x="838200" y="5024063"/>
            <a:ext cx="3076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Debe aceptar la tarea 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assignment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que se le ha asignado, haciendo clic en el botón verde: 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1A1099-50B7-49ED-A3C7-981751E5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040" y="1846226"/>
            <a:ext cx="2149177" cy="2807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7D17F36F-38D4-4564-B8CF-A011585A62AB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16200000" flipH="1">
            <a:off x="7289918" y="1576089"/>
            <a:ext cx="783090" cy="2565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D763B180-0F58-4571-80B8-82731ED5D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926" y="4409519"/>
            <a:ext cx="4169622" cy="220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99B2B87-BB3A-4170-B694-210FC9AD5CE2}"/>
              </a:ext>
            </a:extLst>
          </p:cNvPr>
          <p:cNvCxnSpPr>
            <a:stCxn id="9" idx="2"/>
            <a:endCxn id="15" idx="3"/>
          </p:cNvCxnSpPr>
          <p:nvPr/>
        </p:nvCxnSpPr>
        <p:spPr>
          <a:xfrm rot="5400000">
            <a:off x="8728625" y="4203120"/>
            <a:ext cx="858929" cy="1761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B6601EE-F9CD-4662-9E61-0F2262D2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E21056-3504-48E0-A13F-79B294E70511}"/>
              </a:ext>
            </a:extLst>
          </p:cNvPr>
          <p:cNvSpPr txBox="1"/>
          <p:nvPr/>
        </p:nvSpPr>
        <p:spPr>
          <a:xfrm>
            <a:off x="945222" y="1664413"/>
            <a:ext cx="986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12. Se le da un título al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y se presiona el botón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Para subir la respuesta al taller.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7CC1CC-9A29-4ABC-A818-FA4A1D7D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57" y="2397206"/>
            <a:ext cx="3714941" cy="381019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8B934A5-E6BB-4611-83CB-A36F4835A5A1}"/>
              </a:ext>
            </a:extLst>
          </p:cNvPr>
          <p:cNvCxnSpPr>
            <a:cxnSpLocks/>
          </p:cNvCxnSpPr>
          <p:nvPr/>
        </p:nvCxnSpPr>
        <p:spPr>
          <a:xfrm>
            <a:off x="3591257" y="2033745"/>
            <a:ext cx="600599" cy="10587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A7D739F-148F-4169-AB74-0F64C180A8A8}"/>
              </a:ext>
            </a:extLst>
          </p:cNvPr>
          <p:cNvCxnSpPr>
            <a:cxnSpLocks/>
          </p:cNvCxnSpPr>
          <p:nvPr/>
        </p:nvCxnSpPr>
        <p:spPr>
          <a:xfrm flipH="1">
            <a:off x="6678202" y="2033745"/>
            <a:ext cx="296239" cy="37506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1D85996-709C-4072-AFE8-B8351126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71127B-D772-4252-A585-286222A5033B}"/>
              </a:ext>
            </a:extLst>
          </p:cNvPr>
          <p:cNvSpPr txBox="1"/>
          <p:nvPr/>
        </p:nvSpPr>
        <p:spPr>
          <a:xfrm>
            <a:off x="684087" y="1571947"/>
            <a:ext cx="4473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Una vez aceptado el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assignment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una copia de su taller ha sido creada en el  repositorio de su cuenta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En el link que se muestra, podrá acceder al proyecto que contiene el taller : 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04F5A0-28A1-4DDF-A541-73E60149E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575" y="1034565"/>
            <a:ext cx="3441602" cy="2497163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FA63AE1-0EBA-4120-8645-EE5C5E17F09A}"/>
              </a:ext>
            </a:extLst>
          </p:cNvPr>
          <p:cNvCxnSpPr>
            <a:cxnSpLocks/>
          </p:cNvCxnSpPr>
          <p:nvPr/>
        </p:nvCxnSpPr>
        <p:spPr>
          <a:xfrm>
            <a:off x="3411020" y="2393879"/>
            <a:ext cx="2018501" cy="76028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96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BE6FF4-C0D0-4AFA-AFE8-6EA3485B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5" y="2125644"/>
            <a:ext cx="7043980" cy="367823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8AE66E-1F0C-4C90-A574-B7618271CBCB}"/>
              </a:ext>
            </a:extLst>
          </p:cNvPr>
          <p:cNvSpPr txBox="1"/>
          <p:nvPr/>
        </p:nvSpPr>
        <p:spPr>
          <a:xfrm>
            <a:off x="838200" y="1133553"/>
            <a:ext cx="1070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Estando en el repositorio que contiene el proyecto java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gradle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 contiene el taller, selecciona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luego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zip. Esto descargará el proyecto comprimido a su máquina. 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D8F4B89-DEBE-4B0B-B9AA-7A4972A37264}"/>
              </a:ext>
            </a:extLst>
          </p:cNvPr>
          <p:cNvCxnSpPr>
            <a:cxnSpLocks/>
          </p:cNvCxnSpPr>
          <p:nvPr/>
        </p:nvCxnSpPr>
        <p:spPr>
          <a:xfrm flipH="1">
            <a:off x="7212458" y="1456718"/>
            <a:ext cx="2989782" cy="1450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DC9802C-4C2D-4E04-A0AD-2DE89A3D9104}"/>
              </a:ext>
            </a:extLst>
          </p:cNvPr>
          <p:cNvCxnSpPr>
            <a:cxnSpLocks/>
          </p:cNvCxnSpPr>
          <p:nvPr/>
        </p:nvCxnSpPr>
        <p:spPr>
          <a:xfrm>
            <a:off x="1613043" y="1789217"/>
            <a:ext cx="3092520" cy="3555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AD4789B8-6F09-4AFE-A6E8-4ADCFD49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C65CE4A-77A0-4EB1-A2A6-16B6D36C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518" y="2788216"/>
            <a:ext cx="2725490" cy="3231998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C052C96-2F62-4AA4-A4F5-978ACE2B8D65}"/>
              </a:ext>
            </a:extLst>
          </p:cNvPr>
          <p:cNvCxnSpPr/>
          <p:nvPr/>
        </p:nvCxnSpPr>
        <p:spPr>
          <a:xfrm>
            <a:off x="7366571" y="1643865"/>
            <a:ext cx="1880171" cy="1705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D5B5E0D-B01F-482C-86AF-587C0293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D3CD42-421E-4D9C-AB1B-03F9C6C8029B}"/>
              </a:ext>
            </a:extLst>
          </p:cNvPr>
          <p:cNvSpPr txBox="1"/>
          <p:nvPr/>
        </p:nvSpPr>
        <p:spPr>
          <a:xfrm>
            <a:off x="601895" y="1664413"/>
            <a:ext cx="406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Descomprima el proyecto a una carpeta y revise que tenga el proyecto que descargó del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6676B9-C30A-4DFE-99F1-E276F514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21" y="1489297"/>
            <a:ext cx="4062720" cy="8780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861108C-1BEF-4C46-A453-CF19CA50208F}"/>
              </a:ext>
            </a:extLst>
          </p:cNvPr>
          <p:cNvSpPr txBox="1"/>
          <p:nvPr/>
        </p:nvSpPr>
        <p:spPr>
          <a:xfrm>
            <a:off x="688370" y="3513761"/>
            <a:ext cx="3708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Abra visual Studio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arrastre la carpeta descomprimida, para dejar el proyecto abierto (como lo hemos hecho en clase)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94C781F-00E0-4F26-B6C5-22F56E40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40" y="2732446"/>
            <a:ext cx="7268513" cy="4088538"/>
          </a:xfrm>
          <a:prstGeom prst="rect">
            <a:avLst/>
          </a:prstGeom>
        </p:spPr>
      </p:pic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A5950AC2-2001-4BDD-AD85-679B18F8E9C0}"/>
              </a:ext>
            </a:extLst>
          </p:cNvPr>
          <p:cNvCxnSpPr>
            <a:cxnSpLocks/>
          </p:cNvCxnSpPr>
          <p:nvPr/>
        </p:nvCxnSpPr>
        <p:spPr>
          <a:xfrm rot="10800000">
            <a:off x="7654248" y="4664468"/>
            <a:ext cx="2167849" cy="441791"/>
          </a:xfrm>
          <a:prstGeom prst="curvedConnector3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2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C1718BF-BCA4-40FA-9A01-B3EF000CD78B}"/>
              </a:ext>
            </a:extLst>
          </p:cNvPr>
          <p:cNvSpPr txBox="1"/>
          <p:nvPr/>
        </p:nvSpPr>
        <p:spPr>
          <a:xfrm>
            <a:off x="838200" y="1255837"/>
            <a:ext cx="978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Comience a desarrollar los puntos del taller, programando en cada punto lo que le pide el enunciado… “DEBE SER TAL CUAL COMO SE ESPECIFICA EN EL ENUNCIADO”. 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5EBF6D-882D-4DF6-9201-B01A349C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108" y="1993139"/>
            <a:ext cx="8835774" cy="45550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6699C3A-5B6C-4A8C-97F4-1531A6909A3E}"/>
              </a:ext>
            </a:extLst>
          </p:cNvPr>
          <p:cNvSpPr txBox="1"/>
          <p:nvPr/>
        </p:nvSpPr>
        <p:spPr>
          <a:xfrm>
            <a:off x="565080" y="4270667"/>
            <a:ext cx="201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Esto presentará error hasta que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 termine las funciones 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B4CFD8C-5416-4786-B7A8-7B8E11B79012}"/>
              </a:ext>
            </a:extLst>
          </p:cNvPr>
          <p:cNvCxnSpPr/>
          <p:nvPr/>
        </p:nvCxnSpPr>
        <p:spPr>
          <a:xfrm flipV="1">
            <a:off x="1366463" y="3760342"/>
            <a:ext cx="1674688" cy="585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DC4EF1C5-CA3C-4DDF-87CB-3E87423D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78069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E0C22B0-7A34-4DFB-9A2D-D9BB274DE9D3}"/>
              </a:ext>
            </a:extLst>
          </p:cNvPr>
          <p:cNvSpPr txBox="1"/>
          <p:nvPr/>
        </p:nvSpPr>
        <p:spPr>
          <a:xfrm>
            <a:off x="838200" y="1255837"/>
            <a:ext cx="978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 Desarrolla el código para los algoritmos y los puede llamar y probar desde el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AC23F19-48EA-49B9-90AB-FA2E0992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824A58-D74C-4134-89D0-B44D451A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8931"/>
            <a:ext cx="5507175" cy="46339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DFB300-4371-41BD-A5C6-97D4DA4AB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106" y="2893137"/>
            <a:ext cx="4692891" cy="1282766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E3B2BE4-795C-4F59-B471-DE2CB2CD1304}"/>
              </a:ext>
            </a:extLst>
          </p:cNvPr>
          <p:cNvCxnSpPr/>
          <p:nvPr/>
        </p:nvCxnSpPr>
        <p:spPr>
          <a:xfrm flipH="1">
            <a:off x="2198670" y="1625169"/>
            <a:ext cx="328773" cy="82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12E8AD5-C7CA-4E5F-B80E-39E066EAFA63}"/>
              </a:ext>
            </a:extLst>
          </p:cNvPr>
          <p:cNvCxnSpPr>
            <a:cxnSpLocks/>
          </p:cNvCxnSpPr>
          <p:nvPr/>
        </p:nvCxnSpPr>
        <p:spPr>
          <a:xfrm flipH="1">
            <a:off x="2198670" y="1625169"/>
            <a:ext cx="523982" cy="3111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BB8F031-CEC6-4D86-9295-C800D20AA60F}"/>
              </a:ext>
            </a:extLst>
          </p:cNvPr>
          <p:cNvCxnSpPr>
            <a:cxnSpLocks/>
          </p:cNvCxnSpPr>
          <p:nvPr/>
        </p:nvCxnSpPr>
        <p:spPr>
          <a:xfrm>
            <a:off x="8525839" y="1598638"/>
            <a:ext cx="1467491" cy="15821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8054AC3-F8FF-410D-A3D1-D293F05058FE}"/>
              </a:ext>
            </a:extLst>
          </p:cNvPr>
          <p:cNvCxnSpPr>
            <a:cxnSpLocks/>
          </p:cNvCxnSpPr>
          <p:nvPr/>
        </p:nvCxnSpPr>
        <p:spPr>
          <a:xfrm>
            <a:off x="8376865" y="1625169"/>
            <a:ext cx="1037686" cy="1909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8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F5618F-5282-4B63-88E7-978EDD366D58}"/>
              </a:ext>
            </a:extLst>
          </p:cNvPr>
          <p:cNvSpPr txBox="1"/>
          <p:nvPr/>
        </p:nvSpPr>
        <p:spPr>
          <a:xfrm>
            <a:off x="838200" y="1192479"/>
            <a:ext cx="9780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Ejecuta “Localmente” en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VSCode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los códigos de prueba prediseñados para garantizar que los algoritmos arrojan los resultados esperados. No los debe mover, solo usarlos para garantizar los resultados de lo que van a subir al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476D383-4FFC-4E28-9864-24B7C42A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C5D7F3-BB80-44F6-8C49-8AE5CE75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8" y="3064845"/>
            <a:ext cx="8340817" cy="309124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23C5357-0BF8-4E6F-A661-AA2514E108FC}"/>
              </a:ext>
            </a:extLst>
          </p:cNvPr>
          <p:cNvSpPr txBox="1"/>
          <p:nvPr/>
        </p:nvSpPr>
        <p:spPr>
          <a:xfrm>
            <a:off x="65498" y="2115809"/>
            <a:ext cx="154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Ubicar este archivo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4772827-F826-4FAC-8D73-1FFE982B07C3}"/>
              </a:ext>
            </a:extLst>
          </p:cNvPr>
          <p:cNvCxnSpPr>
            <a:cxnSpLocks/>
          </p:cNvCxnSpPr>
          <p:nvPr/>
        </p:nvCxnSpPr>
        <p:spPr>
          <a:xfrm flipH="1">
            <a:off x="976046" y="2567542"/>
            <a:ext cx="1" cy="185034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A26B669-5F11-4939-B90C-ECEA6B2F6E6C}"/>
              </a:ext>
            </a:extLst>
          </p:cNvPr>
          <p:cNvSpPr txBox="1"/>
          <p:nvPr/>
        </p:nvSpPr>
        <p:spPr>
          <a:xfrm>
            <a:off x="1557391" y="2114201"/>
            <a:ext cx="154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Ejecutar cada test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275ACFFA-48CC-4530-AF16-71E9FA5301CF}"/>
              </a:ext>
            </a:extLst>
          </p:cNvPr>
          <p:cNvSpPr/>
          <p:nvPr/>
        </p:nvSpPr>
        <p:spPr>
          <a:xfrm rot="5400000">
            <a:off x="2794972" y="2299401"/>
            <a:ext cx="308225" cy="307421"/>
          </a:xfrm>
          <a:prstGeom prst="triangl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04D166D-D156-4C4E-832A-F1F3194302BB}"/>
              </a:ext>
            </a:extLst>
          </p:cNvPr>
          <p:cNvCxnSpPr>
            <a:cxnSpLocks/>
          </p:cNvCxnSpPr>
          <p:nvPr/>
        </p:nvCxnSpPr>
        <p:spPr>
          <a:xfrm flipH="1">
            <a:off x="1557392" y="2760532"/>
            <a:ext cx="336140" cy="66846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F08770F-4737-456F-8AA3-1BC0689397FA}"/>
              </a:ext>
            </a:extLst>
          </p:cNvPr>
          <p:cNvSpPr txBox="1"/>
          <p:nvPr/>
        </p:nvSpPr>
        <p:spPr>
          <a:xfrm>
            <a:off x="8856324" y="2184068"/>
            <a:ext cx="294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Verificar que todo esté Ok en las pantallas test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6A13604-A374-47AC-B2D1-69F5FB0F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40" y="3064845"/>
            <a:ext cx="2699304" cy="181758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AA84653-0B68-4375-9A6E-BE4FA6486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540" y="5116874"/>
            <a:ext cx="2699304" cy="14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4CA7CB9-D3E5-4E25-BCEB-F556B1984D9A}"/>
              </a:ext>
            </a:extLst>
          </p:cNvPr>
          <p:cNvSpPr txBox="1"/>
          <p:nvPr/>
        </p:nvSpPr>
        <p:spPr>
          <a:xfrm>
            <a:off x="838200" y="1192479"/>
            <a:ext cx="978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 Ya con todo el código asegurado, se vuelve a abrir el link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taller y se busca el archivo App.java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76E27A8-1021-4168-BA38-83C807F9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2062DE-7688-41D0-B7A9-EB6302B2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10" y="2157650"/>
            <a:ext cx="8230780" cy="444014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B004FFC-F5B2-4CCE-AC23-A4515088066C}"/>
              </a:ext>
            </a:extLst>
          </p:cNvPr>
          <p:cNvCxnSpPr/>
          <p:nvPr/>
        </p:nvCxnSpPr>
        <p:spPr>
          <a:xfrm>
            <a:off x="1500027" y="1838810"/>
            <a:ext cx="986319" cy="23633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3414A0D-0F36-4D0A-82F0-56745574E77A}"/>
              </a:ext>
            </a:extLst>
          </p:cNvPr>
          <p:cNvCxnSpPr>
            <a:cxnSpLocks/>
          </p:cNvCxnSpPr>
          <p:nvPr/>
        </p:nvCxnSpPr>
        <p:spPr>
          <a:xfrm>
            <a:off x="1775717" y="1770551"/>
            <a:ext cx="3207249" cy="22158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3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4CA7CB9-D3E5-4E25-BCEB-F556B1984D9A}"/>
              </a:ext>
            </a:extLst>
          </p:cNvPr>
          <p:cNvSpPr txBox="1"/>
          <p:nvPr/>
        </p:nvSpPr>
        <p:spPr>
          <a:xfrm>
            <a:off x="838200" y="1192479"/>
            <a:ext cx="978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11. Se copia el código desde el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VSCode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Primero, se selecciona el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lapiz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escribir sobre el archivo                      , luego se pone allí el código y por último cuando todo esté bien,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 botón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76E27A8-1021-4168-BA38-83C807F9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95"/>
          </a:xfrm>
        </p:spPr>
        <p:txBody>
          <a:bodyPr>
            <a:normAutofit/>
          </a:bodyPr>
          <a:lstStyle/>
          <a:p>
            <a:r>
              <a:rPr lang="es-ES" sz="3600" dirty="0"/>
              <a:t>Pasos para acceder y resolver un taller</a:t>
            </a:r>
            <a:endParaRPr lang="es-CO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8D4FDD-DDAE-425C-AB44-4A657A5B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93" y="1453999"/>
            <a:ext cx="719275" cy="5877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BC48DCC-F857-4DBF-8900-3BC135671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78" y="2204951"/>
            <a:ext cx="7825330" cy="4287924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A9E1AC7-B09B-4DFD-B9B8-5FE5532C0414}"/>
              </a:ext>
            </a:extLst>
          </p:cNvPr>
          <p:cNvCxnSpPr/>
          <p:nvPr/>
        </p:nvCxnSpPr>
        <p:spPr>
          <a:xfrm>
            <a:off x="9657708" y="1792643"/>
            <a:ext cx="0" cy="6001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8B68BD6-3194-4D38-8BC8-4DAD30C1B9AB}"/>
              </a:ext>
            </a:extLst>
          </p:cNvPr>
          <p:cNvCxnSpPr>
            <a:cxnSpLocks/>
          </p:cNvCxnSpPr>
          <p:nvPr/>
        </p:nvCxnSpPr>
        <p:spPr>
          <a:xfrm flipH="1">
            <a:off x="4479533" y="1792642"/>
            <a:ext cx="583914" cy="21731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2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457</Words>
  <Application>Microsoft Office PowerPoint</Application>
  <PresentationFormat>Panorámica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Pasos para acceder y resolver un taller</vt:lpstr>
      <vt:lpstr>Pasos para acceder y resolver un taller</vt:lpstr>
      <vt:lpstr>Pasos para acceder y resolver un taller</vt:lpstr>
      <vt:lpstr>Pasos para acceder y resolver un taller</vt:lpstr>
      <vt:lpstr>Pasos para acceder y resolver un taller</vt:lpstr>
      <vt:lpstr>Pasos para acceder y resolver un taller</vt:lpstr>
      <vt:lpstr>Pasos para acceder y resolver un taller</vt:lpstr>
      <vt:lpstr>Pasos para acceder y resolver un taller</vt:lpstr>
      <vt:lpstr>Pasos para acceder y resolver un taller</vt:lpstr>
      <vt:lpstr>Pasos para acceder y resolver un 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Pasos para acceder y resolver un taller</dc:title>
  <dc:creator>Cesar Augusto Lopez Gallego</dc:creator>
  <cp:lastModifiedBy>Cesar Augusto Lopez Gallego</cp:lastModifiedBy>
  <cp:revision>1</cp:revision>
  <dcterms:created xsi:type="dcterms:W3CDTF">2024-07-25T23:53:36Z</dcterms:created>
  <dcterms:modified xsi:type="dcterms:W3CDTF">2024-07-25T23:55:52Z</dcterms:modified>
</cp:coreProperties>
</file>