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300" r:id="rId3"/>
    <p:sldId id="345" r:id="rId4"/>
    <p:sldId id="346" r:id="rId5"/>
    <p:sldId id="347" r:id="rId6"/>
    <p:sldId id="349" r:id="rId7"/>
    <p:sldId id="348" r:id="rId8"/>
    <p:sldId id="331" r:id="rId9"/>
    <p:sldId id="332" r:id="rId10"/>
    <p:sldId id="344" r:id="rId11"/>
    <p:sldId id="351" r:id="rId12"/>
    <p:sldId id="350" r:id="rId13"/>
    <p:sldId id="343" r:id="rId1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8526969E-DCD0-46F9-A257-CA6320D7FEB1}"/>
    <pc:docChg chg="undo custSel addSld delSld modSld">
      <pc:chgData name="Cesar Augusto Lopez Gallego" userId="0dfa9112-9251-4882-b472-cf2dfcee09d1" providerId="ADAL" clId="{8526969E-DCD0-46F9-A257-CA6320D7FEB1}" dt="2024-07-24T13:01:52.048" v="4129" actId="20577"/>
      <pc:docMkLst>
        <pc:docMk/>
      </pc:docMkLst>
      <pc:sldChg chg="modSp mod">
        <pc:chgData name="Cesar Augusto Lopez Gallego" userId="0dfa9112-9251-4882-b472-cf2dfcee09d1" providerId="ADAL" clId="{8526969E-DCD0-46F9-A257-CA6320D7FEB1}" dt="2024-07-23T13:01:30.457" v="9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8526969E-DCD0-46F9-A257-CA6320D7FEB1}" dt="2024-07-23T13:01:27.047" v="8" actId="20577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526969E-DCD0-46F9-A257-CA6320D7FEB1}" dt="2024-07-23T13:01:30.457" v="9" actId="20577"/>
          <ac:spMkLst>
            <pc:docMk/>
            <pc:sldMk cId="819288712" sldId="300"/>
            <ac:spMk id="6" creationId="{00000000-0000-0000-0000-000000000000}"/>
          </ac:spMkLst>
        </pc:spChg>
      </pc:sldChg>
      <pc:sldChg chg="addSp modSp mod">
        <pc:chgData name="Cesar Augusto Lopez Gallego" userId="0dfa9112-9251-4882-b472-cf2dfcee09d1" providerId="ADAL" clId="{8526969E-DCD0-46F9-A257-CA6320D7FEB1}" dt="2024-07-23T14:45:11.101" v="3219" actId="14100"/>
        <pc:sldMkLst>
          <pc:docMk/>
          <pc:sldMk cId="81773568" sldId="331"/>
        </pc:sldMkLst>
        <pc:spChg chg="mod">
          <ac:chgData name="Cesar Augusto Lopez Gallego" userId="0dfa9112-9251-4882-b472-cf2dfcee09d1" providerId="ADAL" clId="{8526969E-DCD0-46F9-A257-CA6320D7FEB1}" dt="2024-07-23T13:01:52.745" v="60" actId="404"/>
          <ac:spMkLst>
            <pc:docMk/>
            <pc:sldMk cId="81773568" sldId="331"/>
            <ac:spMk id="2" creationId="{77A4A303-FE82-4D74-A7B3-A2409F00E483}"/>
          </ac:spMkLst>
        </pc:spChg>
        <pc:spChg chg="mod">
          <ac:chgData name="Cesar Augusto Lopez Gallego" userId="0dfa9112-9251-4882-b472-cf2dfcee09d1" providerId="ADAL" clId="{8526969E-DCD0-46F9-A257-CA6320D7FEB1}" dt="2024-07-23T13:02:31.036" v="96" actId="207"/>
          <ac:spMkLst>
            <pc:docMk/>
            <pc:sldMk cId="81773568" sldId="331"/>
            <ac:spMk id="3" creationId="{489B1C32-3B01-4672-9BFA-550F4B10F29C}"/>
          </ac:spMkLst>
        </pc:spChg>
        <pc:spChg chg="mod">
          <ac:chgData name="Cesar Augusto Lopez Gallego" userId="0dfa9112-9251-4882-b472-cf2dfcee09d1" providerId="ADAL" clId="{8526969E-DCD0-46F9-A257-CA6320D7FEB1}" dt="2024-07-23T14:45:11.101" v="3219" actId="14100"/>
          <ac:spMkLst>
            <pc:docMk/>
            <pc:sldMk cId="81773568" sldId="331"/>
            <ac:spMk id="4" creationId="{6513AFB0-2F6E-49D5-9B85-E72C7716D1AB}"/>
          </ac:spMkLst>
        </pc:spChg>
        <pc:spChg chg="mod">
          <ac:chgData name="Cesar Augusto Lopez Gallego" userId="0dfa9112-9251-4882-b472-cf2dfcee09d1" providerId="ADAL" clId="{8526969E-DCD0-46F9-A257-CA6320D7FEB1}" dt="2024-07-23T14:44:54.530" v="3216" actId="1076"/>
          <ac:spMkLst>
            <pc:docMk/>
            <pc:sldMk cId="81773568" sldId="331"/>
            <ac:spMk id="5" creationId="{932C8AB7-22E6-4174-A50A-329787BA46A9}"/>
          </ac:spMkLst>
        </pc:spChg>
        <pc:spChg chg="mod">
          <ac:chgData name="Cesar Augusto Lopez Gallego" userId="0dfa9112-9251-4882-b472-cf2dfcee09d1" providerId="ADAL" clId="{8526969E-DCD0-46F9-A257-CA6320D7FEB1}" dt="2024-07-23T14:43:52.560" v="3183" actId="20577"/>
          <ac:spMkLst>
            <pc:docMk/>
            <pc:sldMk cId="81773568" sldId="331"/>
            <ac:spMk id="6" creationId="{E00F02A1-C857-40B0-84E3-C879AE45FFE8}"/>
          </ac:spMkLst>
        </pc:spChg>
        <pc:spChg chg="mod">
          <ac:chgData name="Cesar Augusto Lopez Gallego" userId="0dfa9112-9251-4882-b472-cf2dfcee09d1" providerId="ADAL" clId="{8526969E-DCD0-46F9-A257-CA6320D7FEB1}" dt="2024-07-23T14:44:50.757" v="3215" actId="1076"/>
          <ac:spMkLst>
            <pc:docMk/>
            <pc:sldMk cId="81773568" sldId="331"/>
            <ac:spMk id="7" creationId="{835CA61F-8CE8-43EB-A912-4BC0C9284C58}"/>
          </ac:spMkLst>
        </pc:spChg>
        <pc:spChg chg="mod">
          <ac:chgData name="Cesar Augusto Lopez Gallego" userId="0dfa9112-9251-4882-b472-cf2dfcee09d1" providerId="ADAL" clId="{8526969E-DCD0-46F9-A257-CA6320D7FEB1}" dt="2024-07-23T14:43:39.429" v="3158" actId="1076"/>
          <ac:spMkLst>
            <pc:docMk/>
            <pc:sldMk cId="81773568" sldId="331"/>
            <ac:spMk id="8" creationId="{97064AFC-3BBE-4E9B-A1CD-470429774C3D}"/>
          </ac:spMkLst>
        </pc:spChg>
        <pc:spChg chg="add mod">
          <ac:chgData name="Cesar Augusto Lopez Gallego" userId="0dfa9112-9251-4882-b472-cf2dfcee09d1" providerId="ADAL" clId="{8526969E-DCD0-46F9-A257-CA6320D7FEB1}" dt="2024-07-23T14:44:11.310" v="3201" actId="1076"/>
          <ac:spMkLst>
            <pc:docMk/>
            <pc:sldMk cId="81773568" sldId="331"/>
            <ac:spMk id="9" creationId="{6DBCCCEB-770A-4F6E-894B-84E092896755}"/>
          </ac:spMkLst>
        </pc:spChg>
        <pc:spChg chg="add mod">
          <ac:chgData name="Cesar Augusto Lopez Gallego" userId="0dfa9112-9251-4882-b472-cf2dfcee09d1" providerId="ADAL" clId="{8526969E-DCD0-46F9-A257-CA6320D7FEB1}" dt="2024-07-23T14:45:03.646" v="3218" actId="1076"/>
          <ac:spMkLst>
            <pc:docMk/>
            <pc:sldMk cId="81773568" sldId="331"/>
            <ac:spMk id="10" creationId="{58F7C00B-6CAB-4279-9DD6-70D9581B88BF}"/>
          </ac:spMkLst>
        </pc:spChg>
      </pc:sldChg>
      <pc:sldChg chg="modSp add del mod">
        <pc:chgData name="Cesar Augusto Lopez Gallego" userId="0dfa9112-9251-4882-b472-cf2dfcee09d1" providerId="ADAL" clId="{8526969E-DCD0-46F9-A257-CA6320D7FEB1}" dt="2024-07-23T14:45:20.861" v="3230" actId="20577"/>
        <pc:sldMkLst>
          <pc:docMk/>
          <pc:sldMk cId="815665009" sldId="332"/>
        </pc:sldMkLst>
        <pc:spChg chg="mod">
          <ac:chgData name="Cesar Augusto Lopez Gallego" userId="0dfa9112-9251-4882-b472-cf2dfcee09d1" providerId="ADAL" clId="{8526969E-DCD0-46F9-A257-CA6320D7FEB1}" dt="2024-07-23T14:45:20.861" v="3230" actId="20577"/>
          <ac:spMkLst>
            <pc:docMk/>
            <pc:sldMk cId="815665009" sldId="332"/>
            <ac:spMk id="2" creationId="{1E0ECD6D-4D34-4111-A036-1573005B3027}"/>
          </ac:spMkLst>
        </pc:spChg>
      </pc:sldChg>
      <pc:sldChg chg="del">
        <pc:chgData name="Cesar Augusto Lopez Gallego" userId="0dfa9112-9251-4882-b472-cf2dfcee09d1" providerId="ADAL" clId="{8526969E-DCD0-46F9-A257-CA6320D7FEB1}" dt="2024-07-23T14:45:30.327" v="3231" actId="47"/>
        <pc:sldMkLst>
          <pc:docMk/>
          <pc:sldMk cId="1132471970" sldId="333"/>
        </pc:sldMkLst>
      </pc:sldChg>
      <pc:sldChg chg="addSp delSp modSp mod">
        <pc:chgData name="Cesar Augusto Lopez Gallego" userId="0dfa9112-9251-4882-b472-cf2dfcee09d1" providerId="ADAL" clId="{8526969E-DCD0-46F9-A257-CA6320D7FEB1}" dt="2024-07-24T02:15:01.223" v="4010" actId="20577"/>
        <pc:sldMkLst>
          <pc:docMk/>
          <pc:sldMk cId="3794522921" sldId="344"/>
        </pc:sldMkLst>
        <pc:spChg chg="mod">
          <ac:chgData name="Cesar Augusto Lopez Gallego" userId="0dfa9112-9251-4882-b472-cf2dfcee09d1" providerId="ADAL" clId="{8526969E-DCD0-46F9-A257-CA6320D7FEB1}" dt="2024-07-24T02:15:01.223" v="4010" actId="20577"/>
          <ac:spMkLst>
            <pc:docMk/>
            <pc:sldMk cId="3794522921" sldId="344"/>
            <ac:spMk id="2" creationId="{A1D70367-6250-4AE5-8807-00631BCF6480}"/>
          </ac:spMkLst>
        </pc:spChg>
        <pc:spChg chg="mod">
          <ac:chgData name="Cesar Augusto Lopez Gallego" userId="0dfa9112-9251-4882-b472-cf2dfcee09d1" providerId="ADAL" clId="{8526969E-DCD0-46F9-A257-CA6320D7FEB1}" dt="2024-07-24T02:04:12.350" v="3648" actId="27636"/>
          <ac:spMkLst>
            <pc:docMk/>
            <pc:sldMk cId="3794522921" sldId="344"/>
            <ac:spMk id="3" creationId="{0988B930-7D03-4921-AABC-62601C83CBE3}"/>
          </ac:spMkLst>
        </pc:spChg>
        <pc:spChg chg="mod">
          <ac:chgData name="Cesar Augusto Lopez Gallego" userId="0dfa9112-9251-4882-b472-cf2dfcee09d1" providerId="ADAL" clId="{8526969E-DCD0-46F9-A257-CA6320D7FEB1}" dt="2024-07-24T01:59:32.129" v="3484" actId="1582"/>
          <ac:spMkLst>
            <pc:docMk/>
            <pc:sldMk cId="3794522921" sldId="344"/>
            <ac:spMk id="4" creationId="{D5977F79-CA29-4D31-A39A-8C8427C4245D}"/>
          </ac:spMkLst>
        </pc:spChg>
        <pc:spChg chg="mod">
          <ac:chgData name="Cesar Augusto Lopez Gallego" userId="0dfa9112-9251-4882-b472-cf2dfcee09d1" providerId="ADAL" clId="{8526969E-DCD0-46F9-A257-CA6320D7FEB1}" dt="2024-07-24T01:59:47.581" v="3486" actId="1582"/>
          <ac:spMkLst>
            <pc:docMk/>
            <pc:sldMk cId="3794522921" sldId="344"/>
            <ac:spMk id="5" creationId="{A8C7853C-5D2A-4D90-AE60-F836519E9B0C}"/>
          </ac:spMkLst>
        </pc:spChg>
        <pc:spChg chg="mod">
          <ac:chgData name="Cesar Augusto Lopez Gallego" userId="0dfa9112-9251-4882-b472-cf2dfcee09d1" providerId="ADAL" clId="{8526969E-DCD0-46F9-A257-CA6320D7FEB1}" dt="2024-07-24T02:04:18.872" v="3649" actId="1076"/>
          <ac:spMkLst>
            <pc:docMk/>
            <pc:sldMk cId="3794522921" sldId="344"/>
            <ac:spMk id="6" creationId="{6E3CE605-D037-4E39-9A4A-6901250EE3AE}"/>
          </ac:spMkLst>
        </pc:spChg>
        <pc:spChg chg="add mod">
          <ac:chgData name="Cesar Augusto Lopez Gallego" userId="0dfa9112-9251-4882-b472-cf2dfcee09d1" providerId="ADAL" clId="{8526969E-DCD0-46F9-A257-CA6320D7FEB1}" dt="2024-07-24T02:05:58.729" v="3728" actId="20577"/>
          <ac:spMkLst>
            <pc:docMk/>
            <pc:sldMk cId="3794522921" sldId="344"/>
            <ac:spMk id="7" creationId="{7908272A-2432-47D6-886B-5BDBC956FB4C}"/>
          </ac:spMkLst>
        </pc:spChg>
        <pc:spChg chg="mod">
          <ac:chgData name="Cesar Augusto Lopez Gallego" userId="0dfa9112-9251-4882-b472-cf2dfcee09d1" providerId="ADAL" clId="{8526969E-DCD0-46F9-A257-CA6320D7FEB1}" dt="2024-07-24T02:01:44.640" v="3498" actId="1582"/>
          <ac:spMkLst>
            <pc:docMk/>
            <pc:sldMk cId="3794522921" sldId="344"/>
            <ac:spMk id="8" creationId="{563976C9-42AB-4C12-9B0C-EB9CFD964CBD}"/>
          </ac:spMkLst>
        </pc:spChg>
        <pc:spChg chg="mod">
          <ac:chgData name="Cesar Augusto Lopez Gallego" userId="0dfa9112-9251-4882-b472-cf2dfcee09d1" providerId="ADAL" clId="{8526969E-DCD0-46F9-A257-CA6320D7FEB1}" dt="2024-07-24T02:00:51.315" v="3492" actId="1582"/>
          <ac:spMkLst>
            <pc:docMk/>
            <pc:sldMk cId="3794522921" sldId="344"/>
            <ac:spMk id="9" creationId="{4F79790F-077B-40B8-939C-2D6C5BFADEC9}"/>
          </ac:spMkLst>
        </pc:spChg>
        <pc:spChg chg="del mod">
          <ac:chgData name="Cesar Augusto Lopez Gallego" userId="0dfa9112-9251-4882-b472-cf2dfcee09d1" providerId="ADAL" clId="{8526969E-DCD0-46F9-A257-CA6320D7FEB1}" dt="2024-07-24T02:04:37.274" v="3653" actId="478"/>
          <ac:spMkLst>
            <pc:docMk/>
            <pc:sldMk cId="3794522921" sldId="344"/>
            <ac:spMk id="10" creationId="{D9398874-116D-406D-815F-997675AC34F4}"/>
          </ac:spMkLst>
        </pc:spChg>
        <pc:cxnChg chg="add mod">
          <ac:chgData name="Cesar Augusto Lopez Gallego" userId="0dfa9112-9251-4882-b472-cf2dfcee09d1" providerId="ADAL" clId="{8526969E-DCD0-46F9-A257-CA6320D7FEB1}" dt="2024-07-24T02:06:40.002" v="3731" actId="14100"/>
          <ac:cxnSpMkLst>
            <pc:docMk/>
            <pc:sldMk cId="3794522921" sldId="344"/>
            <ac:cxnSpMk id="12" creationId="{8AB42BDF-C322-4436-AAA6-5F22EC708CE3}"/>
          </ac:cxnSpMkLst>
        </pc:cxnChg>
        <pc:cxnChg chg="add mod">
          <ac:chgData name="Cesar Augusto Lopez Gallego" userId="0dfa9112-9251-4882-b472-cf2dfcee09d1" providerId="ADAL" clId="{8526969E-DCD0-46F9-A257-CA6320D7FEB1}" dt="2024-07-24T02:06:54.476" v="3733" actId="14100"/>
          <ac:cxnSpMkLst>
            <pc:docMk/>
            <pc:sldMk cId="3794522921" sldId="344"/>
            <ac:cxnSpMk id="15" creationId="{F3B9460D-4D06-4E76-8541-428B41D35EEC}"/>
          </ac:cxnSpMkLst>
        </pc:cxnChg>
      </pc:sldChg>
      <pc:sldChg chg="addSp modSp new mod modAnim">
        <pc:chgData name="Cesar Augusto Lopez Gallego" userId="0dfa9112-9251-4882-b472-cf2dfcee09d1" providerId="ADAL" clId="{8526969E-DCD0-46F9-A257-CA6320D7FEB1}" dt="2024-07-24T13:01:52.048" v="4129" actId="20577"/>
        <pc:sldMkLst>
          <pc:docMk/>
          <pc:sldMk cId="1556975535" sldId="345"/>
        </pc:sldMkLst>
        <pc:spChg chg="mod">
          <ac:chgData name="Cesar Augusto Lopez Gallego" userId="0dfa9112-9251-4882-b472-cf2dfcee09d1" providerId="ADAL" clId="{8526969E-DCD0-46F9-A257-CA6320D7FEB1}" dt="2024-07-23T13:33:35.698" v="1210" actId="14100"/>
          <ac:spMkLst>
            <pc:docMk/>
            <pc:sldMk cId="1556975535" sldId="345"/>
            <ac:spMk id="2" creationId="{C247EADE-492C-4465-859C-B3CA20EB9D17}"/>
          </ac:spMkLst>
        </pc:spChg>
        <pc:spChg chg="add mod">
          <ac:chgData name="Cesar Augusto Lopez Gallego" userId="0dfa9112-9251-4882-b472-cf2dfcee09d1" providerId="ADAL" clId="{8526969E-DCD0-46F9-A257-CA6320D7FEB1}" dt="2024-07-23T13:33:38.046" v="1211" actId="1076"/>
          <ac:spMkLst>
            <pc:docMk/>
            <pc:sldMk cId="1556975535" sldId="345"/>
            <ac:spMk id="3" creationId="{107C17DF-F21B-4B6E-9EAB-EE943FE80FFB}"/>
          </ac:spMkLst>
        </pc:spChg>
        <pc:spChg chg="add mod">
          <ac:chgData name="Cesar Augusto Lopez Gallego" userId="0dfa9112-9251-4882-b472-cf2dfcee09d1" providerId="ADAL" clId="{8526969E-DCD0-46F9-A257-CA6320D7FEB1}" dt="2024-07-24T13:01:46.650" v="4126" actId="20577"/>
          <ac:spMkLst>
            <pc:docMk/>
            <pc:sldMk cId="1556975535" sldId="345"/>
            <ac:spMk id="4" creationId="{A8FB84F7-E7D6-4D16-B6C5-2999D84DB5EC}"/>
          </ac:spMkLst>
        </pc:spChg>
        <pc:spChg chg="add mod">
          <ac:chgData name="Cesar Augusto Lopez Gallego" userId="0dfa9112-9251-4882-b472-cf2dfcee09d1" providerId="ADAL" clId="{8526969E-DCD0-46F9-A257-CA6320D7FEB1}" dt="2024-07-24T13:01:52.048" v="4129" actId="20577"/>
          <ac:spMkLst>
            <pc:docMk/>
            <pc:sldMk cId="1556975535" sldId="345"/>
            <ac:spMk id="5" creationId="{5E88ECD4-4254-40D7-ABCA-107585864AFB}"/>
          </ac:spMkLst>
        </pc:spChg>
        <pc:spChg chg="add mod">
          <ac:chgData name="Cesar Augusto Lopez Gallego" userId="0dfa9112-9251-4882-b472-cf2dfcee09d1" providerId="ADAL" clId="{8526969E-DCD0-46F9-A257-CA6320D7FEB1}" dt="2024-07-23T13:31:20.234" v="1199" actId="1076"/>
          <ac:spMkLst>
            <pc:docMk/>
            <pc:sldMk cId="1556975535" sldId="345"/>
            <ac:spMk id="6" creationId="{692B63A4-F74F-420F-98C4-A7B442444BE8}"/>
          </ac:spMkLst>
        </pc:spChg>
        <pc:picChg chg="add mod">
          <ac:chgData name="Cesar Augusto Lopez Gallego" userId="0dfa9112-9251-4882-b472-cf2dfcee09d1" providerId="ADAL" clId="{8526969E-DCD0-46F9-A257-CA6320D7FEB1}" dt="2024-07-23T13:31:16.346" v="1198" actId="1076"/>
          <ac:picMkLst>
            <pc:docMk/>
            <pc:sldMk cId="1556975535" sldId="345"/>
            <ac:picMk id="8" creationId="{5E9429E8-2891-45B6-AF1F-70A7B4F827AF}"/>
          </ac:picMkLst>
        </pc:picChg>
      </pc:sldChg>
      <pc:sldChg chg="addSp delSp modSp new mod">
        <pc:chgData name="Cesar Augusto Lopez Gallego" userId="0dfa9112-9251-4882-b472-cf2dfcee09d1" providerId="ADAL" clId="{8526969E-DCD0-46F9-A257-CA6320D7FEB1}" dt="2024-07-23T13:38:08.369" v="1564" actId="1076"/>
        <pc:sldMkLst>
          <pc:docMk/>
          <pc:sldMk cId="2902176522" sldId="346"/>
        </pc:sldMkLst>
        <pc:spChg chg="del mod">
          <ac:chgData name="Cesar Augusto Lopez Gallego" userId="0dfa9112-9251-4882-b472-cf2dfcee09d1" providerId="ADAL" clId="{8526969E-DCD0-46F9-A257-CA6320D7FEB1}" dt="2024-07-23T13:32:48.459" v="1209" actId="478"/>
          <ac:spMkLst>
            <pc:docMk/>
            <pc:sldMk cId="2902176522" sldId="346"/>
            <ac:spMk id="2" creationId="{49232946-83C9-414E-A8C1-5642E855305A}"/>
          </ac:spMkLst>
        </pc:spChg>
        <pc:spChg chg="add del mod">
          <ac:chgData name="Cesar Augusto Lopez Gallego" userId="0dfa9112-9251-4882-b472-cf2dfcee09d1" providerId="ADAL" clId="{8526969E-DCD0-46F9-A257-CA6320D7FEB1}" dt="2024-07-23T13:34:02.783" v="1212" actId="478"/>
          <ac:spMkLst>
            <pc:docMk/>
            <pc:sldMk cId="2902176522" sldId="346"/>
            <ac:spMk id="4" creationId="{5E69BFAA-71D4-48CA-BCB9-30D651C595DD}"/>
          </ac:spMkLst>
        </pc:spChg>
        <pc:spChg chg="add mod">
          <ac:chgData name="Cesar Augusto Lopez Gallego" userId="0dfa9112-9251-4882-b472-cf2dfcee09d1" providerId="ADAL" clId="{8526969E-DCD0-46F9-A257-CA6320D7FEB1}" dt="2024-07-23T13:34:03.255" v="1213"/>
          <ac:spMkLst>
            <pc:docMk/>
            <pc:sldMk cId="2902176522" sldId="346"/>
            <ac:spMk id="5" creationId="{8B02B7D0-777F-4EC3-A90A-DE06C40905D1}"/>
          </ac:spMkLst>
        </pc:spChg>
        <pc:spChg chg="add mod">
          <ac:chgData name="Cesar Augusto Lopez Gallego" userId="0dfa9112-9251-4882-b472-cf2dfcee09d1" providerId="ADAL" clId="{8526969E-DCD0-46F9-A257-CA6320D7FEB1}" dt="2024-07-23T13:35:53.427" v="1521" actId="113"/>
          <ac:spMkLst>
            <pc:docMk/>
            <pc:sldMk cId="2902176522" sldId="346"/>
            <ac:spMk id="6" creationId="{8D67C303-D58E-4691-B395-DC108351D8DD}"/>
          </ac:spMkLst>
        </pc:spChg>
        <pc:spChg chg="add mod">
          <ac:chgData name="Cesar Augusto Lopez Gallego" userId="0dfa9112-9251-4882-b472-cf2dfcee09d1" providerId="ADAL" clId="{8526969E-DCD0-46F9-A257-CA6320D7FEB1}" dt="2024-07-23T13:38:08.369" v="1564" actId="1076"/>
          <ac:spMkLst>
            <pc:docMk/>
            <pc:sldMk cId="2902176522" sldId="346"/>
            <ac:spMk id="7" creationId="{301E0B8B-BBEF-40E1-9A27-30BF13795DB4}"/>
          </ac:spMkLst>
        </pc:spChg>
        <pc:picChg chg="add mod">
          <ac:chgData name="Cesar Augusto Lopez Gallego" userId="0dfa9112-9251-4882-b472-cf2dfcee09d1" providerId="ADAL" clId="{8526969E-DCD0-46F9-A257-CA6320D7FEB1}" dt="2024-07-23T13:37:56.607" v="1563" actId="1076"/>
          <ac:picMkLst>
            <pc:docMk/>
            <pc:sldMk cId="2902176522" sldId="346"/>
            <ac:picMk id="9" creationId="{23A53681-D484-40C6-9DE5-B8127256B36D}"/>
          </ac:picMkLst>
        </pc:picChg>
      </pc:sldChg>
      <pc:sldChg chg="addSp delSp modSp new mod modAnim">
        <pc:chgData name="Cesar Augusto Lopez Gallego" userId="0dfa9112-9251-4882-b472-cf2dfcee09d1" providerId="ADAL" clId="{8526969E-DCD0-46F9-A257-CA6320D7FEB1}" dt="2024-07-24T01:47:25.013" v="3299" actId="6549"/>
        <pc:sldMkLst>
          <pc:docMk/>
          <pc:sldMk cId="3078981022" sldId="347"/>
        </pc:sldMkLst>
        <pc:spChg chg="del">
          <ac:chgData name="Cesar Augusto Lopez Gallego" userId="0dfa9112-9251-4882-b472-cf2dfcee09d1" providerId="ADAL" clId="{8526969E-DCD0-46F9-A257-CA6320D7FEB1}" dt="2024-07-23T13:38:22.684" v="1566" actId="478"/>
          <ac:spMkLst>
            <pc:docMk/>
            <pc:sldMk cId="3078981022" sldId="347"/>
            <ac:spMk id="2" creationId="{F4D313E4-9ECB-43F5-885C-6F512C2CBDA8}"/>
          </ac:spMkLst>
        </pc:spChg>
        <pc:spChg chg="add mod">
          <ac:chgData name="Cesar Augusto Lopez Gallego" userId="0dfa9112-9251-4882-b472-cf2dfcee09d1" providerId="ADAL" clId="{8526969E-DCD0-46F9-A257-CA6320D7FEB1}" dt="2024-07-23T13:38:28.249" v="1567"/>
          <ac:spMkLst>
            <pc:docMk/>
            <pc:sldMk cId="3078981022" sldId="347"/>
            <ac:spMk id="3" creationId="{9B928FBB-9C00-4995-B3AB-B80F6803D125}"/>
          </ac:spMkLst>
        </pc:spChg>
        <pc:spChg chg="add mod">
          <ac:chgData name="Cesar Augusto Lopez Gallego" userId="0dfa9112-9251-4882-b472-cf2dfcee09d1" providerId="ADAL" clId="{8526969E-DCD0-46F9-A257-CA6320D7FEB1}" dt="2024-07-23T13:50:42.994" v="2080" actId="14100"/>
          <ac:spMkLst>
            <pc:docMk/>
            <pc:sldMk cId="3078981022" sldId="347"/>
            <ac:spMk id="8" creationId="{D3392E3E-31BE-42B5-946B-3A6E2F4CB248}"/>
          </ac:spMkLst>
        </pc:spChg>
        <pc:spChg chg="add mod">
          <ac:chgData name="Cesar Augusto Lopez Gallego" userId="0dfa9112-9251-4882-b472-cf2dfcee09d1" providerId="ADAL" clId="{8526969E-DCD0-46F9-A257-CA6320D7FEB1}" dt="2024-07-23T13:50:53.730" v="2087" actId="20577"/>
          <ac:spMkLst>
            <pc:docMk/>
            <pc:sldMk cId="3078981022" sldId="347"/>
            <ac:spMk id="9" creationId="{F6497035-DEBB-4B22-82B8-9A4D6A12B954}"/>
          </ac:spMkLst>
        </pc:spChg>
        <pc:spChg chg="add mod">
          <ac:chgData name="Cesar Augusto Lopez Gallego" userId="0dfa9112-9251-4882-b472-cf2dfcee09d1" providerId="ADAL" clId="{8526969E-DCD0-46F9-A257-CA6320D7FEB1}" dt="2024-07-23T13:46:58.179" v="1903" actId="113"/>
          <ac:spMkLst>
            <pc:docMk/>
            <pc:sldMk cId="3078981022" sldId="347"/>
            <ac:spMk id="12" creationId="{A54AE975-D31F-4EA4-9402-A70581BAEAD5}"/>
          </ac:spMkLst>
        </pc:spChg>
        <pc:spChg chg="add mod">
          <ac:chgData name="Cesar Augusto Lopez Gallego" userId="0dfa9112-9251-4882-b472-cf2dfcee09d1" providerId="ADAL" clId="{8526969E-DCD0-46F9-A257-CA6320D7FEB1}" dt="2024-07-24T01:46:27.260" v="3281" actId="20577"/>
          <ac:spMkLst>
            <pc:docMk/>
            <pc:sldMk cId="3078981022" sldId="347"/>
            <ac:spMk id="17" creationId="{6B11AAF2-4D67-47A3-A437-D7F677D67108}"/>
          </ac:spMkLst>
        </pc:spChg>
        <pc:spChg chg="add mod">
          <ac:chgData name="Cesar Augusto Lopez Gallego" userId="0dfa9112-9251-4882-b472-cf2dfcee09d1" providerId="ADAL" clId="{8526969E-DCD0-46F9-A257-CA6320D7FEB1}" dt="2024-07-24T01:47:25.013" v="3299" actId="6549"/>
          <ac:spMkLst>
            <pc:docMk/>
            <pc:sldMk cId="3078981022" sldId="347"/>
            <ac:spMk id="18" creationId="{8D705203-0B48-4FFE-B1AD-5B5561878B57}"/>
          </ac:spMkLst>
        </pc:spChg>
        <pc:picChg chg="add mod">
          <ac:chgData name="Cesar Augusto Lopez Gallego" userId="0dfa9112-9251-4882-b472-cf2dfcee09d1" providerId="ADAL" clId="{8526969E-DCD0-46F9-A257-CA6320D7FEB1}" dt="2024-07-23T13:44:57.424" v="1816" actId="1076"/>
          <ac:picMkLst>
            <pc:docMk/>
            <pc:sldMk cId="3078981022" sldId="347"/>
            <ac:picMk id="5" creationId="{F4141D12-2FE3-4BB5-9EFE-C3B725696CFD}"/>
          </ac:picMkLst>
        </pc:picChg>
        <pc:picChg chg="add mod">
          <ac:chgData name="Cesar Augusto Lopez Gallego" userId="0dfa9112-9251-4882-b472-cf2dfcee09d1" providerId="ADAL" clId="{8526969E-DCD0-46F9-A257-CA6320D7FEB1}" dt="2024-07-23T13:41:19.196" v="1574" actId="1076"/>
          <ac:picMkLst>
            <pc:docMk/>
            <pc:sldMk cId="3078981022" sldId="347"/>
            <ac:picMk id="7" creationId="{73CEB764-1C07-4707-B8FA-7D138733C712}"/>
          </ac:picMkLst>
        </pc:picChg>
        <pc:cxnChg chg="add mod">
          <ac:chgData name="Cesar Augusto Lopez Gallego" userId="0dfa9112-9251-4882-b472-cf2dfcee09d1" providerId="ADAL" clId="{8526969E-DCD0-46F9-A257-CA6320D7FEB1}" dt="2024-07-23T13:47:11.989" v="1904" actId="1582"/>
          <ac:cxnSpMkLst>
            <pc:docMk/>
            <pc:sldMk cId="3078981022" sldId="347"/>
            <ac:cxnSpMk id="11" creationId="{6A30CFFA-80C4-4AB3-8EEC-B8937641F0E1}"/>
          </ac:cxnSpMkLst>
        </pc:cxnChg>
        <pc:cxnChg chg="add mod">
          <ac:chgData name="Cesar Augusto Lopez Gallego" userId="0dfa9112-9251-4882-b472-cf2dfcee09d1" providerId="ADAL" clId="{8526969E-DCD0-46F9-A257-CA6320D7FEB1}" dt="2024-07-23T13:47:14.803" v="1905" actId="1582"/>
          <ac:cxnSpMkLst>
            <pc:docMk/>
            <pc:sldMk cId="3078981022" sldId="347"/>
            <ac:cxnSpMk id="16" creationId="{F26C348B-7BF7-4453-B513-32714E32BCB9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4:02.363" v="3375"/>
        <pc:sldMkLst>
          <pc:docMk/>
          <pc:sldMk cId="2202594975" sldId="348"/>
        </pc:sldMkLst>
        <pc:spChg chg="del">
          <ac:chgData name="Cesar Augusto Lopez Gallego" userId="0dfa9112-9251-4882-b472-cf2dfcee09d1" providerId="ADAL" clId="{8526969E-DCD0-46F9-A257-CA6320D7FEB1}" dt="2024-07-23T13:57:21.799" v="2676" actId="478"/>
          <ac:spMkLst>
            <pc:docMk/>
            <pc:sldMk cId="2202594975" sldId="348"/>
            <ac:spMk id="2" creationId="{96197F61-E8C4-49A0-81F1-81F142C03964}"/>
          </ac:spMkLst>
        </pc:spChg>
        <pc:spChg chg="add mod">
          <ac:chgData name="Cesar Augusto Lopez Gallego" userId="0dfa9112-9251-4882-b472-cf2dfcee09d1" providerId="ADAL" clId="{8526969E-DCD0-46F9-A257-CA6320D7FEB1}" dt="2024-07-23T13:57:22.393" v="2677"/>
          <ac:spMkLst>
            <pc:docMk/>
            <pc:sldMk cId="2202594975" sldId="348"/>
            <ac:spMk id="3" creationId="{9BD324AC-47BD-4E9A-B4F5-82937B795A15}"/>
          </ac:spMkLst>
        </pc:spChg>
        <pc:spChg chg="add mod">
          <ac:chgData name="Cesar Augusto Lopez Gallego" userId="0dfa9112-9251-4882-b472-cf2dfcee09d1" providerId="ADAL" clId="{8526969E-DCD0-46F9-A257-CA6320D7FEB1}" dt="2024-07-23T14:41:45.606" v="3070" actId="14100"/>
          <ac:spMkLst>
            <pc:docMk/>
            <pc:sldMk cId="2202594975" sldId="348"/>
            <ac:spMk id="4" creationId="{D58BACD7-A0B6-4DCE-B596-75881833D0BC}"/>
          </ac:spMkLst>
        </pc:spChg>
        <pc:spChg chg="add mod">
          <ac:chgData name="Cesar Augusto Lopez Gallego" userId="0dfa9112-9251-4882-b472-cf2dfcee09d1" providerId="ADAL" clId="{8526969E-DCD0-46F9-A257-CA6320D7FEB1}" dt="2024-07-23T14:41:36.141" v="3052" actId="1076"/>
          <ac:spMkLst>
            <pc:docMk/>
            <pc:sldMk cId="2202594975" sldId="348"/>
            <ac:spMk id="5" creationId="{487842ED-6856-4B4D-85E7-AD710063A458}"/>
          </ac:spMkLst>
        </pc:spChg>
        <pc:spChg chg="add mod">
          <ac:chgData name="Cesar Augusto Lopez Gallego" userId="0dfa9112-9251-4882-b472-cf2dfcee09d1" providerId="ADAL" clId="{8526969E-DCD0-46F9-A257-CA6320D7FEB1}" dt="2024-07-23T14:40:55.091" v="3017" actId="1076"/>
          <ac:spMkLst>
            <pc:docMk/>
            <pc:sldMk cId="2202594975" sldId="348"/>
            <ac:spMk id="6" creationId="{B31EC461-63CC-4FEA-A6BD-74378894C854}"/>
          </ac:spMkLst>
        </pc:spChg>
        <pc:spChg chg="add mod">
          <ac:chgData name="Cesar Augusto Lopez Gallego" userId="0dfa9112-9251-4882-b472-cf2dfcee09d1" providerId="ADAL" clId="{8526969E-DCD0-46F9-A257-CA6320D7FEB1}" dt="2024-07-23T14:41:12.566" v="3034" actId="6549"/>
          <ac:spMkLst>
            <pc:docMk/>
            <pc:sldMk cId="2202594975" sldId="348"/>
            <ac:spMk id="7" creationId="{8BF895B5-B545-409A-894E-B595CF986BCF}"/>
          </ac:spMkLst>
        </pc:spChg>
        <pc:spChg chg="add mod">
          <ac:chgData name="Cesar Augusto Lopez Gallego" userId="0dfa9112-9251-4882-b472-cf2dfcee09d1" providerId="ADAL" clId="{8526969E-DCD0-46F9-A257-CA6320D7FEB1}" dt="2024-07-23T14:41:29.616" v="3051" actId="20577"/>
          <ac:spMkLst>
            <pc:docMk/>
            <pc:sldMk cId="2202594975" sldId="348"/>
            <ac:spMk id="8" creationId="{8898184F-0510-42CB-8060-82832FE83B57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9" creationId="{656F7343-0CC7-4D4D-A933-5F759A831D0A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10" creationId="{CED468E4-0A7C-4667-A4A8-36BBB7B9FFD1}"/>
          </ac:spMkLst>
        </pc:spChg>
        <pc:spChg chg="add mod">
          <ac:chgData name="Cesar Augusto Lopez Gallego" userId="0dfa9112-9251-4882-b472-cf2dfcee09d1" providerId="ADAL" clId="{8526969E-DCD0-46F9-A257-CA6320D7FEB1}" dt="2024-07-24T01:53:26.040" v="3371" actId="1037"/>
          <ac:spMkLst>
            <pc:docMk/>
            <pc:sldMk cId="2202594975" sldId="348"/>
            <ac:spMk id="11" creationId="{B1369904-5730-4020-A069-A5AED6DD33A2}"/>
          </ac:spMkLst>
        </pc:spChg>
        <pc:spChg chg="add mod">
          <ac:chgData name="Cesar Augusto Lopez Gallego" userId="0dfa9112-9251-4882-b472-cf2dfcee09d1" providerId="ADAL" clId="{8526969E-DCD0-46F9-A257-CA6320D7FEB1}" dt="2024-07-23T14:42:30.741" v="3135" actId="1076"/>
          <ac:spMkLst>
            <pc:docMk/>
            <pc:sldMk cId="2202594975" sldId="348"/>
            <ac:spMk id="12" creationId="{6C4A624E-EAFB-435D-958E-D3A535C9F28B}"/>
          </ac:spMkLst>
        </pc:spChg>
        <pc:cxnChg chg="add">
          <ac:chgData name="Cesar Augusto Lopez Gallego" userId="0dfa9112-9251-4882-b472-cf2dfcee09d1" providerId="ADAL" clId="{8526969E-DCD0-46F9-A257-CA6320D7FEB1}" dt="2024-07-23T14:42:49.503" v="3137" actId="11529"/>
          <ac:cxnSpMkLst>
            <pc:docMk/>
            <pc:sldMk cId="2202594975" sldId="348"/>
            <ac:cxnSpMk id="14" creationId="{3E52D30B-0B99-457D-9B57-BC05BE80AB72}"/>
          </ac:cxnSpMkLst>
        </pc:cxnChg>
        <pc:cxnChg chg="add">
          <ac:chgData name="Cesar Augusto Lopez Gallego" userId="0dfa9112-9251-4882-b472-cf2dfcee09d1" providerId="ADAL" clId="{8526969E-DCD0-46F9-A257-CA6320D7FEB1}" dt="2024-07-23T14:42:57.181" v="3138" actId="11529"/>
          <ac:cxnSpMkLst>
            <pc:docMk/>
            <pc:sldMk cId="2202594975" sldId="348"/>
            <ac:cxnSpMk id="16" creationId="{4E3AB799-06C6-471F-9117-ABACC4FAC6D9}"/>
          </ac:cxnSpMkLst>
        </pc:cxnChg>
        <pc:cxnChg chg="add">
          <ac:chgData name="Cesar Augusto Lopez Gallego" userId="0dfa9112-9251-4882-b472-cf2dfcee09d1" providerId="ADAL" clId="{8526969E-DCD0-46F9-A257-CA6320D7FEB1}" dt="2024-07-23T14:43:04.030" v="3139" actId="11529"/>
          <ac:cxnSpMkLst>
            <pc:docMk/>
            <pc:sldMk cId="2202594975" sldId="348"/>
            <ac:cxnSpMk id="18" creationId="{CFB0B151-F005-41C6-A5B2-BC750CFE80F1}"/>
          </ac:cxnSpMkLst>
        </pc:cxnChg>
        <pc:cxnChg chg="add">
          <ac:chgData name="Cesar Augusto Lopez Gallego" userId="0dfa9112-9251-4882-b472-cf2dfcee09d1" providerId="ADAL" clId="{8526969E-DCD0-46F9-A257-CA6320D7FEB1}" dt="2024-07-23T14:43:08.263" v="3140" actId="11529"/>
          <ac:cxnSpMkLst>
            <pc:docMk/>
            <pc:sldMk cId="2202594975" sldId="348"/>
            <ac:cxnSpMk id="20" creationId="{92736E03-D1F9-4009-AD50-1C11ABFC7899}"/>
          </ac:cxnSpMkLst>
        </pc:cxnChg>
        <pc:cxnChg chg="add">
          <ac:chgData name="Cesar Augusto Lopez Gallego" userId="0dfa9112-9251-4882-b472-cf2dfcee09d1" providerId="ADAL" clId="{8526969E-DCD0-46F9-A257-CA6320D7FEB1}" dt="2024-07-23T14:43:14.188" v="3141" actId="11529"/>
          <ac:cxnSpMkLst>
            <pc:docMk/>
            <pc:sldMk cId="2202594975" sldId="348"/>
            <ac:cxnSpMk id="22" creationId="{E2C1ECA4-6687-4A2A-870A-DD4619A8D636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0:53.054" v="3344"/>
        <pc:sldMkLst>
          <pc:docMk/>
          <pc:sldMk cId="4150399364" sldId="349"/>
        </pc:sldMkLst>
        <pc:spChg chg="del">
          <ac:chgData name="Cesar Augusto Lopez Gallego" userId="0dfa9112-9251-4882-b472-cf2dfcee09d1" providerId="ADAL" clId="{8526969E-DCD0-46F9-A257-CA6320D7FEB1}" dt="2024-07-23T14:37:29.087" v="2887" actId="478"/>
          <ac:spMkLst>
            <pc:docMk/>
            <pc:sldMk cId="4150399364" sldId="349"/>
            <ac:spMk id="2" creationId="{2E9F1F19-406F-41CC-8145-F79B1DAF12F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5" creationId="{A9C2C4DA-19D0-44FC-A6A2-E70195A53398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6" creationId="{3AD98856-ADC9-43F5-8D94-5556459E548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7" creationId="{4C342200-BB12-40D8-8EDF-910115C45AE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8" creationId="{486B0367-4C66-4945-924B-DB362373E9C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9" creationId="{39DC77EA-C4D0-4905-8F75-1915A97CC010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10" creationId="{2F9E716C-D991-437F-9FB1-2B9B4F398175}"/>
          </ac:spMkLst>
        </pc:spChg>
        <pc:spChg chg="add mod">
          <ac:chgData name="Cesar Augusto Lopez Gallego" userId="0dfa9112-9251-4882-b472-cf2dfcee09d1" providerId="ADAL" clId="{8526969E-DCD0-46F9-A257-CA6320D7FEB1}" dt="2024-07-23T14:37:16.976" v="2884" actId="1076"/>
          <ac:spMkLst>
            <pc:docMk/>
            <pc:sldMk cId="4150399364" sldId="349"/>
            <ac:spMk id="12" creationId="{57CE725D-6E7C-414F-8AA8-D4741441CFB8}"/>
          </ac:spMkLst>
        </pc:spChg>
        <pc:spChg chg="add mod">
          <ac:chgData name="Cesar Augusto Lopez Gallego" userId="0dfa9112-9251-4882-b472-cf2dfcee09d1" providerId="ADAL" clId="{8526969E-DCD0-46F9-A257-CA6320D7FEB1}" dt="2024-07-23T14:37:26.602" v="2886"/>
          <ac:spMkLst>
            <pc:docMk/>
            <pc:sldMk cId="4150399364" sldId="349"/>
            <ac:spMk id="13" creationId="{508D502F-CB69-4D53-B951-BDD5915AD6DF}"/>
          </ac:spMkLst>
        </pc:spChg>
        <pc:spChg chg="add mod">
          <ac:chgData name="Cesar Augusto Lopez Gallego" userId="0dfa9112-9251-4882-b472-cf2dfcee09d1" providerId="ADAL" clId="{8526969E-DCD0-46F9-A257-CA6320D7FEB1}" dt="2024-07-23T14:37:45.602" v="2930" actId="20577"/>
          <ac:spMkLst>
            <pc:docMk/>
            <pc:sldMk cId="4150399364" sldId="349"/>
            <ac:spMk id="14" creationId="{ECCF08CF-397F-4235-B79D-6C9A6D8783DD}"/>
          </ac:spMkLst>
        </pc:spChg>
        <pc:picChg chg="add mod">
          <ac:chgData name="Cesar Augusto Lopez Gallego" userId="0dfa9112-9251-4882-b472-cf2dfcee09d1" providerId="ADAL" clId="{8526969E-DCD0-46F9-A257-CA6320D7FEB1}" dt="2024-07-23T14:37:33.413" v="2888" actId="1076"/>
          <ac:picMkLst>
            <pc:docMk/>
            <pc:sldMk cId="4150399364" sldId="349"/>
            <ac:picMk id="4" creationId="{7593D30A-053D-4293-98D5-2858A4A0E50C}"/>
          </ac:picMkLst>
        </pc:picChg>
        <pc:picChg chg="add mod">
          <ac:chgData name="Cesar Augusto Lopez Gallego" userId="0dfa9112-9251-4882-b472-cf2dfcee09d1" providerId="ADAL" clId="{8526969E-DCD0-46F9-A257-CA6320D7FEB1}" dt="2024-07-23T14:37:16.976" v="2884" actId="1076"/>
          <ac:picMkLst>
            <pc:docMk/>
            <pc:sldMk cId="4150399364" sldId="349"/>
            <ac:picMk id="11" creationId="{6D5DCA62-15CD-4C9A-94D6-81441C1F966B}"/>
          </ac:picMkLst>
        </pc:picChg>
        <pc:cxnChg chg="add">
          <ac:chgData name="Cesar Augusto Lopez Gallego" userId="0dfa9112-9251-4882-b472-cf2dfcee09d1" providerId="ADAL" clId="{8526969E-DCD0-46F9-A257-CA6320D7FEB1}" dt="2024-07-23T14:37:52.564" v="2931" actId="11529"/>
          <ac:cxnSpMkLst>
            <pc:docMk/>
            <pc:sldMk cId="4150399364" sldId="349"/>
            <ac:cxnSpMk id="16" creationId="{7DD3336A-9AB8-4815-9715-03089D43D4F9}"/>
          </ac:cxnSpMkLst>
        </pc:cxnChg>
        <pc:cxnChg chg="add">
          <ac:chgData name="Cesar Augusto Lopez Gallego" userId="0dfa9112-9251-4882-b472-cf2dfcee09d1" providerId="ADAL" clId="{8526969E-DCD0-46F9-A257-CA6320D7FEB1}" dt="2024-07-23T14:37:58.924" v="2932" actId="11529"/>
          <ac:cxnSpMkLst>
            <pc:docMk/>
            <pc:sldMk cId="4150399364" sldId="349"/>
            <ac:cxnSpMk id="18" creationId="{85C76876-B358-47B4-A5ED-766E0100F133}"/>
          </ac:cxnSpMkLst>
        </pc:cxnChg>
        <pc:cxnChg chg="add mod">
          <ac:chgData name="Cesar Augusto Lopez Gallego" userId="0dfa9112-9251-4882-b472-cf2dfcee09d1" providerId="ADAL" clId="{8526969E-DCD0-46F9-A257-CA6320D7FEB1}" dt="2024-07-23T14:38:19.486" v="2937" actId="14100"/>
          <ac:cxnSpMkLst>
            <pc:docMk/>
            <pc:sldMk cId="4150399364" sldId="349"/>
            <ac:cxnSpMk id="19" creationId="{0F6C2C4F-C17F-441D-AE18-BE21CF4822BC}"/>
          </ac:cxnSpMkLst>
        </pc:cxnChg>
        <pc:cxnChg chg="add mod">
          <ac:chgData name="Cesar Augusto Lopez Gallego" userId="0dfa9112-9251-4882-b472-cf2dfcee09d1" providerId="ADAL" clId="{8526969E-DCD0-46F9-A257-CA6320D7FEB1}" dt="2024-07-23T14:38:16.663" v="2936" actId="14100"/>
          <ac:cxnSpMkLst>
            <pc:docMk/>
            <pc:sldMk cId="4150399364" sldId="349"/>
            <ac:cxnSpMk id="20" creationId="{DF2C5124-24B1-4FBF-9B31-4789FA23A10A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6" creationId="{0878CBF2-D447-46A1-A11A-A54EC501FFD0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7" creationId="{80E95D07-2A86-43C5-98D8-FAFE45CF524D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2" creationId="{34090A4C-32BE-43F0-8AF6-A3356988CF70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3" creationId="{2F18C0A4-BFFB-4ED6-8B7B-D9044EC1CFFC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8" creationId="{994F88A1-06A6-4528-AD79-B710A8F2E7D7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9" creationId="{AE0A98C7-AB1D-45B4-B4E0-8164198ACB82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4" creationId="{A174330E-5CFE-427B-8B8E-CD9087A7C547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5" creationId="{886CE87B-55C8-4866-AD10-9B2677E89A54}"/>
          </ac:cxnSpMkLst>
        </pc:cxnChg>
      </pc:sldChg>
      <pc:sldChg chg="addSp delSp modSp new mod">
        <pc:chgData name="Cesar Augusto Lopez Gallego" userId="0dfa9112-9251-4882-b472-cf2dfcee09d1" providerId="ADAL" clId="{8526969E-DCD0-46F9-A257-CA6320D7FEB1}" dt="2024-07-24T02:22:38.484" v="4123" actId="20577"/>
        <pc:sldMkLst>
          <pc:docMk/>
          <pc:sldMk cId="420833290" sldId="350"/>
        </pc:sldMkLst>
        <pc:spChg chg="mod">
          <ac:chgData name="Cesar Augusto Lopez Gallego" userId="0dfa9112-9251-4882-b472-cf2dfcee09d1" providerId="ADAL" clId="{8526969E-DCD0-46F9-A257-CA6320D7FEB1}" dt="2024-07-24T02:10:14.924" v="3869" actId="404"/>
          <ac:spMkLst>
            <pc:docMk/>
            <pc:sldMk cId="420833290" sldId="350"/>
            <ac:spMk id="2" creationId="{8BA6D4EF-C7C2-427B-888C-A8030A09C4CE}"/>
          </ac:spMkLst>
        </pc:spChg>
        <pc:spChg chg="del">
          <ac:chgData name="Cesar Augusto Lopez Gallego" userId="0dfa9112-9251-4882-b472-cf2dfcee09d1" providerId="ADAL" clId="{8526969E-DCD0-46F9-A257-CA6320D7FEB1}" dt="2024-07-24T02:07:33.548" v="3756" actId="478"/>
          <ac:spMkLst>
            <pc:docMk/>
            <pc:sldMk cId="420833290" sldId="350"/>
            <ac:spMk id="3" creationId="{BE06DB3C-F6EF-4D6C-A1F9-022F0321BE8C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4" creationId="{400BAF08-3D98-44A7-9B29-0C3C2AA77929}"/>
          </ac:spMkLst>
        </pc:spChg>
        <pc:spChg chg="add mod ord">
          <ac:chgData name="Cesar Augusto Lopez Gallego" userId="0dfa9112-9251-4882-b472-cf2dfcee09d1" providerId="ADAL" clId="{8526969E-DCD0-46F9-A257-CA6320D7FEB1}" dt="2024-07-24T02:22:38.484" v="4123" actId="20577"/>
          <ac:spMkLst>
            <pc:docMk/>
            <pc:sldMk cId="420833290" sldId="350"/>
            <ac:spMk id="5" creationId="{2E7EC907-EA33-4A08-A162-3CAE668B2808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6" creationId="{52565B3D-1C97-45E3-A982-7F5C8FAE8633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7" creationId="{83602483-C30A-4F9F-8E88-FFA1B0F7232A}"/>
          </ac:spMkLst>
        </pc:spChg>
        <pc:spChg chg="add mod">
          <ac:chgData name="Cesar Augusto Lopez Gallego" userId="0dfa9112-9251-4882-b472-cf2dfcee09d1" providerId="ADAL" clId="{8526969E-DCD0-46F9-A257-CA6320D7FEB1}" dt="2024-07-24T02:11:40.857" v="3929" actId="20577"/>
          <ac:spMkLst>
            <pc:docMk/>
            <pc:sldMk cId="420833290" sldId="350"/>
            <ac:spMk id="8" creationId="{E52E8DE9-4AC8-4607-A773-20C46997D07F}"/>
          </ac:spMkLst>
        </pc:spChg>
      </pc:sldChg>
      <pc:sldChg chg="addSp delSp modSp new mod modAnim">
        <pc:chgData name="Cesar Augusto Lopez Gallego" userId="0dfa9112-9251-4882-b472-cf2dfcee09d1" providerId="ADAL" clId="{8526969E-DCD0-46F9-A257-CA6320D7FEB1}" dt="2024-07-24T02:22:18.384" v="4100"/>
        <pc:sldMkLst>
          <pc:docMk/>
          <pc:sldMk cId="1374845394" sldId="351"/>
        </pc:sldMkLst>
        <pc:spChg chg="mod">
          <ac:chgData name="Cesar Augusto Lopez Gallego" userId="0dfa9112-9251-4882-b472-cf2dfcee09d1" providerId="ADAL" clId="{8526969E-DCD0-46F9-A257-CA6320D7FEB1}" dt="2024-07-24T02:19:36.886" v="4078" actId="20577"/>
          <ac:spMkLst>
            <pc:docMk/>
            <pc:sldMk cId="1374845394" sldId="351"/>
            <ac:spMk id="2" creationId="{2C5C3021-36BB-4F4D-A4B1-10E2987AE81B}"/>
          </ac:spMkLst>
        </pc:spChg>
        <pc:spChg chg="del">
          <ac:chgData name="Cesar Augusto Lopez Gallego" userId="0dfa9112-9251-4882-b472-cf2dfcee09d1" providerId="ADAL" clId="{8526969E-DCD0-46F9-A257-CA6320D7FEB1}" dt="2024-07-24T02:12:16.798" v="3948" actId="478"/>
          <ac:spMkLst>
            <pc:docMk/>
            <pc:sldMk cId="1374845394" sldId="351"/>
            <ac:spMk id="3" creationId="{763F2777-2785-4428-95F6-199E21168E01}"/>
          </ac:spMkLst>
        </pc:spChg>
        <pc:spChg chg="add mod">
          <ac:chgData name="Cesar Augusto Lopez Gallego" userId="0dfa9112-9251-4882-b472-cf2dfcee09d1" providerId="ADAL" clId="{8526969E-DCD0-46F9-A257-CA6320D7FEB1}" dt="2024-07-24T02:20:32.287" v="4083" actId="2711"/>
          <ac:spMkLst>
            <pc:docMk/>
            <pc:sldMk cId="1374845394" sldId="351"/>
            <ac:spMk id="5" creationId="{EB58747B-A0A4-4D28-8C08-DBAC551BFEB2}"/>
          </ac:spMkLst>
        </pc:spChg>
        <pc:spChg chg="add mod">
          <ac:chgData name="Cesar Augusto Lopez Gallego" userId="0dfa9112-9251-4882-b472-cf2dfcee09d1" providerId="ADAL" clId="{8526969E-DCD0-46F9-A257-CA6320D7FEB1}" dt="2024-07-24T02:20:36.831" v="4084" actId="108"/>
          <ac:spMkLst>
            <pc:docMk/>
            <pc:sldMk cId="1374845394" sldId="351"/>
            <ac:spMk id="7" creationId="{DDDB331B-A30D-4302-AC12-5F4C2ED4E72C}"/>
          </ac:spMkLst>
        </pc:spChg>
        <pc:spChg chg="add mod">
          <ac:chgData name="Cesar Augusto Lopez Gallego" userId="0dfa9112-9251-4882-b472-cf2dfcee09d1" providerId="ADAL" clId="{8526969E-DCD0-46F9-A257-CA6320D7FEB1}" dt="2024-07-24T02:20:38.927" v="4085" actId="108"/>
          <ac:spMkLst>
            <pc:docMk/>
            <pc:sldMk cId="1374845394" sldId="351"/>
            <ac:spMk id="9" creationId="{575F2964-7A12-496B-823A-518678AFAEE3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1" creationId="{11C2F71C-C6B6-4AA2-9580-593FB99EE62A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3" creationId="{C3825CF4-3C6D-40ED-93B9-91B6928195B6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5" creationId="{7D6152DE-3307-45B2-ACAA-46BC19CFA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24/07/2024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367-6250-4AE5-8807-00631BC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928980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la </a:t>
            </a:r>
            <a:r>
              <a:rPr lang="en-US" dirty="0" err="1"/>
              <a:t>función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8B930-7D03-4921-AABC-62601C83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1" y="3083734"/>
            <a:ext cx="12896669" cy="40997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C00000"/>
                </a:solidFill>
              </a:rPr>
              <a:t>[acceso]</a:t>
            </a:r>
            <a:r>
              <a:rPr lang="es-CO" dirty="0"/>
              <a:t> </a:t>
            </a:r>
            <a:r>
              <a:rPr lang="es-CO" dirty="0">
                <a:solidFill>
                  <a:schemeClr val="accent6"/>
                </a:solidFill>
              </a:rPr>
              <a:t>[modificador]</a:t>
            </a:r>
            <a:r>
              <a:rPr lang="es-CO" dirty="0"/>
              <a:t> </a:t>
            </a:r>
            <a:r>
              <a:rPr lang="es-CO" dirty="0">
                <a:solidFill>
                  <a:schemeClr val="accent1"/>
                </a:solidFill>
              </a:rPr>
              <a:t>tipo</a:t>
            </a:r>
            <a:r>
              <a:rPr lang="es-CO" dirty="0"/>
              <a:t> </a:t>
            </a:r>
            <a:r>
              <a:rPr lang="es-CO" dirty="0" err="1">
                <a:solidFill>
                  <a:schemeClr val="accent2"/>
                </a:solidFill>
              </a:rPr>
              <a:t>nombreFuncion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rgbClr val="00FFFF"/>
                </a:solidFill>
              </a:rPr>
              <a:t>([tipo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,[tipo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]...])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/>
              <a:t>	try{</a:t>
            </a:r>
          </a:p>
          <a:p>
            <a:pPr marL="0" indent="0">
              <a:buNone/>
            </a:pPr>
            <a:r>
              <a:rPr lang="es-CO" dirty="0"/>
              <a:t>		&lt;&lt;instrucciones&gt;&gt;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	catch(</a:t>
            </a:r>
            <a:r>
              <a:rPr lang="es-CO" dirty="0" err="1"/>
              <a:t>Exception</a:t>
            </a:r>
            <a:r>
              <a:rPr lang="es-CO" dirty="0"/>
              <a:t> </a:t>
            </a:r>
            <a:r>
              <a:rPr lang="es-CO" dirty="0" err="1"/>
              <a:t>err</a:t>
            </a:r>
            <a:r>
              <a:rPr lang="es-CO" dirty="0"/>
              <a:t>){</a:t>
            </a:r>
          </a:p>
          <a:p>
            <a:pPr marL="0" indent="0">
              <a:buNone/>
            </a:pPr>
            <a:r>
              <a:rPr lang="es-CO" dirty="0"/>
              <a:t>		&lt;&lt;mensaje de error&gt;&gt;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	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D5977F79-CA29-4D31-A39A-8C8427C4245D}"/>
              </a:ext>
            </a:extLst>
          </p:cNvPr>
          <p:cNvSpPr/>
          <p:nvPr/>
        </p:nvSpPr>
        <p:spPr>
          <a:xfrm>
            <a:off x="756743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private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protected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A8C7853C-5D2A-4D90-AE60-F836519E9B0C}"/>
              </a:ext>
            </a:extLst>
          </p:cNvPr>
          <p:cNvSpPr/>
          <p:nvPr/>
        </p:nvSpPr>
        <p:spPr>
          <a:xfrm>
            <a:off x="2589572" y="1729625"/>
            <a:ext cx="1702676" cy="764024"/>
          </a:xfrm>
          <a:prstGeom prst="wedgeRectCallout">
            <a:avLst>
              <a:gd name="adj1" fmla="val -41547"/>
              <a:gd name="adj2" fmla="val 12336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6E3CE605-D037-4E39-9A4A-6901250EE3AE}"/>
              </a:ext>
            </a:extLst>
          </p:cNvPr>
          <p:cNvSpPr/>
          <p:nvPr/>
        </p:nvSpPr>
        <p:spPr>
          <a:xfrm>
            <a:off x="4343269" y="1537800"/>
            <a:ext cx="1702676" cy="764024"/>
          </a:xfrm>
          <a:prstGeom prst="wedgeRectCallout">
            <a:avLst>
              <a:gd name="adj1" fmla="val -90912"/>
              <a:gd name="adj2" fmla="val 1590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63976C9-42AB-4C12-9B0C-EB9CFD964CBD}"/>
              </a:ext>
            </a:extLst>
          </p:cNvPr>
          <p:cNvSpPr/>
          <p:nvPr/>
        </p:nvSpPr>
        <p:spPr>
          <a:xfrm>
            <a:off x="9048179" y="1736931"/>
            <a:ext cx="1702676" cy="756718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 Entrada a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4F79790F-077B-40B8-939C-2D6C5BFADEC9}"/>
              </a:ext>
            </a:extLst>
          </p:cNvPr>
          <p:cNvSpPr/>
          <p:nvPr/>
        </p:nvSpPr>
        <p:spPr>
          <a:xfrm>
            <a:off x="6364012" y="1595069"/>
            <a:ext cx="2348914" cy="764024"/>
          </a:xfrm>
          <a:prstGeom prst="wedgeRectCallout">
            <a:avLst>
              <a:gd name="adj1" fmla="val -103187"/>
              <a:gd name="adj2" fmla="val 14706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lo que </a:t>
            </a:r>
            <a:r>
              <a:rPr lang="en-US" dirty="0" err="1">
                <a:solidFill>
                  <a:schemeClr val="tx1"/>
                </a:solidFill>
              </a:rPr>
              <a:t>hace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comienza</a:t>
            </a:r>
            <a:r>
              <a:rPr lang="en-US" dirty="0">
                <a:solidFill>
                  <a:schemeClr val="tx1"/>
                </a:solidFill>
              </a:rPr>
              <a:t> con verbo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infinitivo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08272A-2432-47D6-886B-5BDBC956FB4C}"/>
              </a:ext>
            </a:extLst>
          </p:cNvPr>
          <p:cNvSpPr txBox="1"/>
          <p:nvPr/>
        </p:nvSpPr>
        <p:spPr>
          <a:xfrm>
            <a:off x="9601200" y="4234593"/>
            <a:ext cx="352769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un valor del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Debe </a:t>
            </a:r>
            <a:r>
              <a:rPr lang="en-US" dirty="0" err="1">
                <a:solidFill>
                  <a:schemeClr val="bg1"/>
                </a:solidFill>
              </a:rPr>
              <a:t>retornar</a:t>
            </a:r>
            <a:r>
              <a:rPr lang="en-US" dirty="0">
                <a:solidFill>
                  <a:schemeClr val="bg1"/>
                </a:solidFill>
              </a:rPr>
              <a:t> por ambos </a:t>
            </a:r>
            <a:r>
              <a:rPr lang="en-US" dirty="0" err="1">
                <a:solidFill>
                  <a:schemeClr val="bg1"/>
                </a:solidFill>
              </a:rPr>
              <a:t>bloques</a:t>
            </a:r>
            <a:r>
              <a:rPr lang="en-US" dirty="0">
                <a:solidFill>
                  <a:schemeClr val="bg1"/>
                </a:solidFill>
              </a:rPr>
              <a:t> del control de </a:t>
            </a:r>
            <a:r>
              <a:rPr lang="en-US" dirty="0" err="1">
                <a:solidFill>
                  <a:schemeClr val="bg1"/>
                </a:solidFill>
              </a:rPr>
              <a:t>errores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Las </a:t>
            </a:r>
            <a:r>
              <a:rPr lang="en-US" dirty="0" err="1">
                <a:solidFill>
                  <a:schemeClr val="bg1"/>
                </a:solidFill>
              </a:rPr>
              <a:t>instrucciones</a:t>
            </a:r>
            <a:r>
              <a:rPr lang="en-US" dirty="0">
                <a:solidFill>
                  <a:schemeClr val="bg1"/>
                </a:solidFill>
              </a:rPr>
              <a:t> que van </a:t>
            </a:r>
            <a:r>
              <a:rPr lang="en-US" dirty="0" err="1">
                <a:solidFill>
                  <a:schemeClr val="bg1"/>
                </a:solidFill>
              </a:rPr>
              <a:t>luego</a:t>
            </a:r>
            <a:r>
              <a:rPr lang="en-US" dirty="0">
                <a:solidFill>
                  <a:schemeClr val="bg1"/>
                </a:solidFill>
              </a:rPr>
              <a:t> de un return, no se </a:t>
            </a:r>
            <a:r>
              <a:rPr lang="en-US" dirty="0" err="1">
                <a:solidFill>
                  <a:schemeClr val="bg1"/>
                </a:solidFill>
              </a:rPr>
              <a:t>ejecutan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AB42BDF-C322-4436-AAA6-5F22EC708CE3}"/>
              </a:ext>
            </a:extLst>
          </p:cNvPr>
          <p:cNvCxnSpPr>
            <a:cxnSpLocks/>
          </p:cNvCxnSpPr>
          <p:nvPr/>
        </p:nvCxnSpPr>
        <p:spPr>
          <a:xfrm flipH="1" flipV="1">
            <a:off x="7302137" y="4715691"/>
            <a:ext cx="2299064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3B9460D-4D06-4E76-8541-428B41D35EEC}"/>
              </a:ext>
            </a:extLst>
          </p:cNvPr>
          <p:cNvCxnSpPr>
            <a:cxnSpLocks/>
          </p:cNvCxnSpPr>
          <p:nvPr/>
        </p:nvCxnSpPr>
        <p:spPr>
          <a:xfrm flipH="1">
            <a:off x="7302137" y="5394960"/>
            <a:ext cx="2299062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3021-36BB-4F4D-A4B1-10E2987A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Definiciones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58747B-A0A4-4D28-8C08-DBAC551BFEB2}"/>
              </a:ext>
            </a:extLst>
          </p:cNvPr>
          <p:cNvSpPr txBox="1"/>
          <p:nvPr/>
        </p:nvSpPr>
        <p:spPr>
          <a:xfrm>
            <a:off x="682905" y="2309654"/>
            <a:ext cx="11725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</a:rPr>
              <a:t>1. Define la función </a:t>
            </a:r>
            <a:r>
              <a:rPr lang="es-ES" b="0" dirty="0" err="1">
                <a:solidFill>
                  <a:srgbClr val="6A9955"/>
                </a:solidFill>
                <a:effectLst/>
              </a:rPr>
              <a:t>Convertir_min_sec</a:t>
            </a:r>
            <a:r>
              <a:rPr lang="es-ES" b="0" dirty="0">
                <a:solidFill>
                  <a:srgbClr val="6A9955"/>
                </a:solidFill>
                <a:effectLst/>
              </a:rPr>
              <a:t> que recibe un número entero en minutos y devuelve en entero, los segundos equivalentes.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DB331B-A30D-4302-AC12-5F4C2ED4E72C}"/>
              </a:ext>
            </a:extLst>
          </p:cNvPr>
          <p:cNvSpPr txBox="1"/>
          <p:nvPr/>
        </p:nvSpPr>
        <p:spPr>
          <a:xfrm>
            <a:off x="682905" y="3659716"/>
            <a:ext cx="1191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2. Define la función </a:t>
            </a:r>
            <a:r>
              <a:rPr lang="es-ES" dirty="0" err="1"/>
              <a:t>Validar_iguales</a:t>
            </a:r>
            <a:r>
              <a:rPr lang="es-ES" dirty="0"/>
              <a:t> que recibe dos números shorts  y devuelve un booleano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5F2964-7A12-496B-823A-518678AFAEE3}"/>
              </a:ext>
            </a:extLst>
          </p:cNvPr>
          <p:cNvSpPr txBox="1"/>
          <p:nvPr/>
        </p:nvSpPr>
        <p:spPr>
          <a:xfrm>
            <a:off x="682905" y="5126319"/>
            <a:ext cx="11917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3. Define la función </a:t>
            </a:r>
            <a:r>
              <a:rPr lang="es-ES" dirty="0" err="1"/>
              <a:t>Calcular_potencia</a:t>
            </a:r>
            <a:r>
              <a:rPr lang="es-ES" dirty="0"/>
              <a:t> que recibe en un short el voltaje y en un byte, la corriente. Devuelve la potencia en un </a:t>
            </a:r>
            <a:r>
              <a:rPr lang="es-ES" dirty="0" err="1"/>
              <a:t>float</a:t>
            </a:r>
            <a:r>
              <a:rPr lang="es-ES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C2F71C-C6B6-4AA2-9580-593FB99EE62A}"/>
              </a:ext>
            </a:extLst>
          </p:cNvPr>
          <p:cNvSpPr txBox="1"/>
          <p:nvPr/>
        </p:nvSpPr>
        <p:spPr>
          <a:xfrm>
            <a:off x="2725839" y="2955985"/>
            <a:ext cx="691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solidFill>
                  <a:schemeClr val="accent2"/>
                </a:solidFill>
              </a:rPr>
              <a:t>public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static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Convertir_min_sec</a:t>
            </a:r>
            <a:r>
              <a:rPr lang="es-CO" sz="2400" b="1" dirty="0">
                <a:solidFill>
                  <a:schemeClr val="accent2"/>
                </a:solidFill>
              </a:rPr>
              <a:t>(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minutos)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825CF4-3C6D-40ED-93B9-91B6928195B6}"/>
              </a:ext>
            </a:extLst>
          </p:cNvPr>
          <p:cNvSpPr txBox="1"/>
          <p:nvPr/>
        </p:nvSpPr>
        <p:spPr>
          <a:xfrm>
            <a:off x="2341621" y="4286205"/>
            <a:ext cx="8407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boolean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Validar_iguales</a:t>
            </a:r>
            <a:r>
              <a:rPr lang="es-CO" dirty="0">
                <a:solidFill>
                  <a:schemeClr val="accent2"/>
                </a:solidFill>
              </a:rPr>
              <a:t>(byte nro1, byte nro2)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6152DE-3307-45B2-ACAA-46BC19CFA1B6}"/>
              </a:ext>
            </a:extLst>
          </p:cNvPr>
          <p:cNvSpPr txBox="1"/>
          <p:nvPr/>
        </p:nvSpPr>
        <p:spPr>
          <a:xfrm>
            <a:off x="2280213" y="6029807"/>
            <a:ext cx="8918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float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Calcular_potencia</a:t>
            </a:r>
            <a:r>
              <a:rPr lang="es-CO" dirty="0">
                <a:solidFill>
                  <a:schemeClr val="accent2"/>
                </a:solidFill>
              </a:rPr>
              <a:t>(short voltaje, byte corriente)</a:t>
            </a:r>
          </a:p>
        </p:txBody>
      </p:sp>
    </p:spTree>
    <p:extLst>
      <p:ext uri="{BB962C8B-B14F-4D97-AF65-F5344CB8AC3E}">
        <p14:creationId xmlns:p14="http://schemas.microsoft.com/office/powerpoint/2010/main" val="1374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E7EC907-EA33-4A08-A162-3CAE668B2808}"/>
              </a:ext>
            </a:extLst>
          </p:cNvPr>
          <p:cNvSpPr/>
          <p:nvPr/>
        </p:nvSpPr>
        <p:spPr>
          <a:xfrm>
            <a:off x="4166886" y="2093694"/>
            <a:ext cx="7354388" cy="495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PROGRAMA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A6D4EF-C7C2-427B-888C-A8030A09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5100"/>
          </a:xfrm>
        </p:spPr>
        <p:txBody>
          <a:bodyPr>
            <a:normAutofit/>
          </a:bodyPr>
          <a:lstStyle/>
          <a:p>
            <a:r>
              <a:rPr lang="es-ES" sz="4000" dirty="0"/>
              <a:t>En qué lugar van en el programa?</a:t>
            </a:r>
            <a:endParaRPr lang="es-CO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0BAF08-3D98-44A7-9B29-0C3C2AA77929}"/>
              </a:ext>
            </a:extLst>
          </p:cNvPr>
          <p:cNvSpPr/>
          <p:nvPr/>
        </p:nvSpPr>
        <p:spPr>
          <a:xfrm>
            <a:off x="5035566" y="2738242"/>
            <a:ext cx="5355772" cy="1201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565B3D-1C97-45E3-A982-7F5C8FAE8633}"/>
              </a:ext>
            </a:extLst>
          </p:cNvPr>
          <p:cNvSpPr/>
          <p:nvPr/>
        </p:nvSpPr>
        <p:spPr>
          <a:xfrm>
            <a:off x="5035566" y="446460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602483-C30A-4F9F-8E88-FFA1B0F7232A}"/>
              </a:ext>
            </a:extLst>
          </p:cNvPr>
          <p:cNvSpPr/>
          <p:nvPr/>
        </p:nvSpPr>
        <p:spPr>
          <a:xfrm>
            <a:off x="5057336" y="571428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2E8DE9-4AC8-4607-A773-20C46997D07F}"/>
              </a:ext>
            </a:extLst>
          </p:cNvPr>
          <p:cNvSpPr txBox="1"/>
          <p:nvPr/>
        </p:nvSpPr>
        <p:spPr>
          <a:xfrm rot="10800000" flipH="1" flipV="1">
            <a:off x="751775" y="3563034"/>
            <a:ext cx="267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ponerlas debajo del bloque </a:t>
            </a:r>
            <a:r>
              <a:rPr lang="es-ES" dirty="0" err="1"/>
              <a:t>main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83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Funciones</a:t>
            </a:r>
          </a:p>
          <a:p>
            <a:pPr algn="r"/>
            <a:endParaRPr lang="es-CO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655487" y="5812077"/>
            <a:ext cx="28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92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7EADE-492C-4465-859C-B3CA20E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7C17DF-F21B-4B6E-9EAB-EE943FE80FFB}"/>
              </a:ext>
            </a:extLst>
          </p:cNvPr>
          <p:cNvSpPr txBox="1"/>
          <p:nvPr/>
        </p:nvSpPr>
        <p:spPr>
          <a:xfrm>
            <a:off x="949960" y="1513271"/>
            <a:ext cx="11649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Pensemos en un programa principal (</a:t>
            </a:r>
            <a:r>
              <a:rPr lang="es-ES" sz="2000" dirty="0" err="1"/>
              <a:t>main</a:t>
            </a:r>
            <a:r>
              <a:rPr lang="es-ES" sz="2000" dirty="0"/>
              <a:t>), que necesita implementar las 4 operaciones básicas:  Suma</a:t>
            </a:r>
            <a:r>
              <a:rPr lang="es-CO" sz="2000" dirty="0"/>
              <a:t>r, Restar, Multiplicar, Dividir. Cómo lo podemos implementar?</a:t>
            </a:r>
            <a:endParaRPr lang="es-ES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FB84F7-E7D6-4D16-B6C5-2999D84DB5EC}"/>
              </a:ext>
            </a:extLst>
          </p:cNvPr>
          <p:cNvSpPr/>
          <p:nvPr/>
        </p:nvSpPr>
        <p:spPr>
          <a:xfrm>
            <a:off x="1012784" y="2627321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</a:t>
            </a:r>
            <a:r>
              <a:rPr lang="es-ES" sz="1600" dirty="0" err="1"/>
              <a:t>if</a:t>
            </a:r>
            <a:r>
              <a:rPr lang="es-ES" sz="1600" dirty="0"/>
              <a:t>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 err="1"/>
              <a:t>If</a:t>
            </a:r>
            <a:r>
              <a:rPr lang="es-ES" sz="1600" dirty="0"/>
              <a:t> operación == “Sumar”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“Restar”</a:t>
            </a:r>
          </a:p>
          <a:p>
            <a:pPr lvl="1"/>
            <a:r>
              <a:rPr lang="es-ES" sz="1600" dirty="0"/>
              <a:t>	resultado = a-b</a:t>
            </a:r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 operación == “Multiplicar”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“Dividir”{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(b!=0)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8ECD4-4254-40D7-ABCA-107585864AFB}"/>
              </a:ext>
            </a:extLst>
          </p:cNvPr>
          <p:cNvSpPr/>
          <p:nvPr/>
        </p:nvSpPr>
        <p:spPr>
          <a:xfrm>
            <a:off x="5528840" y="2627189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switch-case: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/>
              <a:t>Switch (</a:t>
            </a:r>
            <a:r>
              <a:rPr lang="es-ES" sz="1600" dirty="0" err="1"/>
              <a:t>operacion</a:t>
            </a:r>
            <a:r>
              <a:rPr lang="es-ES" sz="1600" dirty="0"/>
              <a:t>)</a:t>
            </a:r>
          </a:p>
          <a:p>
            <a:pPr lvl="1"/>
            <a:r>
              <a:rPr lang="es-ES" sz="1600" dirty="0"/>
              <a:t>Case “Sumar”:  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“Restar”: resultado = a-b</a:t>
            </a:r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“Multiplicar”:  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“Dividir”: 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(b!=0)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B63A4-F74F-420F-98C4-A7B442444BE8}"/>
              </a:ext>
            </a:extLst>
          </p:cNvPr>
          <p:cNvSpPr txBox="1"/>
          <p:nvPr/>
        </p:nvSpPr>
        <p:spPr>
          <a:xfrm>
            <a:off x="10162573" y="2572126"/>
            <a:ext cx="298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¿Si necesito usar estas operaciones desde otro </a:t>
            </a:r>
            <a:r>
              <a:rPr lang="es-ES" dirty="0" err="1"/>
              <a:t>main</a:t>
            </a:r>
            <a:r>
              <a:rPr lang="es-ES" dirty="0"/>
              <a:t>, se podrían usar?</a:t>
            </a:r>
          </a:p>
          <a:p>
            <a:endParaRPr lang="es-ES" dirty="0"/>
          </a:p>
          <a:p>
            <a:r>
              <a:rPr lang="es-ES" dirty="0"/>
              <a:t>NO, las operaciones solo funcionan respectivamente para cada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Habría que volverlas a escribir…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9429E8-2891-45B6-AF1F-70A7B4F8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255" y="5709693"/>
            <a:ext cx="1416123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B02B7D0-777F-4EC3-A90A-DE06C409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67C303-D58E-4691-B395-DC108351D8DD}"/>
              </a:ext>
            </a:extLst>
          </p:cNvPr>
          <p:cNvSpPr txBox="1"/>
          <p:nvPr/>
        </p:nvSpPr>
        <p:spPr>
          <a:xfrm>
            <a:off x="949960" y="1513271"/>
            <a:ext cx="1164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Imaginemos programas que tienen </a:t>
            </a:r>
            <a:r>
              <a:rPr lang="es-ES" sz="2400" b="1" dirty="0">
                <a:solidFill>
                  <a:srgbClr val="FF0000"/>
                </a:solidFill>
              </a:rPr>
              <a:t>5000, 6000, 10.000 </a:t>
            </a:r>
            <a:r>
              <a:rPr lang="es-ES" sz="2000" dirty="0"/>
              <a:t>líneas de código…… 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vuelven difíciles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Si alguien necesita usar algunas operaciones de ese código, lo tiene que rescribir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POCO ÓPTIMO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E0B8B-BBEF-40E1-9A27-30BF13795DB4}"/>
              </a:ext>
            </a:extLst>
          </p:cNvPr>
          <p:cNvSpPr txBox="1"/>
          <p:nvPr/>
        </p:nvSpPr>
        <p:spPr>
          <a:xfrm>
            <a:off x="3589493" y="3776657"/>
            <a:ext cx="663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accent1"/>
                </a:solidFill>
              </a:rPr>
              <a:t>¿Cómo lo resolvemos?</a:t>
            </a:r>
            <a:endParaRPr lang="es-CO" sz="5400" b="1" dirty="0">
              <a:solidFill>
                <a:schemeClr val="accent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A53681-D484-40C6-9DE5-B8127256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68" y="5073577"/>
            <a:ext cx="5634663" cy="16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928FBB-9C00-4995-B3AB-B80F680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41D12-2FE3-4BB5-9EFE-C3B72569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4333558"/>
            <a:ext cx="1588665" cy="1226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CEB764-1C07-4707-B8FA-7D138733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8" y="1114023"/>
            <a:ext cx="646059" cy="18982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2E3E-31BE-42B5-946B-3A6E2F4CB248}"/>
              </a:ext>
            </a:extLst>
          </p:cNvPr>
          <p:cNvSpPr txBox="1"/>
          <p:nvPr/>
        </p:nvSpPr>
        <p:spPr>
          <a:xfrm>
            <a:off x="4073003" y="467692"/>
            <a:ext cx="605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Sofía compra su almuerzo todos los días y ella llama a quién le puede ayudar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497035-DEBB-4B22-82B8-9A4D6A12B954}"/>
              </a:ext>
            </a:extLst>
          </p:cNvPr>
          <p:cNvSpPr txBox="1"/>
          <p:nvPr/>
        </p:nvSpPr>
        <p:spPr>
          <a:xfrm>
            <a:off x="324015" y="5578157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A30CFFA-80C4-4AB3-8EEC-B8937641F0E1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1513350" y="2063173"/>
            <a:ext cx="4412888" cy="227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4AE975-D31F-4EA4-9402-A70581BAEAD5}"/>
              </a:ext>
            </a:extLst>
          </p:cNvPr>
          <p:cNvSpPr txBox="1"/>
          <p:nvPr/>
        </p:nvSpPr>
        <p:spPr>
          <a:xfrm>
            <a:off x="410303" y="3376285"/>
            <a:ext cx="38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Le entrega: $$, el almuerzo que quiere</a:t>
            </a:r>
            <a:endParaRPr lang="es-CO" b="1" dirty="0">
              <a:solidFill>
                <a:schemeClr val="accent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26C348B-7BF7-4453-B513-32714E32BCB9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2307682" y="3012322"/>
            <a:ext cx="3941586" cy="1934405"/>
          </a:xfrm>
          <a:prstGeom prst="bentConnector2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11AAF2-4D67-47A3-A437-D7F677D67108}"/>
              </a:ext>
            </a:extLst>
          </p:cNvPr>
          <p:cNvSpPr txBox="1"/>
          <p:nvPr/>
        </p:nvSpPr>
        <p:spPr>
          <a:xfrm>
            <a:off x="2799695" y="5098041"/>
            <a:ext cx="344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FF00"/>
                </a:solidFill>
              </a:rPr>
              <a:t>Recibe: el almuerzo o un mensaje que no había lo que ella quería. Además recibe la devuelta.</a:t>
            </a:r>
            <a:endParaRPr lang="es-CO" b="1" dirty="0">
              <a:solidFill>
                <a:srgbClr val="00FF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5203-0B48-4FFE-B1AD-5B5561878B57}"/>
              </a:ext>
            </a:extLst>
          </p:cNvPr>
          <p:cNvSpPr txBox="1"/>
          <p:nvPr/>
        </p:nvSpPr>
        <p:spPr>
          <a:xfrm>
            <a:off x="7696031" y="2338086"/>
            <a:ext cx="482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es similar a lo que hace una función en programación: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un programa (Sofía) que necesita llamar a otro programa para que haga algo (Comprar almuerzos)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que llama (</a:t>
            </a:r>
            <a:r>
              <a:rPr lang="es-ES" dirty="0" err="1"/>
              <a:t>sofía</a:t>
            </a:r>
            <a:r>
              <a:rPr lang="es-ES" dirty="0"/>
              <a:t>), le entrega algo ($$ y el almuerzo que quiere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llamado(Comprar Almuerzos) debe devolver algo(el almuerzo o un mensaje que no había ese almuerzo y la devuelta)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9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93D30A-053D-4293-98D5-2858A4A0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98" y="1778820"/>
            <a:ext cx="4519225" cy="22549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C2C4DA-19D0-44FC-A6A2-E70195A53398}"/>
              </a:ext>
            </a:extLst>
          </p:cNvPr>
          <p:cNvSpPr txBox="1"/>
          <p:nvPr/>
        </p:nvSpPr>
        <p:spPr>
          <a:xfrm>
            <a:off x="7882359" y="1409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Sofía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D98856-ADC9-43F5-8D94-5556459E5489}"/>
              </a:ext>
            </a:extLst>
          </p:cNvPr>
          <p:cNvSpPr txBox="1"/>
          <p:nvPr/>
        </p:nvSpPr>
        <p:spPr>
          <a:xfrm>
            <a:off x="7131934" y="1353540"/>
            <a:ext cx="65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Santi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42200-BB12-40D8-8EDF-910115C45AE9}"/>
              </a:ext>
            </a:extLst>
          </p:cNvPr>
          <p:cNvSpPr txBox="1"/>
          <p:nvPr/>
        </p:nvSpPr>
        <p:spPr>
          <a:xfrm>
            <a:off x="6369110" y="13815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María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6B0367-4C66-4945-924B-DB362373E9CF}"/>
              </a:ext>
            </a:extLst>
          </p:cNvPr>
          <p:cNvSpPr txBox="1"/>
          <p:nvPr/>
        </p:nvSpPr>
        <p:spPr>
          <a:xfrm>
            <a:off x="5636188" y="13122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Sebas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C77EA-C4D0-4905-8F75-1915A97CC010}"/>
              </a:ext>
            </a:extLst>
          </p:cNvPr>
          <p:cNvSpPr txBox="1"/>
          <p:nvPr/>
        </p:nvSpPr>
        <p:spPr>
          <a:xfrm>
            <a:off x="4931610" y="13188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9E716C-D991-437F-9FB1-2B9B4F398175}"/>
              </a:ext>
            </a:extLst>
          </p:cNvPr>
          <p:cNvSpPr txBox="1"/>
          <p:nvPr/>
        </p:nvSpPr>
        <p:spPr>
          <a:xfrm>
            <a:off x="4051266" y="13122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Carlos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5DCA62-15CD-4C9A-94D6-81441C1F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4" y="5352130"/>
            <a:ext cx="1588665" cy="1226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CE725D-6E7C-414F-8AA8-D4741441CFB8}"/>
              </a:ext>
            </a:extLst>
          </p:cNvPr>
          <p:cNvSpPr txBox="1"/>
          <p:nvPr/>
        </p:nvSpPr>
        <p:spPr>
          <a:xfrm>
            <a:off x="4994162" y="6596729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08D502F-CB69-4D53-B951-BDD5915AD6DF}"/>
              </a:ext>
            </a:extLst>
          </p:cNvPr>
          <p:cNvSpPr txBox="1">
            <a:spLocks/>
          </p:cNvSpPr>
          <p:nvPr/>
        </p:nvSpPr>
        <p:spPr>
          <a:xfrm>
            <a:off x="949960" y="413810"/>
            <a:ext cx="11917680" cy="82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Contexto</a:t>
            </a:r>
            <a:endParaRPr lang="es-CO" sz="4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F08CF-397F-4235-B79D-6C9A6D8783DD}"/>
              </a:ext>
            </a:extLst>
          </p:cNvPr>
          <p:cNvSpPr txBox="1"/>
          <p:nvPr/>
        </p:nvSpPr>
        <p:spPr>
          <a:xfrm>
            <a:off x="9062977" y="2777924"/>
            <a:ext cx="40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Todos pueden utilizar Comprar Almuerzos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DD3336A-9AB8-4815-9715-03089D43D4F9}"/>
              </a:ext>
            </a:extLst>
          </p:cNvPr>
          <p:cNvCxnSpPr>
            <a:endCxn id="11" idx="1"/>
          </p:cNvCxnSpPr>
          <p:nvPr/>
        </p:nvCxnSpPr>
        <p:spPr>
          <a:xfrm>
            <a:off x="4537276" y="4033792"/>
            <a:ext cx="851888" cy="19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C76876-B358-47B4-A5ED-766E0100F13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814617" y="3886200"/>
            <a:ext cx="574547" cy="20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6C2C4F-C17F-441D-AE18-BE21CF4822BC}"/>
              </a:ext>
            </a:extLst>
          </p:cNvPr>
          <p:cNvCxnSpPr>
            <a:cxnSpLocks/>
          </p:cNvCxnSpPr>
          <p:nvPr/>
        </p:nvCxnSpPr>
        <p:spPr>
          <a:xfrm>
            <a:off x="5389164" y="3886200"/>
            <a:ext cx="667144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F2C5124-24B1-4FBF-9B31-4789FA23A10A}"/>
              </a:ext>
            </a:extLst>
          </p:cNvPr>
          <p:cNvCxnSpPr>
            <a:cxnSpLocks/>
          </p:cNvCxnSpPr>
          <p:nvPr/>
        </p:nvCxnSpPr>
        <p:spPr>
          <a:xfrm flipH="1" flipV="1">
            <a:off x="5636189" y="3959997"/>
            <a:ext cx="420120" cy="1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878CBF2-D447-46A1-A11A-A54EC501FFD0}"/>
              </a:ext>
            </a:extLst>
          </p:cNvPr>
          <p:cNvCxnSpPr>
            <a:cxnSpLocks/>
          </p:cNvCxnSpPr>
          <p:nvPr/>
        </p:nvCxnSpPr>
        <p:spPr>
          <a:xfrm>
            <a:off x="5936470" y="3750129"/>
            <a:ext cx="304582" cy="17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E95D07-2A86-43C5-98D8-FAFE45CF524D}"/>
              </a:ext>
            </a:extLst>
          </p:cNvPr>
          <p:cNvCxnSpPr>
            <a:cxnSpLocks/>
          </p:cNvCxnSpPr>
          <p:nvPr/>
        </p:nvCxnSpPr>
        <p:spPr>
          <a:xfrm flipH="1" flipV="1">
            <a:off x="6183495" y="3823926"/>
            <a:ext cx="57558" cy="17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4090A4C-32BE-43F0-8AF6-A3356988CF70}"/>
              </a:ext>
            </a:extLst>
          </p:cNvPr>
          <p:cNvCxnSpPr>
            <a:cxnSpLocks/>
          </p:cNvCxnSpPr>
          <p:nvPr/>
        </p:nvCxnSpPr>
        <p:spPr>
          <a:xfrm flipH="1">
            <a:off x="6603614" y="3790102"/>
            <a:ext cx="69632" cy="17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18C0A4-BFFB-4ED6-8B7B-D9044EC1CFFC}"/>
              </a:ext>
            </a:extLst>
          </p:cNvPr>
          <p:cNvCxnSpPr>
            <a:cxnSpLocks/>
          </p:cNvCxnSpPr>
          <p:nvPr/>
        </p:nvCxnSpPr>
        <p:spPr>
          <a:xfrm flipV="1">
            <a:off x="6541333" y="3863899"/>
            <a:ext cx="378938" cy="16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94F88A1-06A6-4528-AD79-B710A8F2E7D7}"/>
              </a:ext>
            </a:extLst>
          </p:cNvPr>
          <p:cNvCxnSpPr>
            <a:cxnSpLocks/>
          </p:cNvCxnSpPr>
          <p:nvPr/>
        </p:nvCxnSpPr>
        <p:spPr>
          <a:xfrm flipH="1">
            <a:off x="6920271" y="3812403"/>
            <a:ext cx="422587" cy="18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E0A98C7-AB1D-45B4-B4E0-8164198ACB82}"/>
              </a:ext>
            </a:extLst>
          </p:cNvPr>
          <p:cNvCxnSpPr>
            <a:cxnSpLocks/>
          </p:cNvCxnSpPr>
          <p:nvPr/>
        </p:nvCxnSpPr>
        <p:spPr>
          <a:xfrm flipV="1">
            <a:off x="6920271" y="3886200"/>
            <a:ext cx="669612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330E-5CFE-427B-8B8E-CD9087A7C547}"/>
              </a:ext>
            </a:extLst>
          </p:cNvPr>
          <p:cNvCxnSpPr>
            <a:cxnSpLocks/>
          </p:cNvCxnSpPr>
          <p:nvPr/>
        </p:nvCxnSpPr>
        <p:spPr>
          <a:xfrm flipH="1">
            <a:off x="6992940" y="3750129"/>
            <a:ext cx="1006518" cy="20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86CE87B-55C8-4866-AD10-9B2677E89A54}"/>
              </a:ext>
            </a:extLst>
          </p:cNvPr>
          <p:cNvCxnSpPr>
            <a:cxnSpLocks/>
          </p:cNvCxnSpPr>
          <p:nvPr/>
        </p:nvCxnSpPr>
        <p:spPr>
          <a:xfrm flipV="1">
            <a:off x="6977829" y="3823926"/>
            <a:ext cx="1316088" cy="19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D324AC-47BD-4E9A-B4F5-82937B79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8BACD7-A0B6-4DCE-B596-75881833D0BC}"/>
              </a:ext>
            </a:extLst>
          </p:cNvPr>
          <p:cNvSpPr txBox="1"/>
          <p:nvPr/>
        </p:nvSpPr>
        <p:spPr>
          <a:xfrm>
            <a:off x="949961" y="1513271"/>
            <a:ext cx="1100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 acuerdo con lo anterior, resolvamos el problema de las operaciones de manera ÓPTIMA usando funciones.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7842ED-6856-4B4D-85E7-AD710063A458}"/>
              </a:ext>
            </a:extLst>
          </p:cNvPr>
          <p:cNvSpPr/>
          <p:nvPr/>
        </p:nvSpPr>
        <p:spPr>
          <a:xfrm>
            <a:off x="6431665" y="2699061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Sumar</a:t>
            </a:r>
            <a:r>
              <a:rPr lang="es-ES" sz="1600" dirty="0"/>
              <a:t>(recibe a, recibe b)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1EC461-63CC-4FEA-A6BD-74378894C854}"/>
              </a:ext>
            </a:extLst>
          </p:cNvPr>
          <p:cNvSpPr/>
          <p:nvPr/>
        </p:nvSpPr>
        <p:spPr>
          <a:xfrm>
            <a:off x="6431665" y="3640237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Restar</a:t>
            </a:r>
            <a:r>
              <a:rPr lang="es-ES" sz="1600" dirty="0"/>
              <a:t>(recibe a, recibe b)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F895B5-B545-409A-894E-B595CF986BCF}"/>
              </a:ext>
            </a:extLst>
          </p:cNvPr>
          <p:cNvSpPr/>
          <p:nvPr/>
        </p:nvSpPr>
        <p:spPr>
          <a:xfrm>
            <a:off x="6431664" y="4646633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Multiplicar</a:t>
            </a:r>
            <a:r>
              <a:rPr lang="es-ES" sz="1600" dirty="0"/>
              <a:t>(recibe a, recibe b)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98184F-0510-42CB-8060-82832FE83B57}"/>
              </a:ext>
            </a:extLst>
          </p:cNvPr>
          <p:cNvSpPr/>
          <p:nvPr/>
        </p:nvSpPr>
        <p:spPr>
          <a:xfrm>
            <a:off x="6431663" y="5679138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3200" dirty="0"/>
              <a:t>Dividir </a:t>
            </a:r>
            <a:r>
              <a:rPr lang="es-ES" sz="1600" dirty="0"/>
              <a:t>(recibe a, recibe b)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6F7343-0CC7-4D4D-A933-5F759A831D0A}"/>
              </a:ext>
            </a:extLst>
          </p:cNvPr>
          <p:cNvSpPr txBox="1"/>
          <p:nvPr/>
        </p:nvSpPr>
        <p:spPr>
          <a:xfrm>
            <a:off x="1730549" y="31259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D468E4-0A7C-4667-A4A8-36BBB7B9FFD1}"/>
              </a:ext>
            </a:extLst>
          </p:cNvPr>
          <p:cNvSpPr txBox="1"/>
          <p:nvPr/>
        </p:nvSpPr>
        <p:spPr>
          <a:xfrm>
            <a:off x="1730549" y="37806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369904-5730-4020-A069-A5AED6DD33A2}"/>
              </a:ext>
            </a:extLst>
          </p:cNvPr>
          <p:cNvSpPr txBox="1"/>
          <p:nvPr/>
        </p:nvSpPr>
        <p:spPr>
          <a:xfrm>
            <a:off x="1756780" y="44917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A624E-EAFB-435D-958E-D3A535C9F28B}"/>
              </a:ext>
            </a:extLst>
          </p:cNvPr>
          <p:cNvSpPr txBox="1"/>
          <p:nvPr/>
        </p:nvSpPr>
        <p:spPr>
          <a:xfrm>
            <a:off x="799489" y="5935963"/>
            <a:ext cx="33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</a:t>
            </a:r>
            <a:r>
              <a:rPr lang="es-ES" dirty="0" err="1"/>
              <a:t>main</a:t>
            </a:r>
            <a:r>
              <a:rPr lang="es-ES" dirty="0"/>
              <a:t> podrán llamar la función que necesiten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2D30B-0B99-457D-9B57-BC05BE80AB72}"/>
              </a:ext>
            </a:extLst>
          </p:cNvPr>
          <p:cNvCxnSpPr>
            <a:stCxn id="9" idx="3"/>
          </p:cNvCxnSpPr>
          <p:nvPr/>
        </p:nvCxnSpPr>
        <p:spPr>
          <a:xfrm flipV="1">
            <a:off x="2384895" y="3125984"/>
            <a:ext cx="40467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3AB799-06C6-471F-9117-ABACC4FAC6D9}"/>
              </a:ext>
            </a:extLst>
          </p:cNvPr>
          <p:cNvCxnSpPr/>
          <p:nvPr/>
        </p:nvCxnSpPr>
        <p:spPr>
          <a:xfrm flipV="1">
            <a:off x="2511706" y="3886200"/>
            <a:ext cx="3669175" cy="15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B0B151-F005-41C6-A5B2-BC750CFE80F1}"/>
              </a:ext>
            </a:extLst>
          </p:cNvPr>
          <p:cNvCxnSpPr>
            <a:endCxn id="7" idx="1"/>
          </p:cNvCxnSpPr>
          <p:nvPr/>
        </p:nvCxnSpPr>
        <p:spPr>
          <a:xfrm>
            <a:off x="2573692" y="4230678"/>
            <a:ext cx="3857972" cy="7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736E03-D1F9-4009-AD50-1C11ABFC7899}"/>
              </a:ext>
            </a:extLst>
          </p:cNvPr>
          <p:cNvCxnSpPr/>
          <p:nvPr/>
        </p:nvCxnSpPr>
        <p:spPr>
          <a:xfrm flipV="1">
            <a:off x="2573692" y="2951544"/>
            <a:ext cx="3699786" cy="180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C1ECA4-6687-4A2A-870A-DD4619A8D636}"/>
              </a:ext>
            </a:extLst>
          </p:cNvPr>
          <p:cNvCxnSpPr/>
          <p:nvPr/>
        </p:nvCxnSpPr>
        <p:spPr>
          <a:xfrm>
            <a:off x="2573692" y="4757195"/>
            <a:ext cx="3699786" cy="1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A303-FE82-4D74-A7B3-A2409F0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0446173" cy="1502305"/>
          </a:xfrm>
        </p:spPr>
        <p:txBody>
          <a:bodyPr>
            <a:normAutofit/>
          </a:bodyPr>
          <a:lstStyle/>
          <a:p>
            <a:r>
              <a:rPr lang="es-CO" sz="4800" dirty="0"/>
              <a:t>Funciones (también llamadas subrutinas)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B1C32-3B01-4672-9BFA-550F4B10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Son piezas de código pequeñas que realizan acciones puntuales</a:t>
            </a:r>
          </a:p>
          <a:p>
            <a:r>
              <a:rPr lang="es-CO" sz="2800" dirty="0"/>
              <a:t>Se utilizan para:</a:t>
            </a:r>
          </a:p>
          <a:p>
            <a:pPr lvl="1"/>
            <a:r>
              <a:rPr lang="es-CO" sz="2400" dirty="0"/>
              <a:t>Subdividir los problemas diseñando soluciones sencillas</a:t>
            </a:r>
          </a:p>
          <a:p>
            <a:pPr lvl="1"/>
            <a:r>
              <a:rPr lang="es-CO" sz="2400" dirty="0"/>
              <a:t>Reusar código</a:t>
            </a:r>
          </a:p>
          <a:p>
            <a:r>
              <a:rPr lang="es-CO" sz="2800" dirty="0"/>
              <a:t>Es posible que las funciones necesiten datos de entrada para ejecutar las instrucciones, a estos datos se les denomina </a:t>
            </a:r>
            <a:r>
              <a:rPr lang="es-CO" sz="2800" u="sng" dirty="0">
                <a:solidFill>
                  <a:srgbClr val="FF0000"/>
                </a:solidFill>
              </a:rPr>
              <a:t>parámetros</a:t>
            </a:r>
            <a:r>
              <a:rPr lang="es-CO" sz="2800" dirty="0"/>
              <a:t> o </a:t>
            </a:r>
            <a:r>
              <a:rPr lang="es-CO" sz="2800" u="sng" dirty="0">
                <a:solidFill>
                  <a:srgbClr val="FF0000"/>
                </a:solidFill>
              </a:rPr>
              <a:t>argumentos</a:t>
            </a:r>
          </a:p>
          <a:p>
            <a:r>
              <a:rPr lang="es-CO" sz="2800" dirty="0"/>
              <a:t>Ejemplo: Si se tiene una función que haga el cálculo del valor de las horas extras de un trabajador, deberá recibir como entrada el número de horas extras que el trabajador reportó y el valor de la hora.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3AFB0-2F6E-49D5-9B85-E72C7716D1AB}"/>
              </a:ext>
            </a:extLst>
          </p:cNvPr>
          <p:cNvSpPr txBox="1"/>
          <p:nvPr/>
        </p:nvSpPr>
        <p:spPr>
          <a:xfrm>
            <a:off x="4490977" y="6028269"/>
            <a:ext cx="671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Double</a:t>
            </a:r>
            <a:r>
              <a:rPr lang="es-CO" b="1" dirty="0">
                <a:solidFill>
                  <a:schemeClr val="accent2"/>
                </a:solidFill>
              </a:rPr>
              <a:t>     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CalculaHExtra</a:t>
            </a:r>
            <a:r>
              <a:rPr lang="es-CO" dirty="0"/>
              <a:t>(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Cantidad_HE</a:t>
            </a:r>
            <a:r>
              <a:rPr lang="es-CO" b="1" dirty="0">
                <a:solidFill>
                  <a:srgbClr val="FF0000"/>
                </a:solidFill>
              </a:rPr>
              <a:t>,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valor_hora</a:t>
            </a:r>
            <a:r>
              <a:rPr lang="es-CO" dirty="0"/>
              <a:t>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32C8AB7-22E6-4174-A50A-329787BA46A9}"/>
              </a:ext>
            </a:extLst>
          </p:cNvPr>
          <p:cNvSpPr/>
          <p:nvPr/>
        </p:nvSpPr>
        <p:spPr>
          <a:xfrm rot="5400000">
            <a:off x="9053053" y="5036141"/>
            <a:ext cx="45719" cy="291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F02A1-C857-40B0-84E3-C879AE45FFE8}"/>
              </a:ext>
            </a:extLst>
          </p:cNvPr>
          <p:cNvSpPr txBox="1"/>
          <p:nvPr/>
        </p:nvSpPr>
        <p:spPr>
          <a:xfrm>
            <a:off x="8227489" y="665464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Parámetros que recibe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35CA61F-8CE8-43EB-A912-4BC0C9284C58}"/>
              </a:ext>
            </a:extLst>
          </p:cNvPr>
          <p:cNvSpPr/>
          <p:nvPr/>
        </p:nvSpPr>
        <p:spPr>
          <a:xfrm rot="5400000">
            <a:off x="6472284" y="5729620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064AFC-3BBE-4E9B-A1CD-470429774C3D}"/>
              </a:ext>
            </a:extLst>
          </p:cNvPr>
          <p:cNvSpPr txBox="1"/>
          <p:nvPr/>
        </p:nvSpPr>
        <p:spPr>
          <a:xfrm>
            <a:off x="5757340" y="6654641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función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BCCCEB-770A-4F6E-894B-84E092896755}"/>
              </a:ext>
            </a:extLst>
          </p:cNvPr>
          <p:cNvSpPr txBox="1"/>
          <p:nvPr/>
        </p:nvSpPr>
        <p:spPr>
          <a:xfrm>
            <a:off x="3963565" y="663122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que retorna</a:t>
            </a:r>
            <a:endParaRPr lang="es-CO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58F7C00B-6CAB-4279-9DD6-70D9581B88BF}"/>
              </a:ext>
            </a:extLst>
          </p:cNvPr>
          <p:cNvSpPr/>
          <p:nvPr/>
        </p:nvSpPr>
        <p:spPr>
          <a:xfrm rot="5400000">
            <a:off x="4795883" y="5729621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D6D-4D34-4111-A036-1573005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Funciones: control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8A3FF-F7A6-44DE-92EC-AAEC4F4C3FC8}"/>
              </a:ext>
            </a:extLst>
          </p:cNvPr>
          <p:cNvSpPr txBox="1"/>
          <p:nvPr/>
        </p:nvSpPr>
        <p:spPr>
          <a:xfrm>
            <a:off x="3217333" y="3217333"/>
            <a:ext cx="475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Instrucción antes de llamar la subrutina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Llamado a la subrutina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Instrucción después de ejecución de la subrutina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13A02-FEE5-4785-B4B2-0B0C590292F3}"/>
              </a:ext>
            </a:extLst>
          </p:cNvPr>
          <p:cNvSpPr txBox="1"/>
          <p:nvPr/>
        </p:nvSpPr>
        <p:spPr>
          <a:xfrm>
            <a:off x="8889998" y="3217333"/>
            <a:ext cx="232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Subrutina(parámetros)</a:t>
            </a:r>
          </a:p>
          <a:p>
            <a:r>
              <a:rPr lang="es-CO" dirty="0"/>
              <a:t>  Instrucción 1</a:t>
            </a:r>
          </a:p>
          <a:p>
            <a:r>
              <a:rPr lang="es-CO" dirty="0"/>
              <a:t>  Instrucción 2 </a:t>
            </a:r>
          </a:p>
          <a:p>
            <a:r>
              <a:rPr lang="es-CO" dirty="0"/>
              <a:t>  Instrucción 3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C398CA-49B5-4F9B-AD56-1807D266781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V="1">
            <a:off x="7967992" y="3217333"/>
            <a:ext cx="2082709" cy="877163"/>
          </a:xfrm>
          <a:prstGeom prst="bentConnector4">
            <a:avLst>
              <a:gd name="adj1" fmla="val 22135"/>
              <a:gd name="adj2" fmla="val 12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1B1064-4384-4A0C-B9B1-48F2DF6A49A9}"/>
              </a:ext>
            </a:extLst>
          </p:cNvPr>
          <p:cNvSpPr txBox="1"/>
          <p:nvPr/>
        </p:nvSpPr>
        <p:spPr>
          <a:xfrm>
            <a:off x="8308757" y="2523072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Cedo control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5E3FEBF-969C-481A-BE74-82B6CDC80B88}"/>
              </a:ext>
            </a:extLst>
          </p:cNvPr>
          <p:cNvCxnSpPr>
            <a:stCxn id="13" idx="2"/>
          </p:cNvCxnSpPr>
          <p:nvPr/>
        </p:nvCxnSpPr>
        <p:spPr>
          <a:xfrm rot="5400000">
            <a:off x="8868253" y="3643550"/>
            <a:ext cx="408336" cy="195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1F83E0-DD40-4F92-A2B0-786FC31D3F4D}"/>
              </a:ext>
            </a:extLst>
          </p:cNvPr>
          <p:cNvSpPr txBox="1"/>
          <p:nvPr/>
        </p:nvSpPr>
        <p:spPr>
          <a:xfrm>
            <a:off x="8094133" y="4839949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Regresa el control</a:t>
            </a:r>
          </a:p>
        </p:txBody>
      </p:sp>
    </p:spTree>
    <p:extLst>
      <p:ext uri="{BB962C8B-B14F-4D97-AF65-F5344CB8AC3E}">
        <p14:creationId xmlns:p14="http://schemas.microsoft.com/office/powerpoint/2010/main" val="81566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909</Words>
  <Application>Microsoft Office PowerPoint</Application>
  <PresentationFormat>Personalizado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Contexto</vt:lpstr>
      <vt:lpstr>Contexto</vt:lpstr>
      <vt:lpstr>Contexto</vt:lpstr>
      <vt:lpstr>Presentación de PowerPoint</vt:lpstr>
      <vt:lpstr>Contexto</vt:lpstr>
      <vt:lpstr>Funciones (también llamadas subrutinas)</vt:lpstr>
      <vt:lpstr>Funciones: control</vt:lpstr>
      <vt:lpstr>Sintaxis para definir la función</vt:lpstr>
      <vt:lpstr>Ejemplos Definiciones</vt:lpstr>
      <vt:lpstr>En qué lugar van en el programa?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234</cp:revision>
  <dcterms:created xsi:type="dcterms:W3CDTF">2017-09-01T21:22:22Z</dcterms:created>
  <dcterms:modified xsi:type="dcterms:W3CDTF">2024-07-24T14:47:50Z</dcterms:modified>
</cp:coreProperties>
</file>