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8" d="100"/>
          <a:sy n="58" d="100"/>
        </p:scale>
        <p:origin x="896"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esar Augusto Lopez Gallego" userId="0dfa9112-9251-4882-b472-cf2dfcee09d1" providerId="ADAL" clId="{D7D8B8C4-7D85-42FD-9069-B1A7F484B077}"/>
    <pc:docChg chg="custSel addSld modSld">
      <pc:chgData name="Cesar Augusto Lopez Gallego" userId="0dfa9112-9251-4882-b472-cf2dfcee09d1" providerId="ADAL" clId="{D7D8B8C4-7D85-42FD-9069-B1A7F484B077}" dt="2024-08-15T21:44:13.406" v="1905" actId="6549"/>
      <pc:docMkLst>
        <pc:docMk/>
      </pc:docMkLst>
      <pc:sldChg chg="addSp delSp modSp new mod">
        <pc:chgData name="Cesar Augusto Lopez Gallego" userId="0dfa9112-9251-4882-b472-cf2dfcee09d1" providerId="ADAL" clId="{D7D8B8C4-7D85-42FD-9069-B1A7F484B077}" dt="2024-08-15T21:44:13.406" v="1905" actId="6549"/>
        <pc:sldMkLst>
          <pc:docMk/>
          <pc:sldMk cId="1353714563" sldId="256"/>
        </pc:sldMkLst>
        <pc:spChg chg="del">
          <ac:chgData name="Cesar Augusto Lopez Gallego" userId="0dfa9112-9251-4882-b472-cf2dfcee09d1" providerId="ADAL" clId="{D7D8B8C4-7D85-42FD-9069-B1A7F484B077}" dt="2024-08-15T21:17:08.254" v="1" actId="478"/>
          <ac:spMkLst>
            <pc:docMk/>
            <pc:sldMk cId="1353714563" sldId="256"/>
            <ac:spMk id="2" creationId="{E37EFE30-7931-4286-A7E8-2CE9EDC5F80E}"/>
          </ac:spMkLst>
        </pc:spChg>
        <pc:spChg chg="del">
          <ac:chgData name="Cesar Augusto Lopez Gallego" userId="0dfa9112-9251-4882-b472-cf2dfcee09d1" providerId="ADAL" clId="{D7D8B8C4-7D85-42FD-9069-B1A7F484B077}" dt="2024-08-15T21:17:08.254" v="1" actId="478"/>
          <ac:spMkLst>
            <pc:docMk/>
            <pc:sldMk cId="1353714563" sldId="256"/>
            <ac:spMk id="3" creationId="{45B3C423-D914-4C85-BFC2-40FF0B7423BC}"/>
          </ac:spMkLst>
        </pc:spChg>
        <pc:spChg chg="add del mod">
          <ac:chgData name="Cesar Augusto Lopez Gallego" userId="0dfa9112-9251-4882-b472-cf2dfcee09d1" providerId="ADAL" clId="{D7D8B8C4-7D85-42FD-9069-B1A7F484B077}" dt="2024-08-15T21:33:34.824" v="1460" actId="478"/>
          <ac:spMkLst>
            <pc:docMk/>
            <pc:sldMk cId="1353714563" sldId="256"/>
            <ac:spMk id="8" creationId="{0829C21E-C3BA-4137-815C-4DA9C5ABADCD}"/>
          </ac:spMkLst>
        </pc:spChg>
        <pc:spChg chg="add mod">
          <ac:chgData name="Cesar Augusto Lopez Gallego" userId="0dfa9112-9251-4882-b472-cf2dfcee09d1" providerId="ADAL" clId="{D7D8B8C4-7D85-42FD-9069-B1A7F484B077}" dt="2024-08-15T21:44:13.406" v="1905" actId="6549"/>
          <ac:spMkLst>
            <pc:docMk/>
            <pc:sldMk cId="1353714563" sldId="256"/>
            <ac:spMk id="9" creationId="{E249E9B8-7E2E-4856-9B32-3909A06BE9FD}"/>
          </ac:spMkLst>
        </pc:spChg>
        <pc:spChg chg="add mod">
          <ac:chgData name="Cesar Augusto Lopez Gallego" userId="0dfa9112-9251-4882-b472-cf2dfcee09d1" providerId="ADAL" clId="{D7D8B8C4-7D85-42FD-9069-B1A7F484B077}" dt="2024-08-15T21:35:02.343" v="1550" actId="1076"/>
          <ac:spMkLst>
            <pc:docMk/>
            <pc:sldMk cId="1353714563" sldId="256"/>
            <ac:spMk id="10" creationId="{E576C107-B631-4CA5-B3F1-97DEEDB43EB6}"/>
          </ac:spMkLst>
        </pc:spChg>
        <pc:picChg chg="add del mod">
          <ac:chgData name="Cesar Augusto Lopez Gallego" userId="0dfa9112-9251-4882-b472-cf2dfcee09d1" providerId="ADAL" clId="{D7D8B8C4-7D85-42FD-9069-B1A7F484B077}" dt="2024-08-15T21:18:42.622" v="6" actId="478"/>
          <ac:picMkLst>
            <pc:docMk/>
            <pc:sldMk cId="1353714563" sldId="256"/>
            <ac:picMk id="5" creationId="{F4440E2D-855B-4E61-AECD-915625F93684}"/>
          </ac:picMkLst>
        </pc:picChg>
        <pc:picChg chg="add del mod ord">
          <ac:chgData name="Cesar Augusto Lopez Gallego" userId="0dfa9112-9251-4882-b472-cf2dfcee09d1" providerId="ADAL" clId="{D7D8B8C4-7D85-42FD-9069-B1A7F484B077}" dt="2024-08-15T21:29:51.596" v="1119" actId="478"/>
          <ac:picMkLst>
            <pc:docMk/>
            <pc:sldMk cId="1353714563" sldId="256"/>
            <ac:picMk id="7" creationId="{E2E3D4F7-5AC8-4118-89A0-4CE3BBEC37F0}"/>
          </ac:picMkLst>
        </pc:picChg>
      </pc:sldChg>
      <pc:sldMasterChg chg="addSldLayout">
        <pc:chgData name="Cesar Augusto Lopez Gallego" userId="0dfa9112-9251-4882-b472-cf2dfcee09d1" providerId="ADAL" clId="{D7D8B8C4-7D85-42FD-9069-B1A7F484B077}" dt="2024-08-15T21:17:03.892" v="0" actId="680"/>
        <pc:sldMasterMkLst>
          <pc:docMk/>
          <pc:sldMasterMk cId="1429944573" sldId="2147483648"/>
        </pc:sldMasterMkLst>
        <pc:sldLayoutChg chg="add">
          <pc:chgData name="Cesar Augusto Lopez Gallego" userId="0dfa9112-9251-4882-b472-cf2dfcee09d1" providerId="ADAL" clId="{D7D8B8C4-7D85-42FD-9069-B1A7F484B077}" dt="2024-08-15T21:17:03.892" v="0" actId="680"/>
          <pc:sldLayoutMkLst>
            <pc:docMk/>
            <pc:sldMasterMk cId="1429944573" sldId="2147483648"/>
            <pc:sldLayoutMk cId="1107033565" sldId="2147483649"/>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DA0911-783C-4821-A59B-A842ED42116C}"/>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142B09DA-832B-4938-AE84-02A3437DC034}"/>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Tree>
    <p:extLst>
      <p:ext uri="{BB962C8B-B14F-4D97-AF65-F5344CB8AC3E}">
        <p14:creationId xmlns:p14="http://schemas.microsoft.com/office/powerpoint/2010/main" val="1107033565"/>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9944573"/>
      </p:ext>
    </p:extLst>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ángulo 8">
            <a:extLst>
              <a:ext uri="{FF2B5EF4-FFF2-40B4-BE49-F238E27FC236}">
                <a16:creationId xmlns:a16="http://schemas.microsoft.com/office/drawing/2014/main" id="{E249E9B8-7E2E-4856-9B32-3909A06BE9FD}"/>
              </a:ext>
            </a:extLst>
          </p:cNvPr>
          <p:cNvSpPr/>
          <p:nvPr/>
        </p:nvSpPr>
        <p:spPr>
          <a:xfrm>
            <a:off x="161580" y="914399"/>
            <a:ext cx="11920250" cy="576733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t"/>
          <a:lstStyle/>
          <a:p>
            <a:pPr marL="342900" indent="-342900">
              <a:buFont typeface="Arial" panose="020B0604020202020204" pitchFamily="34" charset="0"/>
              <a:buChar char="•"/>
            </a:pPr>
            <a:r>
              <a:rPr lang="es-ES" sz="2200" dirty="0"/>
              <a:t>Si la evaluación tiene componente teórico, realice este primero, procurando dejar suficiente tiempo para el componente práctico.</a:t>
            </a:r>
          </a:p>
          <a:p>
            <a:endParaRPr lang="es-ES" sz="2200" dirty="0"/>
          </a:p>
          <a:p>
            <a:pPr marL="342900" indent="-342900">
              <a:buFont typeface="Arial" panose="020B0604020202020204" pitchFamily="34" charset="0"/>
              <a:buChar char="•"/>
            </a:pPr>
            <a:r>
              <a:rPr lang="es-ES" sz="2200" dirty="0"/>
              <a:t>Descargue el proyecto desde el </a:t>
            </a:r>
            <a:r>
              <a:rPr lang="es-ES" sz="2200" dirty="0" err="1"/>
              <a:t>github</a:t>
            </a:r>
            <a:r>
              <a:rPr lang="es-ES" sz="2200" dirty="0"/>
              <a:t> y ábralo en </a:t>
            </a:r>
            <a:r>
              <a:rPr lang="es-ES" sz="2200" dirty="0" err="1"/>
              <a:t>vscode</a:t>
            </a:r>
            <a:r>
              <a:rPr lang="es-ES" sz="2200" dirty="0"/>
              <a:t> o si lo desea y considera que pueden haber conflictos con la versión de java para ese proyecto, cree un proyecto nuevo en su equipo y va al repositorio de </a:t>
            </a:r>
            <a:r>
              <a:rPr lang="es-ES" sz="2200" dirty="0" err="1"/>
              <a:t>github</a:t>
            </a:r>
            <a:r>
              <a:rPr lang="es-ES" sz="2200" dirty="0"/>
              <a:t>, busca en las carpetas y copia  desde allá el enunciado y el contenido del archivo para los </a:t>
            </a:r>
            <a:r>
              <a:rPr lang="es-ES" sz="2200" dirty="0" err="1"/>
              <a:t>tests</a:t>
            </a:r>
            <a:r>
              <a:rPr lang="es-ES" sz="2200" dirty="0"/>
              <a:t> a su proyecto local.</a:t>
            </a:r>
          </a:p>
          <a:p>
            <a:endParaRPr lang="es-ES" sz="2200" dirty="0"/>
          </a:p>
          <a:p>
            <a:pPr marL="342900" indent="-342900">
              <a:buFont typeface="Arial" panose="020B0604020202020204" pitchFamily="34" charset="0"/>
              <a:buChar char="•"/>
            </a:pPr>
            <a:r>
              <a:rPr lang="es-ES" sz="2200" dirty="0"/>
              <a:t>Recuerde: primero piense en el algoritmo, los pasos que debe hacer para resolverlo, qué necesita y  luego haga la codificación de la(s) función(es) de manera local. Pruebe desde su </a:t>
            </a:r>
            <a:r>
              <a:rPr lang="es-ES" sz="2200" dirty="0" err="1"/>
              <a:t>main</a:t>
            </a:r>
            <a:r>
              <a:rPr lang="es-ES" sz="2200" dirty="0"/>
              <a:t> a ver cómo sale y cuando este arroje los resultados que considera correctos, corra el programa test a ver cómo salen los resultados.</a:t>
            </a:r>
          </a:p>
          <a:p>
            <a:endParaRPr lang="es-ES" sz="2200" dirty="0"/>
          </a:p>
          <a:p>
            <a:pPr marL="342900" indent="-342900">
              <a:buFont typeface="Arial" panose="020B0604020202020204" pitchFamily="34" charset="0"/>
              <a:buChar char="•"/>
            </a:pPr>
            <a:r>
              <a:rPr lang="es-ES" sz="2200" dirty="0"/>
              <a:t>Cuando esté listo o sino 10 minutos antes de terminar la sesión, copie la(s) función(es) desarrollada(s) en el lugar que corresponde en la clase app, después del enunciado correspondiente teniendo cuidado no borrar nada de lo que allí hay, especialmente las llaves y realice el </a:t>
            </a:r>
            <a:r>
              <a:rPr lang="es-ES" sz="2200" dirty="0" err="1"/>
              <a:t>commit</a:t>
            </a:r>
            <a:r>
              <a:rPr lang="es-ES" sz="2200" dirty="0"/>
              <a:t>. Solo copie las funciones, no copie </a:t>
            </a:r>
            <a:r>
              <a:rPr lang="es-ES" sz="2200" dirty="0" err="1"/>
              <a:t>main</a:t>
            </a:r>
            <a:r>
              <a:rPr lang="es-ES" sz="2200" dirty="0"/>
              <a:t>.</a:t>
            </a:r>
          </a:p>
          <a:p>
            <a:endParaRPr lang="es-CO" sz="2200" dirty="0"/>
          </a:p>
        </p:txBody>
      </p:sp>
      <p:sp>
        <p:nvSpPr>
          <p:cNvPr id="10" name="CuadroTexto 9">
            <a:extLst>
              <a:ext uri="{FF2B5EF4-FFF2-40B4-BE49-F238E27FC236}">
                <a16:creationId xmlns:a16="http://schemas.microsoft.com/office/drawing/2014/main" id="{E576C107-B631-4CA5-B3F1-97DEEDB43EB6}"/>
              </a:ext>
            </a:extLst>
          </p:cNvPr>
          <p:cNvSpPr txBox="1"/>
          <p:nvPr/>
        </p:nvSpPr>
        <p:spPr>
          <a:xfrm>
            <a:off x="1622447" y="253387"/>
            <a:ext cx="9253944" cy="584775"/>
          </a:xfrm>
          <a:prstGeom prst="rect">
            <a:avLst/>
          </a:prstGeom>
          <a:noFill/>
        </p:spPr>
        <p:txBody>
          <a:bodyPr wrap="none" rtlCol="0">
            <a:spAutoFit/>
          </a:bodyPr>
          <a:lstStyle/>
          <a:p>
            <a:r>
              <a:rPr lang="es-ES" sz="3200" b="1" dirty="0">
                <a:solidFill>
                  <a:schemeClr val="accent6"/>
                </a:solidFill>
              </a:rPr>
              <a:t>RECOMENDACIONES PARA LOS PARCIALES DE LÓGICA</a:t>
            </a:r>
            <a:endParaRPr lang="es-CO" sz="3200" b="1" dirty="0">
              <a:solidFill>
                <a:schemeClr val="accent6"/>
              </a:solidFill>
            </a:endParaRPr>
          </a:p>
        </p:txBody>
      </p:sp>
    </p:spTree>
    <p:extLst>
      <p:ext uri="{BB962C8B-B14F-4D97-AF65-F5344CB8AC3E}">
        <p14:creationId xmlns:p14="http://schemas.microsoft.com/office/powerpoint/2010/main" val="1353714563"/>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TotalTime>
  <Words>225</Words>
  <Application>Microsoft Office PowerPoint</Application>
  <PresentationFormat>Panorámica</PresentationFormat>
  <Paragraphs>8</Paragraphs>
  <Slides>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Calibri Light</vt:lpstr>
      <vt:lpstr>Tema de Office</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Cesar Augusto Lopez Gallego</dc:creator>
  <cp:lastModifiedBy>Cesar Augusto Lopez Gallego</cp:lastModifiedBy>
  <cp:revision>1</cp:revision>
  <dcterms:created xsi:type="dcterms:W3CDTF">2024-08-15T21:17:00Z</dcterms:created>
  <dcterms:modified xsi:type="dcterms:W3CDTF">2024-08-15T21:44:16Z</dcterms:modified>
</cp:coreProperties>
</file>