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04314BE0-1986-498F-ABA8-18E8A9D0C79A}"/>
    <pc:docChg chg="undo custSel addSld modSld">
      <pc:chgData name="Cesar Augusto Lopez Gallego" userId="0dfa9112-9251-4882-b472-cf2dfcee09d1" providerId="ADAL" clId="{04314BE0-1986-498F-ABA8-18E8A9D0C79A}" dt="2024-07-30T14:42:25.299" v="1096" actId="1076"/>
      <pc:docMkLst>
        <pc:docMk/>
      </pc:docMkLst>
      <pc:sldChg chg="addSp delSp modSp new mod">
        <pc:chgData name="Cesar Augusto Lopez Gallego" userId="0dfa9112-9251-4882-b472-cf2dfcee09d1" providerId="ADAL" clId="{04314BE0-1986-498F-ABA8-18E8A9D0C79A}" dt="2024-07-29T23:33:12.452" v="447" actId="1076"/>
        <pc:sldMkLst>
          <pc:docMk/>
          <pc:sldMk cId="2155304117" sldId="282"/>
        </pc:sldMkLst>
        <pc:spChg chg="mod">
          <ac:chgData name="Cesar Augusto Lopez Gallego" userId="0dfa9112-9251-4882-b472-cf2dfcee09d1" providerId="ADAL" clId="{04314BE0-1986-498F-ABA8-18E8A9D0C79A}" dt="2024-07-29T23:33:12.452" v="447" actId="1076"/>
          <ac:spMkLst>
            <pc:docMk/>
            <pc:sldMk cId="2155304117" sldId="282"/>
            <ac:spMk id="2" creationId="{C0E40C2D-631F-4B30-99C3-D5190E5FB5AE}"/>
          </ac:spMkLst>
        </pc:spChg>
        <pc:spChg chg="del">
          <ac:chgData name="Cesar Augusto Lopez Gallego" userId="0dfa9112-9251-4882-b472-cf2dfcee09d1" providerId="ADAL" clId="{04314BE0-1986-498F-ABA8-18E8A9D0C79A}" dt="2024-07-29T23:23:44.934" v="109" actId="478"/>
          <ac:spMkLst>
            <pc:docMk/>
            <pc:sldMk cId="2155304117" sldId="282"/>
            <ac:spMk id="3" creationId="{D9EF8043-885E-4FA8-9428-52FD55965162}"/>
          </ac:spMkLst>
        </pc:spChg>
        <pc:spChg chg="add mod">
          <ac:chgData name="Cesar Augusto Lopez Gallego" userId="0dfa9112-9251-4882-b472-cf2dfcee09d1" providerId="ADAL" clId="{04314BE0-1986-498F-ABA8-18E8A9D0C79A}" dt="2024-07-29T23:29:43.949" v="380" actId="20577"/>
          <ac:spMkLst>
            <pc:docMk/>
            <pc:sldMk cId="2155304117" sldId="282"/>
            <ac:spMk id="4" creationId="{D507A261-3DAA-47B5-9941-7AA7A20CAB6A}"/>
          </ac:spMkLst>
        </pc:spChg>
        <pc:spChg chg="add del">
          <ac:chgData name="Cesar Augusto Lopez Gallego" userId="0dfa9112-9251-4882-b472-cf2dfcee09d1" providerId="ADAL" clId="{04314BE0-1986-498F-ABA8-18E8A9D0C79A}" dt="2024-07-29T23:24:27.907" v="195" actId="22"/>
          <ac:spMkLst>
            <pc:docMk/>
            <pc:sldMk cId="2155304117" sldId="282"/>
            <ac:spMk id="6" creationId="{48BAEBCA-8696-4425-8BDF-2A78D5132DF9}"/>
          </ac:spMkLst>
        </pc:spChg>
        <pc:spChg chg="add mod">
          <ac:chgData name="Cesar Augusto Lopez Gallego" userId="0dfa9112-9251-4882-b472-cf2dfcee09d1" providerId="ADAL" clId="{04314BE0-1986-498F-ABA8-18E8A9D0C79A}" dt="2024-07-29T23:28:44.089" v="239" actId="1582"/>
          <ac:spMkLst>
            <pc:docMk/>
            <pc:sldMk cId="2155304117" sldId="282"/>
            <ac:spMk id="11" creationId="{808BEE56-9E5C-412F-9711-FE80FEDE3FC4}"/>
          </ac:spMkLst>
        </pc:spChg>
        <pc:spChg chg="add mod">
          <ac:chgData name="Cesar Augusto Lopez Gallego" userId="0dfa9112-9251-4882-b472-cf2dfcee09d1" providerId="ADAL" clId="{04314BE0-1986-498F-ABA8-18E8A9D0C79A}" dt="2024-07-29T23:30:38.599" v="385" actId="1076"/>
          <ac:spMkLst>
            <pc:docMk/>
            <pc:sldMk cId="2155304117" sldId="282"/>
            <ac:spMk id="12" creationId="{FEC90738-E77F-4D80-AB40-E0586418A78D}"/>
          </ac:spMkLst>
        </pc:spChg>
        <pc:spChg chg="add mod">
          <ac:chgData name="Cesar Augusto Lopez Gallego" userId="0dfa9112-9251-4882-b472-cf2dfcee09d1" providerId="ADAL" clId="{04314BE0-1986-498F-ABA8-18E8A9D0C79A}" dt="2024-07-29T23:31:14.402" v="399" actId="113"/>
          <ac:spMkLst>
            <pc:docMk/>
            <pc:sldMk cId="2155304117" sldId="282"/>
            <ac:spMk id="13" creationId="{7C4B4DAA-6091-45F6-97D9-F0AD5CB04C75}"/>
          </ac:spMkLst>
        </pc:spChg>
        <pc:spChg chg="add mod">
          <ac:chgData name="Cesar Augusto Lopez Gallego" userId="0dfa9112-9251-4882-b472-cf2dfcee09d1" providerId="ADAL" clId="{04314BE0-1986-498F-ABA8-18E8A9D0C79A}" dt="2024-07-29T23:32:35.747" v="443" actId="207"/>
          <ac:spMkLst>
            <pc:docMk/>
            <pc:sldMk cId="2155304117" sldId="282"/>
            <ac:spMk id="16" creationId="{C10EE1F2-C06A-4DC5-A482-64E1DA7C586F}"/>
          </ac:spMkLst>
        </pc:spChg>
        <pc:picChg chg="add mod">
          <ac:chgData name="Cesar Augusto Lopez Gallego" userId="0dfa9112-9251-4882-b472-cf2dfcee09d1" providerId="ADAL" clId="{04314BE0-1986-498F-ABA8-18E8A9D0C79A}" dt="2024-07-29T23:25:09.111" v="199" actId="1076"/>
          <ac:picMkLst>
            <pc:docMk/>
            <pc:sldMk cId="2155304117" sldId="282"/>
            <ac:picMk id="8" creationId="{1B27AECB-1E89-48FB-8316-3088CF05F9E6}"/>
          </ac:picMkLst>
        </pc:picChg>
        <pc:picChg chg="add mod">
          <ac:chgData name="Cesar Augusto Lopez Gallego" userId="0dfa9112-9251-4882-b472-cf2dfcee09d1" providerId="ADAL" clId="{04314BE0-1986-498F-ABA8-18E8A9D0C79A}" dt="2024-07-29T23:31:21.022" v="400" actId="13822"/>
          <ac:picMkLst>
            <pc:docMk/>
            <pc:sldMk cId="2155304117" sldId="282"/>
            <ac:picMk id="10" creationId="{21505260-0E9B-44CA-A77F-EB7FC85D492A}"/>
          </ac:picMkLst>
        </pc:picChg>
        <pc:cxnChg chg="add mod">
          <ac:chgData name="Cesar Augusto Lopez Gallego" userId="0dfa9112-9251-4882-b472-cf2dfcee09d1" providerId="ADAL" clId="{04314BE0-1986-498F-ABA8-18E8A9D0C79A}" dt="2024-07-29T23:31:43.349" v="403" actId="208"/>
          <ac:cxnSpMkLst>
            <pc:docMk/>
            <pc:sldMk cId="2155304117" sldId="282"/>
            <ac:cxnSpMk id="15" creationId="{67414351-825A-4E05-B60D-C8D42DC33A20}"/>
          </ac:cxnSpMkLst>
        </pc:cxnChg>
      </pc:sldChg>
      <pc:sldChg chg="addSp delSp modSp new mod">
        <pc:chgData name="Cesar Augusto Lopez Gallego" userId="0dfa9112-9251-4882-b472-cf2dfcee09d1" providerId="ADAL" clId="{04314BE0-1986-498F-ABA8-18E8A9D0C79A}" dt="2024-07-29T23:38:42.847" v="514" actId="14100"/>
        <pc:sldMkLst>
          <pc:docMk/>
          <pc:sldMk cId="1379626659" sldId="283"/>
        </pc:sldMkLst>
        <pc:spChg chg="del">
          <ac:chgData name="Cesar Augusto Lopez Gallego" userId="0dfa9112-9251-4882-b472-cf2dfcee09d1" providerId="ADAL" clId="{04314BE0-1986-498F-ABA8-18E8A9D0C79A}" dt="2024-07-29T23:33:08.374" v="445" actId="478"/>
          <ac:spMkLst>
            <pc:docMk/>
            <pc:sldMk cId="1379626659" sldId="283"/>
            <ac:spMk id="2" creationId="{BF69842E-E1FD-495C-8559-DAF24586AC15}"/>
          </ac:spMkLst>
        </pc:spChg>
        <pc:spChg chg="del mod">
          <ac:chgData name="Cesar Augusto Lopez Gallego" userId="0dfa9112-9251-4882-b472-cf2dfcee09d1" providerId="ADAL" clId="{04314BE0-1986-498F-ABA8-18E8A9D0C79A}" dt="2024-07-29T23:33:18.123" v="451" actId="478"/>
          <ac:spMkLst>
            <pc:docMk/>
            <pc:sldMk cId="1379626659" sldId="283"/>
            <ac:spMk id="3" creationId="{D4433335-AA9F-4A91-ABED-4E27DE428C14}"/>
          </ac:spMkLst>
        </pc:spChg>
        <pc:spChg chg="add mod">
          <ac:chgData name="Cesar Augusto Lopez Gallego" userId="0dfa9112-9251-4882-b472-cf2dfcee09d1" providerId="ADAL" clId="{04314BE0-1986-498F-ABA8-18E8A9D0C79A}" dt="2024-07-29T23:33:14.678" v="448"/>
          <ac:spMkLst>
            <pc:docMk/>
            <pc:sldMk cId="1379626659" sldId="283"/>
            <ac:spMk id="4" creationId="{B17E6A1C-F390-4491-980B-A1A9046805F0}"/>
          </ac:spMkLst>
        </pc:spChg>
        <pc:spChg chg="add mod">
          <ac:chgData name="Cesar Augusto Lopez Gallego" userId="0dfa9112-9251-4882-b472-cf2dfcee09d1" providerId="ADAL" clId="{04314BE0-1986-498F-ABA8-18E8A9D0C79A}" dt="2024-07-29T23:38:30.922" v="511" actId="14100"/>
          <ac:spMkLst>
            <pc:docMk/>
            <pc:sldMk cId="1379626659" sldId="283"/>
            <ac:spMk id="7" creationId="{F71DDA34-1A22-4F1D-8467-21D50CD6BF4C}"/>
          </ac:spMkLst>
        </pc:spChg>
        <pc:picChg chg="add mod">
          <ac:chgData name="Cesar Augusto Lopez Gallego" userId="0dfa9112-9251-4882-b472-cf2dfcee09d1" providerId="ADAL" clId="{04314BE0-1986-498F-ABA8-18E8A9D0C79A}" dt="2024-07-29T23:37:07.691" v="504" actId="14100"/>
          <ac:picMkLst>
            <pc:docMk/>
            <pc:sldMk cId="1379626659" sldId="283"/>
            <ac:picMk id="6" creationId="{7B4350D3-1D99-417D-B766-D24F45A0A343}"/>
          </ac:picMkLst>
        </pc:picChg>
        <pc:picChg chg="add mod">
          <ac:chgData name="Cesar Augusto Lopez Gallego" userId="0dfa9112-9251-4882-b472-cf2dfcee09d1" providerId="ADAL" clId="{04314BE0-1986-498F-ABA8-18E8A9D0C79A}" dt="2024-07-29T23:37:17.803" v="507" actId="1076"/>
          <ac:picMkLst>
            <pc:docMk/>
            <pc:sldMk cId="1379626659" sldId="283"/>
            <ac:picMk id="9" creationId="{C96EE99B-0571-49A1-BE74-6EA900BCA810}"/>
          </ac:picMkLst>
        </pc:picChg>
        <pc:cxnChg chg="add mod">
          <ac:chgData name="Cesar Augusto Lopez Gallego" userId="0dfa9112-9251-4882-b472-cf2dfcee09d1" providerId="ADAL" clId="{04314BE0-1986-498F-ABA8-18E8A9D0C79A}" dt="2024-07-29T23:37:34.194" v="510" actId="1582"/>
          <ac:cxnSpMkLst>
            <pc:docMk/>
            <pc:sldMk cId="1379626659" sldId="283"/>
            <ac:cxnSpMk id="11" creationId="{1F75877E-4DAA-4735-8D67-705096013C88}"/>
          </ac:cxnSpMkLst>
        </pc:cxnChg>
        <pc:cxnChg chg="add mod">
          <ac:chgData name="Cesar Augusto Lopez Gallego" userId="0dfa9112-9251-4882-b472-cf2dfcee09d1" providerId="ADAL" clId="{04314BE0-1986-498F-ABA8-18E8A9D0C79A}" dt="2024-07-29T23:38:42.847" v="514" actId="14100"/>
          <ac:cxnSpMkLst>
            <pc:docMk/>
            <pc:sldMk cId="1379626659" sldId="283"/>
            <ac:cxnSpMk id="12" creationId="{5DD7C709-4A19-4AF7-AA83-67DF591DCFB1}"/>
          </ac:cxnSpMkLst>
        </pc:cxnChg>
      </pc:sldChg>
      <pc:sldChg chg="addSp delSp modSp new mod">
        <pc:chgData name="Cesar Augusto Lopez Gallego" userId="0dfa9112-9251-4882-b472-cf2dfcee09d1" providerId="ADAL" clId="{04314BE0-1986-498F-ABA8-18E8A9D0C79A}" dt="2024-07-29T23:42:53.953" v="706" actId="1076"/>
        <pc:sldMkLst>
          <pc:docMk/>
          <pc:sldMk cId="102662072" sldId="284"/>
        </pc:sldMkLst>
        <pc:spChg chg="del">
          <ac:chgData name="Cesar Augusto Lopez Gallego" userId="0dfa9112-9251-4882-b472-cf2dfcee09d1" providerId="ADAL" clId="{04314BE0-1986-498F-ABA8-18E8A9D0C79A}" dt="2024-07-29T23:40:24.625" v="518" actId="478"/>
          <ac:spMkLst>
            <pc:docMk/>
            <pc:sldMk cId="102662072" sldId="284"/>
            <ac:spMk id="2" creationId="{01359973-C43A-4B25-A457-FCC94CAEA2DE}"/>
          </ac:spMkLst>
        </pc:spChg>
        <pc:spChg chg="del">
          <ac:chgData name="Cesar Augusto Lopez Gallego" userId="0dfa9112-9251-4882-b472-cf2dfcee09d1" providerId="ADAL" clId="{04314BE0-1986-498F-ABA8-18E8A9D0C79A}" dt="2024-07-29T23:40:24.625" v="518" actId="478"/>
          <ac:spMkLst>
            <pc:docMk/>
            <pc:sldMk cId="102662072" sldId="284"/>
            <ac:spMk id="3" creationId="{3AC5A680-B24D-4664-A17A-1AE36A313A93}"/>
          </ac:spMkLst>
        </pc:spChg>
        <pc:spChg chg="add del mod">
          <ac:chgData name="Cesar Augusto Lopez Gallego" userId="0dfa9112-9251-4882-b472-cf2dfcee09d1" providerId="ADAL" clId="{04314BE0-1986-498F-ABA8-18E8A9D0C79A}" dt="2024-07-29T23:40:22.183" v="517"/>
          <ac:spMkLst>
            <pc:docMk/>
            <pc:sldMk cId="102662072" sldId="284"/>
            <ac:spMk id="4" creationId="{C0A2DE8C-3966-4304-BF49-316964477067}"/>
          </ac:spMkLst>
        </pc:spChg>
        <pc:spChg chg="add mod">
          <ac:chgData name="Cesar Augusto Lopez Gallego" userId="0dfa9112-9251-4882-b472-cf2dfcee09d1" providerId="ADAL" clId="{04314BE0-1986-498F-ABA8-18E8A9D0C79A}" dt="2024-07-29T23:40:49.609" v="580" actId="20577"/>
          <ac:spMkLst>
            <pc:docMk/>
            <pc:sldMk cId="102662072" sldId="284"/>
            <ac:spMk id="5" creationId="{5FFF397D-20F7-4A47-B4F1-D5D28C4A99CD}"/>
          </ac:spMkLst>
        </pc:spChg>
        <pc:spChg chg="add mod">
          <ac:chgData name="Cesar Augusto Lopez Gallego" userId="0dfa9112-9251-4882-b472-cf2dfcee09d1" providerId="ADAL" clId="{04314BE0-1986-498F-ABA8-18E8A9D0C79A}" dt="2024-07-29T23:42:10.216" v="618" actId="207"/>
          <ac:spMkLst>
            <pc:docMk/>
            <pc:sldMk cId="102662072" sldId="284"/>
            <ac:spMk id="6" creationId="{D0AF1578-FBD4-4D6B-ABF3-1D7F353BC427}"/>
          </ac:spMkLst>
        </pc:spChg>
        <pc:spChg chg="add mod">
          <ac:chgData name="Cesar Augusto Lopez Gallego" userId="0dfa9112-9251-4882-b472-cf2dfcee09d1" providerId="ADAL" clId="{04314BE0-1986-498F-ABA8-18E8A9D0C79A}" dt="2024-07-29T23:42:53.953" v="706" actId="1076"/>
          <ac:spMkLst>
            <pc:docMk/>
            <pc:sldMk cId="102662072" sldId="284"/>
            <ac:spMk id="8" creationId="{04FDF15D-5619-43D0-AC75-0DF1687366F0}"/>
          </ac:spMkLst>
        </pc:spChg>
        <pc:picChg chg="add mod">
          <ac:chgData name="Cesar Augusto Lopez Gallego" userId="0dfa9112-9251-4882-b472-cf2dfcee09d1" providerId="ADAL" clId="{04314BE0-1986-498F-ABA8-18E8A9D0C79A}" dt="2024-07-29T23:41:26.071" v="584" actId="1076"/>
          <ac:picMkLst>
            <pc:docMk/>
            <pc:sldMk cId="102662072" sldId="284"/>
            <ac:picMk id="1026" creationId="{99A28508-3F9E-4387-9B71-7003CEA1ADF0}"/>
          </ac:picMkLst>
        </pc:picChg>
      </pc:sldChg>
      <pc:sldChg chg="addSp delSp modSp new mod">
        <pc:chgData name="Cesar Augusto Lopez Gallego" userId="0dfa9112-9251-4882-b472-cf2dfcee09d1" providerId="ADAL" clId="{04314BE0-1986-498F-ABA8-18E8A9D0C79A}" dt="2024-07-30T14:32:52.958" v="778" actId="1582"/>
        <pc:sldMkLst>
          <pc:docMk/>
          <pc:sldMk cId="3710720232" sldId="285"/>
        </pc:sldMkLst>
        <pc:spChg chg="del mod">
          <ac:chgData name="Cesar Augusto Lopez Gallego" userId="0dfa9112-9251-4882-b472-cf2dfcee09d1" providerId="ADAL" clId="{04314BE0-1986-498F-ABA8-18E8A9D0C79A}" dt="2024-07-29T23:45:33.601" v="768" actId="478"/>
          <ac:spMkLst>
            <pc:docMk/>
            <pc:sldMk cId="3710720232" sldId="285"/>
            <ac:spMk id="2" creationId="{06BA6BE7-B971-40BE-BEBF-727D47EDF1CE}"/>
          </ac:spMkLst>
        </pc:spChg>
        <pc:spChg chg="del">
          <ac:chgData name="Cesar Augusto Lopez Gallego" userId="0dfa9112-9251-4882-b472-cf2dfcee09d1" providerId="ADAL" clId="{04314BE0-1986-498F-ABA8-18E8A9D0C79A}" dt="2024-07-29T23:43:19.078" v="708" actId="478"/>
          <ac:spMkLst>
            <pc:docMk/>
            <pc:sldMk cId="3710720232" sldId="285"/>
            <ac:spMk id="3" creationId="{945A9A92-78DC-4D3A-B6CB-9FB40F9D93EF}"/>
          </ac:spMkLst>
        </pc:spChg>
        <pc:spChg chg="add mod">
          <ac:chgData name="Cesar Augusto Lopez Gallego" userId="0dfa9112-9251-4882-b472-cf2dfcee09d1" providerId="ADAL" clId="{04314BE0-1986-498F-ABA8-18E8A9D0C79A}" dt="2024-07-30T14:32:34.364" v="771" actId="1076"/>
          <ac:spMkLst>
            <pc:docMk/>
            <pc:sldMk cId="3710720232" sldId="285"/>
            <ac:spMk id="5" creationId="{862CC499-CC3B-4AEC-88EB-61B6F4A3FEBE}"/>
          </ac:spMkLst>
        </pc:spChg>
        <pc:spChg chg="add mod">
          <ac:chgData name="Cesar Augusto Lopez Gallego" userId="0dfa9112-9251-4882-b472-cf2dfcee09d1" providerId="ADAL" clId="{04314BE0-1986-498F-ABA8-18E8A9D0C79A}" dt="2024-07-30T14:32:34.364" v="771" actId="1076"/>
          <ac:spMkLst>
            <pc:docMk/>
            <pc:sldMk cId="3710720232" sldId="285"/>
            <ac:spMk id="8" creationId="{39BD4229-5782-49CC-B621-686655D2F1FA}"/>
          </ac:spMkLst>
        </pc:spChg>
        <pc:spChg chg="add mod">
          <ac:chgData name="Cesar Augusto Lopez Gallego" userId="0dfa9112-9251-4882-b472-cf2dfcee09d1" providerId="ADAL" clId="{04314BE0-1986-498F-ABA8-18E8A9D0C79A}" dt="2024-07-30T14:32:28.702" v="770" actId="1076"/>
          <ac:spMkLst>
            <pc:docMk/>
            <pc:sldMk cId="3710720232" sldId="285"/>
            <ac:spMk id="9" creationId="{9DDE2B5A-3D57-4D4F-9B1B-D243D14C205D}"/>
          </ac:spMkLst>
        </pc:spChg>
        <pc:picChg chg="add mod">
          <ac:chgData name="Cesar Augusto Lopez Gallego" userId="0dfa9112-9251-4882-b472-cf2dfcee09d1" providerId="ADAL" clId="{04314BE0-1986-498F-ABA8-18E8A9D0C79A}" dt="2024-07-30T14:32:39.199" v="775" actId="1076"/>
          <ac:picMkLst>
            <pc:docMk/>
            <pc:sldMk cId="3710720232" sldId="285"/>
            <ac:picMk id="7" creationId="{3EA25E9C-88A7-42AA-B294-322EA975E86F}"/>
          </ac:picMkLst>
        </pc:picChg>
        <pc:picChg chg="add mod">
          <ac:chgData name="Cesar Augusto Lopez Gallego" userId="0dfa9112-9251-4882-b472-cf2dfcee09d1" providerId="ADAL" clId="{04314BE0-1986-498F-ABA8-18E8A9D0C79A}" dt="2024-07-30T14:32:34.364" v="771" actId="1076"/>
          <ac:picMkLst>
            <pc:docMk/>
            <pc:sldMk cId="3710720232" sldId="285"/>
            <ac:picMk id="2050" creationId="{76EBA8C0-110B-4C61-B7FC-F9FA214E74F6}"/>
          </ac:picMkLst>
        </pc:picChg>
        <pc:cxnChg chg="add mod">
          <ac:chgData name="Cesar Augusto Lopez Gallego" userId="0dfa9112-9251-4882-b472-cf2dfcee09d1" providerId="ADAL" clId="{04314BE0-1986-498F-ABA8-18E8A9D0C79A}" dt="2024-07-30T14:32:52.958" v="778" actId="1582"/>
          <ac:cxnSpMkLst>
            <pc:docMk/>
            <pc:sldMk cId="3710720232" sldId="285"/>
            <ac:cxnSpMk id="3" creationId="{E32D983C-39C6-4413-ACAB-2B7F721E7FD2}"/>
          </ac:cxnSpMkLst>
        </pc:cxnChg>
        <pc:cxnChg chg="add mod">
          <ac:chgData name="Cesar Augusto Lopez Gallego" userId="0dfa9112-9251-4882-b472-cf2dfcee09d1" providerId="ADAL" clId="{04314BE0-1986-498F-ABA8-18E8A9D0C79A}" dt="2024-07-30T14:32:34.364" v="771" actId="1076"/>
          <ac:cxnSpMkLst>
            <pc:docMk/>
            <pc:sldMk cId="3710720232" sldId="285"/>
            <ac:cxnSpMk id="6" creationId="{32605948-3DA4-4DCC-B6D0-4306DE34C3D4}"/>
          </ac:cxnSpMkLst>
        </pc:cxnChg>
      </pc:sldChg>
      <pc:sldChg chg="addSp delSp modSp new mod">
        <pc:chgData name="Cesar Augusto Lopez Gallego" userId="0dfa9112-9251-4882-b472-cf2dfcee09d1" providerId="ADAL" clId="{04314BE0-1986-498F-ABA8-18E8A9D0C79A}" dt="2024-07-30T14:42:25.299" v="1096" actId="1076"/>
        <pc:sldMkLst>
          <pc:docMk/>
          <pc:sldMk cId="2632171139" sldId="286"/>
        </pc:sldMkLst>
        <pc:spChg chg="del">
          <ac:chgData name="Cesar Augusto Lopez Gallego" userId="0dfa9112-9251-4882-b472-cf2dfcee09d1" providerId="ADAL" clId="{04314BE0-1986-498F-ABA8-18E8A9D0C79A}" dt="2024-07-30T14:33:08.354" v="781" actId="478"/>
          <ac:spMkLst>
            <pc:docMk/>
            <pc:sldMk cId="2632171139" sldId="286"/>
            <ac:spMk id="2" creationId="{5F39C5FE-0117-4366-9E82-F35DEA663566}"/>
          </ac:spMkLst>
        </pc:spChg>
        <pc:spChg chg="del">
          <ac:chgData name="Cesar Augusto Lopez Gallego" userId="0dfa9112-9251-4882-b472-cf2dfcee09d1" providerId="ADAL" clId="{04314BE0-1986-498F-ABA8-18E8A9D0C79A}" dt="2024-07-30T14:33:24.261" v="846" actId="478"/>
          <ac:spMkLst>
            <pc:docMk/>
            <pc:sldMk cId="2632171139" sldId="286"/>
            <ac:spMk id="3" creationId="{4FF694BB-1809-407A-AEAC-FABD08D918F4}"/>
          </ac:spMkLst>
        </pc:spChg>
        <pc:spChg chg="add mod">
          <ac:chgData name="Cesar Augusto Lopez Gallego" userId="0dfa9112-9251-4882-b472-cf2dfcee09d1" providerId="ADAL" clId="{04314BE0-1986-498F-ABA8-18E8A9D0C79A}" dt="2024-07-30T14:33:21.597" v="845" actId="20577"/>
          <ac:spMkLst>
            <pc:docMk/>
            <pc:sldMk cId="2632171139" sldId="286"/>
            <ac:spMk id="4" creationId="{1F0488B3-AAD4-4DF3-855C-4A0E42FB8601}"/>
          </ac:spMkLst>
        </pc:spChg>
        <pc:spChg chg="add mod">
          <ac:chgData name="Cesar Augusto Lopez Gallego" userId="0dfa9112-9251-4882-b472-cf2dfcee09d1" providerId="ADAL" clId="{04314BE0-1986-498F-ABA8-18E8A9D0C79A}" dt="2024-07-30T14:39:39.871" v="930" actId="1076"/>
          <ac:spMkLst>
            <pc:docMk/>
            <pc:sldMk cId="2632171139" sldId="286"/>
            <ac:spMk id="7" creationId="{FFA9DB32-0661-46F0-8942-1B81EFFC3C33}"/>
          </ac:spMkLst>
        </pc:spChg>
        <pc:spChg chg="add mod">
          <ac:chgData name="Cesar Augusto Lopez Gallego" userId="0dfa9112-9251-4882-b472-cf2dfcee09d1" providerId="ADAL" clId="{04314BE0-1986-498F-ABA8-18E8A9D0C79A}" dt="2024-07-30T14:39:42.990" v="931" actId="1076"/>
          <ac:spMkLst>
            <pc:docMk/>
            <pc:sldMk cId="2632171139" sldId="286"/>
            <ac:spMk id="8" creationId="{49E2AB0B-FAC0-48EB-AD27-1B1E27C879BC}"/>
          </ac:spMkLst>
        </pc:spChg>
        <pc:spChg chg="add mod">
          <ac:chgData name="Cesar Augusto Lopez Gallego" userId="0dfa9112-9251-4882-b472-cf2dfcee09d1" providerId="ADAL" clId="{04314BE0-1986-498F-ABA8-18E8A9D0C79A}" dt="2024-07-30T14:40:35.455" v="1010" actId="21"/>
          <ac:spMkLst>
            <pc:docMk/>
            <pc:sldMk cId="2632171139" sldId="286"/>
            <ac:spMk id="13" creationId="{D42E6BA6-D8EE-4513-8AC9-4279DC7D1E67}"/>
          </ac:spMkLst>
        </pc:spChg>
        <pc:spChg chg="add mod">
          <ac:chgData name="Cesar Augusto Lopez Gallego" userId="0dfa9112-9251-4882-b472-cf2dfcee09d1" providerId="ADAL" clId="{04314BE0-1986-498F-ABA8-18E8A9D0C79A}" dt="2024-07-30T14:41:25.004" v="1068" actId="14100"/>
          <ac:spMkLst>
            <pc:docMk/>
            <pc:sldMk cId="2632171139" sldId="286"/>
            <ac:spMk id="15" creationId="{293CF942-10A2-4AE2-939B-1FBF8F13C9D1}"/>
          </ac:spMkLst>
        </pc:spChg>
        <pc:spChg chg="add mod">
          <ac:chgData name="Cesar Augusto Lopez Gallego" userId="0dfa9112-9251-4882-b472-cf2dfcee09d1" providerId="ADAL" clId="{04314BE0-1986-498F-ABA8-18E8A9D0C79A}" dt="2024-07-30T14:42:07.669" v="1079" actId="1582"/>
          <ac:spMkLst>
            <pc:docMk/>
            <pc:sldMk cId="2632171139" sldId="286"/>
            <ac:spMk id="21" creationId="{F5E6BDE3-CBC3-4DD5-8823-39003F6FA1E4}"/>
          </ac:spMkLst>
        </pc:spChg>
        <pc:spChg chg="add mod">
          <ac:chgData name="Cesar Augusto Lopez Gallego" userId="0dfa9112-9251-4882-b472-cf2dfcee09d1" providerId="ADAL" clId="{04314BE0-1986-498F-ABA8-18E8A9D0C79A}" dt="2024-07-30T14:42:25.299" v="1096" actId="1076"/>
          <ac:spMkLst>
            <pc:docMk/>
            <pc:sldMk cId="2632171139" sldId="286"/>
            <ac:spMk id="22" creationId="{6DA11069-A8D2-4D3B-BCC6-80356370B44B}"/>
          </ac:spMkLst>
        </pc:spChg>
        <pc:picChg chg="add mod">
          <ac:chgData name="Cesar Augusto Lopez Gallego" userId="0dfa9112-9251-4882-b472-cf2dfcee09d1" providerId="ADAL" clId="{04314BE0-1986-498F-ABA8-18E8A9D0C79A}" dt="2024-07-30T14:39:37.207" v="929" actId="14100"/>
          <ac:picMkLst>
            <pc:docMk/>
            <pc:sldMk cId="2632171139" sldId="286"/>
            <ac:picMk id="6" creationId="{7BBE63E5-3938-4B67-9D65-FCB80699AC3E}"/>
          </ac:picMkLst>
        </pc:picChg>
        <pc:picChg chg="add mod">
          <ac:chgData name="Cesar Augusto Lopez Gallego" userId="0dfa9112-9251-4882-b472-cf2dfcee09d1" providerId="ADAL" clId="{04314BE0-1986-498F-ABA8-18E8A9D0C79A}" dt="2024-07-30T14:39:47.877" v="932" actId="1076"/>
          <ac:picMkLst>
            <pc:docMk/>
            <pc:sldMk cId="2632171139" sldId="286"/>
            <ac:picMk id="10" creationId="{CDF1DEA8-DEE8-4486-AD36-897C09EEDE0B}"/>
          </ac:picMkLst>
        </pc:picChg>
        <pc:picChg chg="add mod">
          <ac:chgData name="Cesar Augusto Lopez Gallego" userId="0dfa9112-9251-4882-b472-cf2dfcee09d1" providerId="ADAL" clId="{04314BE0-1986-498F-ABA8-18E8A9D0C79A}" dt="2024-07-30T14:41:30.579" v="1071" actId="1076"/>
          <ac:picMkLst>
            <pc:docMk/>
            <pc:sldMk cId="2632171139" sldId="286"/>
            <ac:picMk id="17" creationId="{A9E5F335-20F5-497A-BD86-81D3782A6C7B}"/>
          </ac:picMkLst>
        </pc:picChg>
        <pc:cxnChg chg="add mod">
          <ac:chgData name="Cesar Augusto Lopez Gallego" userId="0dfa9112-9251-4882-b472-cf2dfcee09d1" providerId="ADAL" clId="{04314BE0-1986-498F-ABA8-18E8A9D0C79A}" dt="2024-07-30T14:39:58.955" v="934" actId="1582"/>
          <ac:cxnSpMkLst>
            <pc:docMk/>
            <pc:sldMk cId="2632171139" sldId="286"/>
            <ac:cxnSpMk id="12" creationId="{0F016BC9-E6B9-4917-B852-A3B005632869}"/>
          </ac:cxnSpMkLst>
        </pc:cxnChg>
        <pc:cxnChg chg="add mod">
          <ac:chgData name="Cesar Augusto Lopez Gallego" userId="0dfa9112-9251-4882-b472-cf2dfcee09d1" providerId="ADAL" clId="{04314BE0-1986-498F-ABA8-18E8A9D0C79A}" dt="2024-07-30T14:41:40.855" v="1074" actId="14100"/>
          <ac:cxnSpMkLst>
            <pc:docMk/>
            <pc:sldMk cId="2632171139" sldId="286"/>
            <ac:cxnSpMk id="18" creationId="{02AE57FB-8FB8-4F1C-86E5-734B64501E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3FA83-EAC0-448B-9079-2604F653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4D591-80FE-4D7D-8CC5-00C76CECE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FF033-EA89-4C69-BAEC-C72F93E4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9BFB5-4386-45B0-A6E6-935D08A9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61346B-81BD-4696-96A3-DA91FDB5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7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EE15C-2C0D-4A8E-8894-DBD04C33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BF2DEA-2BCF-4918-8D6E-0B3695A6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0FB5F-1167-4DB8-8AF7-E216EDC1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1BAD-6757-405F-AA80-AECC657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72875-CBFB-49A3-82A7-E6B45B58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16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6CDDBF-74A9-49CD-BA5F-C2CCDCC2C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6F463A-0994-4504-B51F-A44CAE6C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A11CC-6ACF-435C-8D7D-DE20012D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8AB9-9BDD-4412-B295-63C6C1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093CD-E216-4D2F-B7F2-E9625CD4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47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415AE-BFC8-4682-89E6-80FA873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82CB5-2491-4124-AD41-8DDC9B39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E1F39-0B82-400B-B342-8B7BFE00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E1EED-A9ED-4339-BF6F-77C10874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C756A-6986-41F9-8C15-CBAC84FC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84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62BB-F5A5-4558-900A-88E93B8D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3B4BD-4BBF-45AC-8CAA-D1F817B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70EE9-6227-4AED-B13C-13CCAF82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F6C3A-8682-4594-A1B3-9A3A2465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A0B4B-92B0-48CE-99B2-51ADD43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76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6228-987F-4972-A6ED-4A82E1F3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3C2E8-8D21-473A-8458-6589CFDCE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7B2F41-ADCF-40A0-9620-11D7EC0BE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8AA48-9A76-4BCB-9750-968AEA87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47C11A-DF07-4F7B-9AE4-10CD265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B105D-02E8-4CFB-8B19-50BEBA7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61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2C39E-C030-4748-B6DC-ED864990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8B574-8AA5-4C14-9696-E4F96739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50E0EC-3034-45E8-BDCC-826A279A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EE02B0-31E7-4540-89EF-0F27BBC54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45677-F071-4BF7-97B2-F87004AC7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7EA70D-DBA4-41E7-BD7D-5EBA983D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6A2925-CB88-4088-8865-A9F252BD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7AAF6A-3FCB-48EE-8367-A838053E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54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72DB-C26D-408A-96DD-A997E276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F66986-3923-45FB-AA0C-198EB21B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807D77-F624-44AC-AB08-4ECA727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1755CC-3485-4FCB-A058-541D462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89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2DC432-4F56-43CF-92A0-789F267C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F65CB-0BE5-47EE-951E-471BCBA4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AA9BE6-CF0B-4906-8AA4-B5630AF0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1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F9FE-00B4-49CF-A60B-20D7031F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36324-4770-4F0E-A390-7EDA4870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829B57-DFF4-4715-BCBE-68427738D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ADDDE-9753-4E07-9630-FD904815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4F13-FF66-4100-BB5D-2AC22A3C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FC645-6DF4-42A5-8869-7DE2FB5C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1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4FE5-8254-434E-8580-A83E1EA9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35EE5A-E8AC-4380-98AE-0652448B0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19E816-7211-4FCE-922D-F0D5CA3D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116E3-DE77-4F23-A7A3-AE32D5A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918A3-A8A1-48E6-9683-778075F2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97BA4-D295-4814-8653-CDD01B21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99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866331-9E8F-4088-B2FE-36B9BDC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AF549-7BAE-46CE-AA82-977E270F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0E320-DF70-422D-8393-5BD580020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0C60-16CB-40B0-BCBC-AD270A50D8E1}" type="datetimeFigureOut">
              <a:rPr lang="es-CO" smtClean="0"/>
              <a:t>30/07/2024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1803A-055E-489E-91CD-D3D457258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40EE2-1981-4992-9D49-08950456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2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E62CA-8DB2-429D-A6C3-ABDE588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962437-A94C-4044-81F8-653194209A54}"/>
              </a:ext>
            </a:extLst>
          </p:cNvPr>
          <p:cNvSpPr txBox="1"/>
          <p:nvPr/>
        </p:nvSpPr>
        <p:spPr>
          <a:xfrm>
            <a:off x="1053957" y="2082445"/>
            <a:ext cx="295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Conectarse al link que le será enviado por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 por correo, que lo llevará al proyecto del taller luego de autenticarse con su cuenta. UN ejemplo: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6C3F5D-B4F1-487A-A5EA-E948E8C1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96" y="1141558"/>
            <a:ext cx="4451780" cy="13255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1D7809-4005-4F0C-A51D-A59A8519E3F2}"/>
              </a:ext>
            </a:extLst>
          </p:cNvPr>
          <p:cNvSpPr txBox="1"/>
          <p:nvPr/>
        </p:nvSpPr>
        <p:spPr>
          <a:xfrm>
            <a:off x="838200" y="5024063"/>
            <a:ext cx="3076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Debe aceptar la tarea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assignment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que se le ha asignado, haciendo clic en el botón verde: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1A1099-50B7-49ED-A3C7-981751E5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40" y="1846226"/>
            <a:ext cx="2149177" cy="2807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7D17F36F-38D4-4564-B8CF-A011585A62AB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7289918" y="1576089"/>
            <a:ext cx="783090" cy="2565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D763B180-0F58-4571-80B8-82731ED5D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26" y="4409519"/>
            <a:ext cx="4169622" cy="220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99B2B87-BB3A-4170-B694-210FC9AD5CE2}"/>
              </a:ext>
            </a:extLst>
          </p:cNvPr>
          <p:cNvCxnSpPr>
            <a:stCxn id="9" idx="2"/>
            <a:endCxn id="15" idx="3"/>
          </p:cNvCxnSpPr>
          <p:nvPr/>
        </p:nvCxnSpPr>
        <p:spPr>
          <a:xfrm rot="5400000">
            <a:off x="8728625" y="4203120"/>
            <a:ext cx="858929" cy="1761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B6601EE-F9CD-4662-9E61-0F2262D2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E21056-3504-48E0-A13F-79B294E70511}"/>
              </a:ext>
            </a:extLst>
          </p:cNvPr>
          <p:cNvSpPr txBox="1"/>
          <p:nvPr/>
        </p:nvSpPr>
        <p:spPr>
          <a:xfrm>
            <a:off x="945222" y="1664413"/>
            <a:ext cx="986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 Se le da un título al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y se presiona el botón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Para subir la respuesta al taller.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7CC1CC-9A29-4ABC-A818-FA4A1D7D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57" y="2397206"/>
            <a:ext cx="3714941" cy="38101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8B934A5-E6BB-4611-83CB-A36F4835A5A1}"/>
              </a:ext>
            </a:extLst>
          </p:cNvPr>
          <p:cNvCxnSpPr>
            <a:cxnSpLocks/>
          </p:cNvCxnSpPr>
          <p:nvPr/>
        </p:nvCxnSpPr>
        <p:spPr>
          <a:xfrm>
            <a:off x="3591257" y="2033745"/>
            <a:ext cx="600599" cy="10587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A7D739F-148F-4169-AB74-0F64C180A8A8}"/>
              </a:ext>
            </a:extLst>
          </p:cNvPr>
          <p:cNvCxnSpPr>
            <a:cxnSpLocks/>
          </p:cNvCxnSpPr>
          <p:nvPr/>
        </p:nvCxnSpPr>
        <p:spPr>
          <a:xfrm flipH="1">
            <a:off x="6678202" y="2033745"/>
            <a:ext cx="296239" cy="37506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40C2D-631F-4B30-99C3-D5190E5F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60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Cómo Interpretar el correo con la retroalimentación que se da por medio de </a:t>
            </a:r>
            <a:r>
              <a:rPr lang="es-ES" sz="3600" dirty="0" err="1"/>
              <a:t>github</a:t>
            </a:r>
            <a:endParaRPr lang="es-CO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07A261-3DAA-47B5-9941-7AA7A20CAB6A}"/>
              </a:ext>
            </a:extLst>
          </p:cNvPr>
          <p:cNvSpPr txBox="1"/>
          <p:nvPr/>
        </p:nvSpPr>
        <p:spPr>
          <a:xfrm flipH="1">
            <a:off x="883918" y="2332234"/>
            <a:ext cx="1033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de cada </a:t>
            </a:r>
            <a:r>
              <a:rPr lang="es-ES" dirty="0" err="1"/>
              <a:t>commit</a:t>
            </a:r>
            <a:r>
              <a:rPr lang="es-ES" dirty="0"/>
              <a:t> y luego de unos minutos les va a llegar un correo similar a este que dice: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27AECB-1E89-48FB-8316-3088CF05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9" y="2973780"/>
            <a:ext cx="9733939" cy="3693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505260-0E9B-44CA-A77F-EB7FC85D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45" y="3697303"/>
            <a:ext cx="3896722" cy="2795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08BEE56-9E5C-412F-9711-FE80FEDE3FC4}"/>
              </a:ext>
            </a:extLst>
          </p:cNvPr>
          <p:cNvSpPr/>
          <p:nvPr/>
        </p:nvSpPr>
        <p:spPr>
          <a:xfrm>
            <a:off x="6647380" y="2701566"/>
            <a:ext cx="2989780" cy="8133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EC90738-E77F-4D80-AB40-E0586418A78D}"/>
              </a:ext>
            </a:extLst>
          </p:cNvPr>
          <p:cNvSpPr txBox="1"/>
          <p:nvPr/>
        </p:nvSpPr>
        <p:spPr>
          <a:xfrm flipH="1">
            <a:off x="8142270" y="3514889"/>
            <a:ext cx="369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Puede llegar a bandeja de spam o de </a:t>
            </a:r>
            <a:r>
              <a:rPr lang="es-ES" b="1" dirty="0" err="1">
                <a:solidFill>
                  <a:srgbClr val="C00000"/>
                </a:solidFill>
              </a:rPr>
              <a:t>otros..revisar</a:t>
            </a:r>
            <a:r>
              <a:rPr lang="es-ES" b="1" dirty="0">
                <a:solidFill>
                  <a:srgbClr val="C00000"/>
                </a:solidFill>
              </a:rPr>
              <a:t> todas las bandejas </a:t>
            </a:r>
            <a:endParaRPr lang="es-CO" b="1" dirty="0">
              <a:solidFill>
                <a:srgbClr val="C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4B4DAA-6091-45F6-97D9-F0AD5CB04C75}"/>
              </a:ext>
            </a:extLst>
          </p:cNvPr>
          <p:cNvSpPr txBox="1"/>
          <p:nvPr/>
        </p:nvSpPr>
        <p:spPr>
          <a:xfrm flipH="1">
            <a:off x="477233" y="4592548"/>
            <a:ext cx="114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Al abrirlo</a:t>
            </a:r>
            <a:endParaRPr lang="es-CO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7414351-825A-4E05-B60D-C8D42DC33A20}"/>
              </a:ext>
            </a:extLst>
          </p:cNvPr>
          <p:cNvCxnSpPr/>
          <p:nvPr/>
        </p:nvCxnSpPr>
        <p:spPr>
          <a:xfrm>
            <a:off x="4746661" y="5589142"/>
            <a:ext cx="31952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10EE1F2-C06A-4DC5-A482-64E1DA7C586F}"/>
              </a:ext>
            </a:extLst>
          </p:cNvPr>
          <p:cNvSpPr txBox="1"/>
          <p:nvPr/>
        </p:nvSpPr>
        <p:spPr>
          <a:xfrm>
            <a:off x="8010418" y="5338552"/>
            <a:ext cx="29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Hacer clic para ver qué pasó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0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17E6A1C-F390-4491-980B-A1A90468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60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Cómo Interpretar el correo con la retroalimentación que se da por medio de </a:t>
            </a:r>
            <a:r>
              <a:rPr lang="es-ES" sz="3600" dirty="0" err="1"/>
              <a:t>github</a:t>
            </a:r>
            <a:endParaRPr lang="es-CO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4350D3-1D99-417D-B766-D24F45A0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672"/>
            <a:ext cx="6425629" cy="30688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71DDA34-1A22-4F1D-8467-21D50CD6BF4C}"/>
              </a:ext>
            </a:extLst>
          </p:cNvPr>
          <p:cNvSpPr txBox="1"/>
          <p:nvPr/>
        </p:nvSpPr>
        <p:spPr>
          <a:xfrm flipH="1">
            <a:off x="384765" y="4479532"/>
            <a:ext cx="178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 es el resumen del test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6EE99B-0571-49A1-BE74-6EA900BC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43" y="1348854"/>
            <a:ext cx="4605265" cy="2637519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F75877E-4DAA-4735-8D67-705096013C88}"/>
              </a:ext>
            </a:extLst>
          </p:cNvPr>
          <p:cNvCxnSpPr>
            <a:endCxn id="9" idx="1"/>
          </p:cNvCxnSpPr>
          <p:nvPr/>
        </p:nvCxnSpPr>
        <p:spPr>
          <a:xfrm flipV="1">
            <a:off x="4181582" y="2667614"/>
            <a:ext cx="3248861" cy="7604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DD7C709-4A19-4AF7-AA83-67DF591DCFB1}"/>
              </a:ext>
            </a:extLst>
          </p:cNvPr>
          <p:cNvCxnSpPr>
            <a:cxnSpLocks/>
          </p:cNvCxnSpPr>
          <p:nvPr/>
        </p:nvCxnSpPr>
        <p:spPr>
          <a:xfrm flipV="1">
            <a:off x="3501775" y="3428091"/>
            <a:ext cx="3928668" cy="12358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2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FFF397D-20F7-4A47-B4F1-D5D28C4A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60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Cómo revisar lo que falló en el repositorio del taller enviado</a:t>
            </a:r>
            <a:endParaRPr lang="es-CO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A28508-3F9E-4387-9B71-7003CEA1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7" y="2140598"/>
            <a:ext cx="8924817" cy="42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AF1578-FBD4-4D6B-ABF3-1D7F353BC427}"/>
              </a:ext>
            </a:extLst>
          </p:cNvPr>
          <p:cNvSpPr txBox="1"/>
          <p:nvPr/>
        </p:nvSpPr>
        <p:spPr>
          <a:xfrm>
            <a:off x="3431568" y="1955932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Clic acá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FDF15D-5619-43D0-AC75-0DF1687366F0}"/>
              </a:ext>
            </a:extLst>
          </p:cNvPr>
          <p:cNvSpPr txBox="1"/>
          <p:nvPr/>
        </p:nvSpPr>
        <p:spPr>
          <a:xfrm>
            <a:off x="4210692" y="3886245"/>
            <a:ext cx="648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Asegurarse de seleccionar el </a:t>
            </a:r>
            <a:r>
              <a:rPr lang="es-ES" dirty="0" err="1">
                <a:solidFill>
                  <a:srgbClr val="C00000"/>
                </a:solidFill>
              </a:rPr>
              <a:t>commit</a:t>
            </a:r>
            <a:r>
              <a:rPr lang="es-ES" dirty="0">
                <a:solidFill>
                  <a:srgbClr val="C00000"/>
                </a:solidFill>
              </a:rPr>
              <a:t> que se va a revisar</a:t>
            </a:r>
            <a:endParaRPr lang="es-C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6EBA8C0-110B-4C61-B7FC-F9FA214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3" y="1690688"/>
            <a:ext cx="7789096" cy="4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62CC499-CC3B-4AEC-88EB-61B6F4A3FEBE}"/>
              </a:ext>
            </a:extLst>
          </p:cNvPr>
          <p:cNvSpPr txBox="1"/>
          <p:nvPr/>
        </p:nvSpPr>
        <p:spPr>
          <a:xfrm>
            <a:off x="4303158" y="4589305"/>
            <a:ext cx="221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Clic en </a:t>
            </a:r>
            <a:r>
              <a:rPr lang="es-ES" dirty="0" err="1">
                <a:solidFill>
                  <a:srgbClr val="C00000"/>
                </a:solidFill>
              </a:rPr>
              <a:t>details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2605948-3DA4-4DCC-B6D0-4306DE34C3D4}"/>
              </a:ext>
            </a:extLst>
          </p:cNvPr>
          <p:cNvCxnSpPr/>
          <p:nvPr/>
        </p:nvCxnSpPr>
        <p:spPr>
          <a:xfrm>
            <a:off x="5270642" y="5065160"/>
            <a:ext cx="873304" cy="462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9BD4229-5782-49CC-B621-686655D2F1FA}"/>
              </a:ext>
            </a:extLst>
          </p:cNvPr>
          <p:cNvSpPr txBox="1"/>
          <p:nvPr/>
        </p:nvSpPr>
        <p:spPr>
          <a:xfrm>
            <a:off x="256853" y="56256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Ir a esta sección: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DE2B5A-3D57-4D4F-9B1B-D243D14C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Cómo revisar lo que falló en el repositorio del taller enviado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A25E9C-88A7-42AA-B294-322EA975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166" y="2842277"/>
            <a:ext cx="3875417" cy="2219522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32D983C-39C6-4413-ACAB-2B7F721E7FD2}"/>
              </a:ext>
            </a:extLst>
          </p:cNvPr>
          <p:cNvCxnSpPr/>
          <p:nvPr/>
        </p:nvCxnSpPr>
        <p:spPr>
          <a:xfrm flipV="1">
            <a:off x="6369978" y="4037744"/>
            <a:ext cx="1222624" cy="1587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2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0488B3-AAD4-4DF3-855C-4A0E42FB860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Hacer Seguimiento a los </a:t>
            </a:r>
            <a:r>
              <a:rPr lang="es-ES" sz="3600" dirty="0" err="1"/>
              <a:t>commit</a:t>
            </a:r>
            <a:r>
              <a:rPr lang="es-ES" sz="3600" dirty="0"/>
              <a:t> hasta que esté bueno el taller</a:t>
            </a:r>
            <a:endParaRPr lang="es-CO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BE63E5-3938-4B67-9D65-FCB80699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06" y="1843088"/>
            <a:ext cx="5817741" cy="24089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A9DB32-0661-46F0-8942-1B81EFFC3C33}"/>
              </a:ext>
            </a:extLst>
          </p:cNvPr>
          <p:cNvSpPr txBox="1"/>
          <p:nvPr/>
        </p:nvSpPr>
        <p:spPr>
          <a:xfrm>
            <a:off x="3873357" y="2353051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CLIC, en </a:t>
            </a:r>
            <a:r>
              <a:rPr lang="es-ES" b="1" dirty="0" err="1">
                <a:solidFill>
                  <a:srgbClr val="FF0000"/>
                </a:solidFill>
              </a:rPr>
              <a:t>pull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request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E2AB0B-FAC0-48EB-AD27-1B1E27C879BC}"/>
              </a:ext>
            </a:extLst>
          </p:cNvPr>
          <p:cNvSpPr txBox="1"/>
          <p:nvPr/>
        </p:nvSpPr>
        <p:spPr>
          <a:xfrm>
            <a:off x="3318552" y="1505604"/>
            <a:ext cx="433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Estando en el taller que estás desarrollando 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F1DEA8-DEE8-4486-AD36-897C09EE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87" y="3006703"/>
            <a:ext cx="4026107" cy="844593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F016BC9-E6B9-4917-B852-A3B005632869}"/>
              </a:ext>
            </a:extLst>
          </p:cNvPr>
          <p:cNvCxnSpPr/>
          <p:nvPr/>
        </p:nvCxnSpPr>
        <p:spPr>
          <a:xfrm>
            <a:off x="3729519" y="3174715"/>
            <a:ext cx="3359650" cy="25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2E6BA6-D8EE-4513-8AC9-4279DC7D1E67}"/>
              </a:ext>
            </a:extLst>
          </p:cNvPr>
          <p:cNvSpPr txBox="1"/>
          <p:nvPr/>
        </p:nvSpPr>
        <p:spPr>
          <a:xfrm>
            <a:off x="7243787" y="2308311"/>
            <a:ext cx="56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seleccionas </a:t>
            </a:r>
            <a:r>
              <a:rPr lang="es-ES" dirty="0" err="1"/>
              <a:t>Feedback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93CF942-10A2-4AE2-939B-1FBF8F13C9D1}"/>
              </a:ext>
            </a:extLst>
          </p:cNvPr>
          <p:cNvSpPr txBox="1"/>
          <p:nvPr/>
        </p:nvSpPr>
        <p:spPr>
          <a:xfrm>
            <a:off x="990599" y="4589480"/>
            <a:ext cx="23279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Aparecen todos los </a:t>
            </a:r>
            <a:r>
              <a:rPr lang="es-ES" dirty="0" err="1"/>
              <a:t>commit</a:t>
            </a:r>
            <a:r>
              <a:rPr lang="es-ES" dirty="0"/>
              <a:t> que hiciste, con su correspondiente evaluación</a:t>
            </a:r>
            <a:endParaRPr lang="es-CO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9E5F335-20F5-497A-BD86-81D3782A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213" y="4173194"/>
            <a:ext cx="5908418" cy="2424923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2AE57FB-8FB8-4F1C-86E5-734B64501E6D}"/>
              </a:ext>
            </a:extLst>
          </p:cNvPr>
          <p:cNvCxnSpPr>
            <a:cxnSpLocks/>
          </p:cNvCxnSpPr>
          <p:nvPr/>
        </p:nvCxnSpPr>
        <p:spPr>
          <a:xfrm flipH="1">
            <a:off x="2784297" y="3534310"/>
            <a:ext cx="4633645" cy="2213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F5E6BDE3-CBC3-4DD5-8823-39003F6FA1E4}"/>
              </a:ext>
            </a:extLst>
          </p:cNvPr>
          <p:cNvSpPr/>
          <p:nvPr/>
        </p:nvSpPr>
        <p:spPr>
          <a:xfrm>
            <a:off x="5409344" y="6246688"/>
            <a:ext cx="6096856" cy="351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DA11069-A8D2-4D3B-BCC6-80356370B44B}"/>
              </a:ext>
            </a:extLst>
          </p:cNvPr>
          <p:cNvSpPr txBox="1"/>
          <p:nvPr/>
        </p:nvSpPr>
        <p:spPr>
          <a:xfrm>
            <a:off x="10764907" y="5924790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Coronamos!!!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217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1D85996-709C-4072-AFE8-B8351126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71127B-D772-4252-A585-286222A5033B}"/>
              </a:ext>
            </a:extLst>
          </p:cNvPr>
          <p:cNvSpPr txBox="1"/>
          <p:nvPr/>
        </p:nvSpPr>
        <p:spPr>
          <a:xfrm>
            <a:off x="684087" y="1571947"/>
            <a:ext cx="4473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Una vez aceptado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assignment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una copia de su taller ha sido creada en el  repositorio de su cuenta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En el link que se muestra, podrá acceder al proyecto que contiene el taller :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4F5A0-28A1-4DDF-A541-73E60149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75" y="1034565"/>
            <a:ext cx="3441602" cy="2497163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FA63AE1-0EBA-4120-8645-EE5C5E17F09A}"/>
              </a:ext>
            </a:extLst>
          </p:cNvPr>
          <p:cNvCxnSpPr>
            <a:cxnSpLocks/>
          </p:cNvCxnSpPr>
          <p:nvPr/>
        </p:nvCxnSpPr>
        <p:spPr>
          <a:xfrm>
            <a:off x="3411020" y="2393879"/>
            <a:ext cx="2018501" cy="7602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6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BE6FF4-C0D0-4AFA-AFE8-6EA3485B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5" y="2125644"/>
            <a:ext cx="7043980" cy="36782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8AE66E-1F0C-4C90-A574-B7618271CBCB}"/>
              </a:ext>
            </a:extLst>
          </p:cNvPr>
          <p:cNvSpPr txBox="1"/>
          <p:nvPr/>
        </p:nvSpPr>
        <p:spPr>
          <a:xfrm>
            <a:off x="838200" y="1133553"/>
            <a:ext cx="1070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Estando en el repositorio que contiene el proyecto java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contiene el taller, selecciona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luego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zip. Esto descargará el proyecto comprimido a su máquina.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D8F4B89-DEBE-4B0B-B9AA-7A4972A37264}"/>
              </a:ext>
            </a:extLst>
          </p:cNvPr>
          <p:cNvCxnSpPr>
            <a:cxnSpLocks/>
          </p:cNvCxnSpPr>
          <p:nvPr/>
        </p:nvCxnSpPr>
        <p:spPr>
          <a:xfrm flipH="1">
            <a:off x="7212458" y="1456718"/>
            <a:ext cx="2989782" cy="1450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DC9802C-4C2D-4E04-A0AD-2DE89A3D9104}"/>
              </a:ext>
            </a:extLst>
          </p:cNvPr>
          <p:cNvCxnSpPr>
            <a:cxnSpLocks/>
          </p:cNvCxnSpPr>
          <p:nvPr/>
        </p:nvCxnSpPr>
        <p:spPr>
          <a:xfrm>
            <a:off x="1613043" y="1789217"/>
            <a:ext cx="3092520" cy="3555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AD4789B8-6F09-4AFE-A6E8-4ADCFD49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C65CE4A-77A0-4EB1-A2A6-16B6D36C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518" y="2788216"/>
            <a:ext cx="2725490" cy="3231998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C052C96-2F62-4AA4-A4F5-978ACE2B8D65}"/>
              </a:ext>
            </a:extLst>
          </p:cNvPr>
          <p:cNvCxnSpPr/>
          <p:nvPr/>
        </p:nvCxnSpPr>
        <p:spPr>
          <a:xfrm>
            <a:off x="7366571" y="1643865"/>
            <a:ext cx="1880171" cy="1705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D5B5E0D-B01F-482C-86AF-587C0293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D3CD42-421E-4D9C-AB1B-03F9C6C8029B}"/>
              </a:ext>
            </a:extLst>
          </p:cNvPr>
          <p:cNvSpPr txBox="1"/>
          <p:nvPr/>
        </p:nvSpPr>
        <p:spPr>
          <a:xfrm>
            <a:off x="601895" y="1664413"/>
            <a:ext cx="406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Descomprima el proyecto a una carpeta y revise que tenga el proyecto que descargó del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6676B9-C30A-4DFE-99F1-E276F514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21" y="1489297"/>
            <a:ext cx="4062720" cy="8780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861108C-1BEF-4C46-A453-CF19CA50208F}"/>
              </a:ext>
            </a:extLst>
          </p:cNvPr>
          <p:cNvSpPr txBox="1"/>
          <p:nvPr/>
        </p:nvSpPr>
        <p:spPr>
          <a:xfrm>
            <a:off x="688370" y="3513761"/>
            <a:ext cx="3708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Abra visual Studio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arrastre la carpeta descomprimida, para dejar el proyecto abierto (como lo hemos hecho en clase)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4C781F-00E0-4F26-B6C5-22F56E40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40" y="2732446"/>
            <a:ext cx="7268513" cy="4088538"/>
          </a:xfrm>
          <a:prstGeom prst="rect">
            <a:avLst/>
          </a:prstGeom>
        </p:spPr>
      </p:pic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A5950AC2-2001-4BDD-AD85-679B18F8E9C0}"/>
              </a:ext>
            </a:extLst>
          </p:cNvPr>
          <p:cNvCxnSpPr>
            <a:cxnSpLocks/>
          </p:cNvCxnSpPr>
          <p:nvPr/>
        </p:nvCxnSpPr>
        <p:spPr>
          <a:xfrm rot="10800000">
            <a:off x="7654248" y="4664468"/>
            <a:ext cx="2167849" cy="441791"/>
          </a:xfrm>
          <a:prstGeom prst="curvedConnector3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2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C1718BF-BCA4-40FA-9A01-B3EF000CD78B}"/>
              </a:ext>
            </a:extLst>
          </p:cNvPr>
          <p:cNvSpPr txBox="1"/>
          <p:nvPr/>
        </p:nvSpPr>
        <p:spPr>
          <a:xfrm>
            <a:off x="838200" y="1255837"/>
            <a:ext cx="978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Comience a desarrollar los puntos del taller, programando en cada punto lo que le pide el enunciado… “DEBE SER TAL CUAL COMO SE ESPECIFICA EN EL ENUNCIADO”.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5EBF6D-882D-4DF6-9201-B01A349C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08" y="1993139"/>
            <a:ext cx="8835774" cy="45550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699C3A-5B6C-4A8C-97F4-1531A6909A3E}"/>
              </a:ext>
            </a:extLst>
          </p:cNvPr>
          <p:cNvSpPr txBox="1"/>
          <p:nvPr/>
        </p:nvSpPr>
        <p:spPr>
          <a:xfrm>
            <a:off x="565080" y="4270667"/>
            <a:ext cx="201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Esto presentará error hasta que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 termine las funciones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B4CFD8C-5416-4786-B7A8-7B8E11B79012}"/>
              </a:ext>
            </a:extLst>
          </p:cNvPr>
          <p:cNvCxnSpPr/>
          <p:nvPr/>
        </p:nvCxnSpPr>
        <p:spPr>
          <a:xfrm flipV="1">
            <a:off x="1366463" y="3760342"/>
            <a:ext cx="1674688" cy="585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DC4EF1C5-CA3C-4DDF-87CB-3E87423D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78069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0C22B0-7A34-4DFB-9A2D-D9BB274DE9D3}"/>
              </a:ext>
            </a:extLst>
          </p:cNvPr>
          <p:cNvSpPr txBox="1"/>
          <p:nvPr/>
        </p:nvSpPr>
        <p:spPr>
          <a:xfrm>
            <a:off x="838200" y="1255837"/>
            <a:ext cx="978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Desarrolla el código para los algoritmos y los puede llamar y probar desde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AC23F19-48EA-49B9-90AB-FA2E099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824A58-D74C-4134-89D0-B44D451A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931"/>
            <a:ext cx="5507175" cy="4633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DFB300-4371-41BD-A5C6-97D4DA4A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06" y="2893137"/>
            <a:ext cx="4692891" cy="1282766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E3B2BE4-795C-4F59-B471-DE2CB2CD1304}"/>
              </a:ext>
            </a:extLst>
          </p:cNvPr>
          <p:cNvCxnSpPr/>
          <p:nvPr/>
        </p:nvCxnSpPr>
        <p:spPr>
          <a:xfrm flipH="1">
            <a:off x="2198670" y="1625169"/>
            <a:ext cx="328773" cy="8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12E8AD5-C7CA-4E5F-B80E-39E066EAFA63}"/>
              </a:ext>
            </a:extLst>
          </p:cNvPr>
          <p:cNvCxnSpPr>
            <a:cxnSpLocks/>
          </p:cNvCxnSpPr>
          <p:nvPr/>
        </p:nvCxnSpPr>
        <p:spPr>
          <a:xfrm flipH="1">
            <a:off x="2198670" y="1625169"/>
            <a:ext cx="523982" cy="3111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BB8F031-CEC6-4D86-9295-C800D20AA60F}"/>
              </a:ext>
            </a:extLst>
          </p:cNvPr>
          <p:cNvCxnSpPr>
            <a:cxnSpLocks/>
          </p:cNvCxnSpPr>
          <p:nvPr/>
        </p:nvCxnSpPr>
        <p:spPr>
          <a:xfrm>
            <a:off x="8525839" y="1598638"/>
            <a:ext cx="1467491" cy="1582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8054AC3-F8FF-410D-A3D1-D293F05058FE}"/>
              </a:ext>
            </a:extLst>
          </p:cNvPr>
          <p:cNvCxnSpPr>
            <a:cxnSpLocks/>
          </p:cNvCxnSpPr>
          <p:nvPr/>
        </p:nvCxnSpPr>
        <p:spPr>
          <a:xfrm>
            <a:off x="8376865" y="1625169"/>
            <a:ext cx="1037686" cy="1909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8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F5618F-5282-4B63-88E7-978EDD366D58}"/>
              </a:ext>
            </a:extLst>
          </p:cNvPr>
          <p:cNvSpPr txBox="1"/>
          <p:nvPr/>
        </p:nvSpPr>
        <p:spPr>
          <a:xfrm>
            <a:off x="838200" y="1192479"/>
            <a:ext cx="9780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Ejecuta “Localmente”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los códigos de prueba prediseñados para garantizar que los algoritmos arrojan los resultados esperados. No los debe mover, solo usarlos para garantizar los resultados de lo que van a subir al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476D383-4FFC-4E28-9864-24B7C42A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C5D7F3-BB80-44F6-8C49-8AE5CE75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8" y="3064845"/>
            <a:ext cx="8340817" cy="30912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3C5357-0BF8-4E6F-A661-AA2514E108FC}"/>
              </a:ext>
            </a:extLst>
          </p:cNvPr>
          <p:cNvSpPr txBox="1"/>
          <p:nvPr/>
        </p:nvSpPr>
        <p:spPr>
          <a:xfrm>
            <a:off x="65498" y="2115809"/>
            <a:ext cx="154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Ubicar este archivo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4772827-F826-4FAC-8D73-1FFE982B07C3}"/>
              </a:ext>
            </a:extLst>
          </p:cNvPr>
          <p:cNvCxnSpPr>
            <a:cxnSpLocks/>
          </p:cNvCxnSpPr>
          <p:nvPr/>
        </p:nvCxnSpPr>
        <p:spPr>
          <a:xfrm flipH="1">
            <a:off x="976046" y="2567542"/>
            <a:ext cx="1" cy="18503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26B669-5F11-4939-B90C-ECEA6B2F6E6C}"/>
              </a:ext>
            </a:extLst>
          </p:cNvPr>
          <p:cNvSpPr txBox="1"/>
          <p:nvPr/>
        </p:nvSpPr>
        <p:spPr>
          <a:xfrm>
            <a:off x="1557391" y="2114201"/>
            <a:ext cx="154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Ejecutar cada test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75ACFFA-48CC-4530-AF16-71E9FA5301CF}"/>
              </a:ext>
            </a:extLst>
          </p:cNvPr>
          <p:cNvSpPr/>
          <p:nvPr/>
        </p:nvSpPr>
        <p:spPr>
          <a:xfrm rot="5400000">
            <a:off x="2794972" y="2299401"/>
            <a:ext cx="308225" cy="307421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04D166D-D156-4C4E-832A-F1F3194302BB}"/>
              </a:ext>
            </a:extLst>
          </p:cNvPr>
          <p:cNvCxnSpPr>
            <a:cxnSpLocks/>
          </p:cNvCxnSpPr>
          <p:nvPr/>
        </p:nvCxnSpPr>
        <p:spPr>
          <a:xfrm flipH="1">
            <a:off x="1557392" y="2760532"/>
            <a:ext cx="336140" cy="6684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F08770F-4737-456F-8AA3-1BC0689397FA}"/>
              </a:ext>
            </a:extLst>
          </p:cNvPr>
          <p:cNvSpPr txBox="1"/>
          <p:nvPr/>
        </p:nvSpPr>
        <p:spPr>
          <a:xfrm>
            <a:off x="8856324" y="2184068"/>
            <a:ext cx="29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Verificar que todo esté Ok en las pantallas test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6A13604-A374-47AC-B2D1-69F5FB0F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40" y="3064845"/>
            <a:ext cx="2699304" cy="181758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AA84653-0B68-4375-9A6E-BE4FA6486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540" y="5116874"/>
            <a:ext cx="2699304" cy="1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CA7CB9-D3E5-4E25-BCEB-F556B1984D9A}"/>
              </a:ext>
            </a:extLst>
          </p:cNvPr>
          <p:cNvSpPr txBox="1"/>
          <p:nvPr/>
        </p:nvSpPr>
        <p:spPr>
          <a:xfrm>
            <a:off x="838200" y="1192479"/>
            <a:ext cx="978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 Ya con todo el código asegurado, se vuelve a abrir el link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taller y se busca el archivo App.java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76E27A8-1021-4168-BA38-83C807F9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2062DE-7688-41D0-B7A9-EB6302B2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10" y="2157650"/>
            <a:ext cx="8230780" cy="44401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B004FFC-F5B2-4CCE-AC23-A4515088066C}"/>
              </a:ext>
            </a:extLst>
          </p:cNvPr>
          <p:cNvCxnSpPr/>
          <p:nvPr/>
        </p:nvCxnSpPr>
        <p:spPr>
          <a:xfrm>
            <a:off x="1500027" y="1838810"/>
            <a:ext cx="986319" cy="23633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3414A0D-0F36-4D0A-82F0-56745574E77A}"/>
              </a:ext>
            </a:extLst>
          </p:cNvPr>
          <p:cNvCxnSpPr>
            <a:cxnSpLocks/>
          </p:cNvCxnSpPr>
          <p:nvPr/>
        </p:nvCxnSpPr>
        <p:spPr>
          <a:xfrm>
            <a:off x="1775717" y="1770551"/>
            <a:ext cx="3207249" cy="22158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CA7CB9-D3E5-4E25-BCEB-F556B1984D9A}"/>
              </a:ext>
            </a:extLst>
          </p:cNvPr>
          <p:cNvSpPr txBox="1"/>
          <p:nvPr/>
        </p:nvSpPr>
        <p:spPr>
          <a:xfrm>
            <a:off x="838200" y="1192479"/>
            <a:ext cx="978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 Se copia el código desde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Primero, se selecciona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lapiz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escribir sobre el archivo                      , luego se pone allí el código y por último cuando todo esté bien,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botón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76E27A8-1021-4168-BA38-83C807F9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8D4FDD-DDAE-425C-AB44-4A657A5B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3" y="1453999"/>
            <a:ext cx="719275" cy="5877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C48DCC-F857-4DBF-8900-3BC13567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78" y="2204951"/>
            <a:ext cx="7825330" cy="428792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A9E1AC7-B09B-4DFD-B9B8-5FE5532C0414}"/>
              </a:ext>
            </a:extLst>
          </p:cNvPr>
          <p:cNvCxnSpPr/>
          <p:nvPr/>
        </p:nvCxnSpPr>
        <p:spPr>
          <a:xfrm>
            <a:off x="9657708" y="1792643"/>
            <a:ext cx="0" cy="6001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8B68BD6-3194-4D38-8BC8-4DAD30C1B9AB}"/>
              </a:ext>
            </a:extLst>
          </p:cNvPr>
          <p:cNvCxnSpPr>
            <a:cxnSpLocks/>
          </p:cNvCxnSpPr>
          <p:nvPr/>
        </p:nvCxnSpPr>
        <p:spPr>
          <a:xfrm flipH="1">
            <a:off x="4479533" y="1792642"/>
            <a:ext cx="583914" cy="21731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2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615</Words>
  <Application>Microsoft Office PowerPoint</Application>
  <PresentationFormat>Panorámica</PresentationFormat>
  <Paragraphs>47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Cómo Interpretar el correo con la retroalimentación que se da por medio de github</vt:lpstr>
      <vt:lpstr>Cómo Interpretar el correo con la retroalimentación que se da por medio de github</vt:lpstr>
      <vt:lpstr>Cómo revisar lo que falló en el repositorio del taller enviado</vt:lpstr>
      <vt:lpstr>Cómo revisar lo que falló en el repositorio del taller enviado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acceder y resolver un taller</dc:title>
  <dc:creator>Cesar Augusto Lopez Gallego</dc:creator>
  <cp:lastModifiedBy>Cesar Augusto Lopez Gallego</cp:lastModifiedBy>
  <cp:revision>4</cp:revision>
  <dcterms:created xsi:type="dcterms:W3CDTF">2024-07-25T23:53:36Z</dcterms:created>
  <dcterms:modified xsi:type="dcterms:W3CDTF">2024-07-30T14:42:27Z</dcterms:modified>
</cp:coreProperties>
</file>