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9" r:id="rId4"/>
    <p:sldId id="268" r:id="rId5"/>
    <p:sldId id="269" r:id="rId6"/>
    <p:sldId id="270" r:id="rId7"/>
    <p:sldId id="272" r:id="rId8"/>
    <p:sldId id="288" r:id="rId9"/>
    <p:sldId id="271" r:id="rId10"/>
    <p:sldId id="273" r:id="rId11"/>
    <p:sldId id="275" r:id="rId12"/>
    <p:sldId id="278" r:id="rId13"/>
    <p:sldId id="274" r:id="rId14"/>
    <p:sldId id="280" r:id="rId15"/>
    <p:sldId id="279" r:id="rId16"/>
    <p:sldId id="284" r:id="rId17"/>
    <p:sldId id="287" r:id="rId18"/>
    <p:sldId id="286" r:id="rId19"/>
    <p:sldId id="285" r:id="rId20"/>
    <p:sldId id="283" r:id="rId21"/>
    <p:sldId id="282" r:id="rId22"/>
    <p:sldId id="277" r:id="rId23"/>
    <p:sldId id="266" r:id="rId24"/>
    <p:sldId id="290" r:id="rId25"/>
    <p:sldId id="267" r:id="rId26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28496541-D6EC-4954-AC2F-49FB29A1D4FA}"/>
    <pc:docChg chg="custSel delSld modSld">
      <pc:chgData name="Cesar Augusto Lopez Gallego" userId="0dfa9112-9251-4882-b472-cf2dfcee09d1" providerId="ADAL" clId="{28496541-D6EC-4954-AC2F-49FB29A1D4FA}" dt="2024-02-02T14:49:55.739" v="15" actId="20577"/>
      <pc:docMkLst>
        <pc:docMk/>
      </pc:docMkLst>
      <pc:sldChg chg="modSp mod">
        <pc:chgData name="Cesar Augusto Lopez Gallego" userId="0dfa9112-9251-4882-b472-cf2dfcee09d1" providerId="ADAL" clId="{28496541-D6EC-4954-AC2F-49FB29A1D4FA}" dt="2024-02-02T14:49:55.739" v="15" actId="20577"/>
        <pc:sldMkLst>
          <pc:docMk/>
          <pc:sldMk cId="0" sldId="266"/>
        </pc:sldMkLst>
        <pc:spChg chg="mod">
          <ac:chgData name="Cesar Augusto Lopez Gallego" userId="0dfa9112-9251-4882-b472-cf2dfcee09d1" providerId="ADAL" clId="{28496541-D6EC-4954-AC2F-49FB29A1D4FA}" dt="2024-02-02T14:49:55.739" v="15" actId="20577"/>
          <ac:spMkLst>
            <pc:docMk/>
            <pc:sldMk cId="0" sldId="266"/>
            <ac:spMk id="255" creationId="{00000000-0000-0000-0000-000000000000}"/>
          </ac:spMkLst>
        </pc:spChg>
      </pc:sldChg>
      <pc:sldChg chg="del">
        <pc:chgData name="Cesar Augusto Lopez Gallego" userId="0dfa9112-9251-4882-b472-cf2dfcee09d1" providerId="ADAL" clId="{28496541-D6EC-4954-AC2F-49FB29A1D4FA}" dt="2024-02-02T14:48:57.677" v="3" actId="47"/>
        <pc:sldMkLst>
          <pc:docMk/>
          <pc:sldMk cId="568770668" sldId="276"/>
        </pc:sldMkLst>
      </pc:sldChg>
      <pc:sldChg chg="modSp mod">
        <pc:chgData name="Cesar Augusto Lopez Gallego" userId="0dfa9112-9251-4882-b472-cf2dfcee09d1" providerId="ADAL" clId="{28496541-D6EC-4954-AC2F-49FB29A1D4FA}" dt="2024-02-02T14:49:50.659" v="13" actId="20577"/>
        <pc:sldMkLst>
          <pc:docMk/>
          <pc:sldMk cId="3839430595" sldId="277"/>
        </pc:sldMkLst>
        <pc:spChg chg="mod">
          <ac:chgData name="Cesar Augusto Lopez Gallego" userId="0dfa9112-9251-4882-b472-cf2dfcee09d1" providerId="ADAL" clId="{28496541-D6EC-4954-AC2F-49FB29A1D4FA}" dt="2024-02-02T14:49:50.659" v="13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delSp modSp mod delAnim">
        <pc:chgData name="Cesar Augusto Lopez Gallego" userId="0dfa9112-9251-4882-b472-cf2dfcee09d1" providerId="ADAL" clId="{28496541-D6EC-4954-AC2F-49FB29A1D4FA}" dt="2024-02-02T14:49:08.250" v="6" actId="1076"/>
        <pc:sldMkLst>
          <pc:docMk/>
          <pc:sldMk cId="2599519848" sldId="280"/>
        </pc:sldMkLst>
        <pc:spChg chg="mod">
          <ac:chgData name="Cesar Augusto Lopez Gallego" userId="0dfa9112-9251-4882-b472-cf2dfcee09d1" providerId="ADAL" clId="{28496541-D6EC-4954-AC2F-49FB29A1D4FA}" dt="2024-02-02T14:49:08.250" v="6" actId="1076"/>
          <ac:spMkLst>
            <pc:docMk/>
            <pc:sldMk cId="2599519848" sldId="280"/>
            <ac:spMk id="10" creationId="{00000000-0000-0000-0000-000000000000}"/>
          </ac:spMkLst>
        </pc:spChg>
        <pc:spChg chg="del">
          <ac:chgData name="Cesar Augusto Lopez Gallego" userId="0dfa9112-9251-4882-b472-cf2dfcee09d1" providerId="ADAL" clId="{28496541-D6EC-4954-AC2F-49FB29A1D4FA}" dt="2024-02-02T14:48:48.707" v="1" actId="478"/>
          <ac:spMkLst>
            <pc:docMk/>
            <pc:sldMk cId="2599519848" sldId="280"/>
            <ac:spMk id="14" creationId="{00000000-0000-0000-0000-000000000000}"/>
          </ac:spMkLst>
        </pc:spChg>
        <pc:picChg chg="del">
          <ac:chgData name="Cesar Augusto Lopez Gallego" userId="0dfa9112-9251-4882-b472-cf2dfcee09d1" providerId="ADAL" clId="{28496541-D6EC-4954-AC2F-49FB29A1D4FA}" dt="2024-02-02T14:48:41.802" v="0" actId="478"/>
          <ac:picMkLst>
            <pc:docMk/>
            <pc:sldMk cId="2599519848" sldId="280"/>
            <ac:picMk id="13" creationId="{00000000-0000-0000-0000-000000000000}"/>
          </ac:picMkLst>
        </pc:picChg>
      </pc:sldChg>
      <pc:sldChg chg="del">
        <pc:chgData name="Cesar Augusto Lopez Gallego" userId="0dfa9112-9251-4882-b472-cf2dfcee09d1" providerId="ADAL" clId="{28496541-D6EC-4954-AC2F-49FB29A1D4FA}" dt="2024-02-02T14:48:54.546" v="2" actId="47"/>
        <pc:sldMkLst>
          <pc:docMk/>
          <pc:sldMk cId="1153174493" sldId="281"/>
        </pc:sldMkLst>
      </pc:sldChg>
      <pc:sldChg chg="modSp mod">
        <pc:chgData name="Cesar Augusto Lopez Gallego" userId="0dfa9112-9251-4882-b472-cf2dfcee09d1" providerId="ADAL" clId="{28496541-D6EC-4954-AC2F-49FB29A1D4FA}" dt="2024-02-02T14:49:46.544" v="10" actId="20577"/>
        <pc:sldMkLst>
          <pc:docMk/>
          <pc:sldMk cId="2036194262" sldId="282"/>
        </pc:sldMkLst>
        <pc:spChg chg="mod">
          <ac:chgData name="Cesar Augusto Lopez Gallego" userId="0dfa9112-9251-4882-b472-cf2dfcee09d1" providerId="ADAL" clId="{28496541-D6EC-4954-AC2F-49FB29A1D4FA}" dt="2024-02-02T14:49:46.544" v="10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8496541-D6EC-4954-AC2F-49FB29A1D4FA}" dt="2024-02-02T14:49:01.579" v="5" actId="20577"/>
        <pc:sldMkLst>
          <pc:docMk/>
          <pc:sldMk cId="3966505" sldId="284"/>
        </pc:sldMkLst>
        <pc:spChg chg="mod">
          <ac:chgData name="Cesar Augusto Lopez Gallego" userId="0dfa9112-9251-4882-b472-cf2dfcee09d1" providerId="ADAL" clId="{28496541-D6EC-4954-AC2F-49FB29A1D4FA}" dt="2024-02-02T14:49:01.579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8496541-D6EC-4954-AC2F-49FB29A1D4FA}" dt="2024-02-02T14:49:22.610" v="8" actId="20577"/>
        <pc:sldMkLst>
          <pc:docMk/>
          <pc:sldMk cId="483647248" sldId="287"/>
        </pc:sldMkLst>
        <pc:spChg chg="mod">
          <ac:chgData name="Cesar Augusto Lopez Gallego" userId="0dfa9112-9251-4882-b472-cf2dfcee09d1" providerId="ADAL" clId="{28496541-D6EC-4954-AC2F-49FB29A1D4FA}" dt="2024-02-02T14:49:22.610" v="8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2C455F85-5D82-492E-9CD8-10137D83A03A}"/>
    <pc:docChg chg="undo redo custSel addSld delSld modSld">
      <pc:chgData name="Cesar Augusto Lopez Gallego" userId="0dfa9112-9251-4882-b472-cf2dfcee09d1" providerId="ADAL" clId="{2C455F85-5D82-492E-9CD8-10137D83A03A}" dt="2024-07-30T14:29:03.859" v="1661"/>
      <pc:docMkLst>
        <pc:docMk/>
      </pc:docMkLst>
      <pc:sldChg chg="modSp mod">
        <pc:chgData name="Cesar Augusto Lopez Gallego" userId="0dfa9112-9251-4882-b472-cf2dfcee09d1" providerId="ADAL" clId="{2C455F85-5D82-492E-9CD8-10137D83A03A}" dt="2024-07-30T14:21:05.367" v="1157" actId="1076"/>
        <pc:sldMkLst>
          <pc:docMk/>
          <pc:sldMk cId="2883973103" sldId="285"/>
        </pc:sldMkLst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10" creationId="{00000000-0000-0000-0000-000000000000}"/>
          </ac:spMkLst>
        </pc:spChg>
      </pc:sldChg>
      <pc:sldChg chg="addSp delSp modSp new del mod">
        <pc:chgData name="Cesar Augusto Lopez Gallego" userId="0dfa9112-9251-4882-b472-cf2dfcee09d1" providerId="ADAL" clId="{2C455F85-5D82-492E-9CD8-10137D83A03A}" dt="2024-07-29T21:53:06.516" v="532" actId="2696"/>
        <pc:sldMkLst>
          <pc:docMk/>
          <pc:sldMk cId="1316401285" sldId="288"/>
        </pc:sldMkLst>
        <pc:spChg chg="mod">
          <ac:chgData name="Cesar Augusto Lopez Gallego" userId="0dfa9112-9251-4882-b472-cf2dfcee09d1" providerId="ADAL" clId="{2C455F85-5D82-492E-9CD8-10137D83A03A}" dt="2024-07-29T20:52:46.944" v="41" actId="404"/>
          <ac:spMkLst>
            <pc:docMk/>
            <pc:sldMk cId="1316401285" sldId="288"/>
            <ac:spMk id="2" creationId="{4495E86E-CC4C-4320-B20C-D93DA778B0A9}"/>
          </ac:spMkLst>
        </pc:spChg>
        <pc:spChg chg="del mod">
          <ac:chgData name="Cesar Augusto Lopez Gallego" userId="0dfa9112-9251-4882-b472-cf2dfcee09d1" providerId="ADAL" clId="{2C455F85-5D82-492E-9CD8-10137D83A03A}" dt="2024-07-29T20:52:55.482" v="43" actId="478"/>
          <ac:spMkLst>
            <pc:docMk/>
            <pc:sldMk cId="1316401285" sldId="288"/>
            <ac:spMk id="3" creationId="{597437C4-3DEE-43E9-9EA6-F5063E333FA0}"/>
          </ac:spMkLst>
        </pc:spChg>
        <pc:spChg chg="add mod">
          <ac:chgData name="Cesar Augusto Lopez Gallego" userId="0dfa9112-9251-4882-b472-cf2dfcee09d1" providerId="ADAL" clId="{2C455F85-5D82-492E-9CD8-10137D83A03A}" dt="2024-07-29T20:58:15.079" v="353" actId="1076"/>
          <ac:spMkLst>
            <pc:docMk/>
            <pc:sldMk cId="1316401285" sldId="288"/>
            <ac:spMk id="4" creationId="{4D951BF3-6372-49F4-A3B0-01404DE38A1A}"/>
          </ac:spMkLst>
        </pc:spChg>
        <pc:spChg chg="add mod">
          <ac:chgData name="Cesar Augusto Lopez Gallego" userId="0dfa9112-9251-4882-b472-cf2dfcee09d1" providerId="ADAL" clId="{2C455F85-5D82-492E-9CD8-10137D83A03A}" dt="2024-07-29T21:04:59.720" v="376" actId="1076"/>
          <ac:spMkLst>
            <pc:docMk/>
            <pc:sldMk cId="1316401285" sldId="288"/>
            <ac:spMk id="5" creationId="{614BD90D-1164-4105-8C6C-27C3FAD9A8A7}"/>
          </ac:spMkLst>
        </pc:spChg>
        <pc:spChg chg="add mod">
          <ac:chgData name="Cesar Augusto Lopez Gallego" userId="0dfa9112-9251-4882-b472-cf2dfcee09d1" providerId="ADAL" clId="{2C455F85-5D82-492E-9CD8-10137D83A03A}" dt="2024-07-29T21:04:55.569" v="375" actId="14100"/>
          <ac:spMkLst>
            <pc:docMk/>
            <pc:sldMk cId="1316401285" sldId="288"/>
            <ac:spMk id="6" creationId="{5806927C-5AA2-4354-8C0A-220599F2BEB6}"/>
          </ac:spMkLst>
        </pc:spChg>
        <pc:spChg chg="add mod">
          <ac:chgData name="Cesar Augusto Lopez Gallego" userId="0dfa9112-9251-4882-b472-cf2dfcee09d1" providerId="ADAL" clId="{2C455F85-5D82-492E-9CD8-10137D83A03A}" dt="2024-07-29T21:04:50.747" v="373" actId="1076"/>
          <ac:spMkLst>
            <pc:docMk/>
            <pc:sldMk cId="1316401285" sldId="288"/>
            <ac:spMk id="7" creationId="{BB215FD0-3D5D-41FB-A7FB-501930315C93}"/>
          </ac:spMkLst>
        </pc:spChg>
        <pc:spChg chg="add mod">
          <ac:chgData name="Cesar Augusto Lopez Gallego" userId="0dfa9112-9251-4882-b472-cf2dfcee09d1" providerId="ADAL" clId="{2C455F85-5D82-492E-9CD8-10137D83A03A}" dt="2024-07-29T21:05:53.716" v="381" actId="14100"/>
          <ac:spMkLst>
            <pc:docMk/>
            <pc:sldMk cId="1316401285" sldId="288"/>
            <ac:spMk id="8" creationId="{938468C9-DFEE-4050-8960-2C9020B9F999}"/>
          </ac:spMkLst>
        </pc:spChg>
        <pc:spChg chg="add mod">
          <ac:chgData name="Cesar Augusto Lopez Gallego" userId="0dfa9112-9251-4882-b472-cf2dfcee09d1" providerId="ADAL" clId="{2C455F85-5D82-492E-9CD8-10137D83A03A}" dt="2024-07-29T21:04:43.612" v="371" actId="14100"/>
          <ac:spMkLst>
            <pc:docMk/>
            <pc:sldMk cId="1316401285" sldId="288"/>
            <ac:spMk id="9" creationId="{3E8DEA80-B1B3-47A7-8727-19BE65FB4299}"/>
          </ac:spMkLst>
        </pc:spChg>
        <pc:spChg chg="add mod">
          <ac:chgData name="Cesar Augusto Lopez Gallego" userId="0dfa9112-9251-4882-b472-cf2dfcee09d1" providerId="ADAL" clId="{2C455F85-5D82-492E-9CD8-10137D83A03A}" dt="2024-07-29T21:29:22.625" v="531" actId="113"/>
          <ac:spMkLst>
            <pc:docMk/>
            <pc:sldMk cId="1316401285" sldId="288"/>
            <ac:spMk id="10" creationId="{6137B1B0-BE94-4902-BE3E-38C60ECA7B99}"/>
          </ac:spMkLst>
        </pc:spChg>
        <pc:spChg chg="add mod">
          <ac:chgData name="Cesar Augusto Lopez Gallego" userId="0dfa9112-9251-4882-b472-cf2dfcee09d1" providerId="ADAL" clId="{2C455F85-5D82-492E-9CD8-10137D83A03A}" dt="2024-07-29T21:26:34.020" v="414" actId="1076"/>
          <ac:spMkLst>
            <pc:docMk/>
            <pc:sldMk cId="1316401285" sldId="288"/>
            <ac:spMk id="11" creationId="{64BBAB77-5F9D-4C45-A3CB-803A494ACA38}"/>
          </ac:spMkLst>
        </pc:spChg>
        <pc:spChg chg="add mod">
          <ac:chgData name="Cesar Augusto Lopez Gallego" userId="0dfa9112-9251-4882-b472-cf2dfcee09d1" providerId="ADAL" clId="{2C455F85-5D82-492E-9CD8-10137D83A03A}" dt="2024-07-29T21:26:32.302" v="413" actId="1076"/>
          <ac:spMkLst>
            <pc:docMk/>
            <pc:sldMk cId="1316401285" sldId="288"/>
            <ac:spMk id="12" creationId="{66A1DE32-CFB7-4840-AD7D-0D0316DF2012}"/>
          </ac:spMkLst>
        </pc:spChg>
        <pc:spChg chg="add mod">
          <ac:chgData name="Cesar Augusto Lopez Gallego" userId="0dfa9112-9251-4882-b472-cf2dfcee09d1" providerId="ADAL" clId="{2C455F85-5D82-492E-9CD8-10137D83A03A}" dt="2024-07-29T21:26:45.082" v="428" actId="20577"/>
          <ac:spMkLst>
            <pc:docMk/>
            <pc:sldMk cId="1316401285" sldId="288"/>
            <ac:spMk id="13" creationId="{1B5662B2-7329-4F8B-9C01-956B5F830158}"/>
          </ac:spMkLst>
        </pc:spChg>
      </pc:sldChg>
      <pc:sldChg chg="modSp add mod">
        <pc:chgData name="Cesar Augusto Lopez Gallego" userId="0dfa9112-9251-4882-b472-cf2dfcee09d1" providerId="ADAL" clId="{2C455F85-5D82-492E-9CD8-10137D83A03A}" dt="2024-07-30T14:14:03.349" v="687" actId="20577"/>
        <pc:sldMkLst>
          <pc:docMk/>
          <pc:sldMk cId="1382020882" sldId="288"/>
        </pc:sldMkLst>
        <pc:spChg chg="mod">
          <ac:chgData name="Cesar Augusto Lopez Gallego" userId="0dfa9112-9251-4882-b472-cf2dfcee09d1" providerId="ADAL" clId="{2C455F85-5D82-492E-9CD8-10137D83A03A}" dt="2024-07-30T14:13:38.632" v="684" actId="1076"/>
          <ac:spMkLst>
            <pc:docMk/>
            <pc:sldMk cId="1382020882" sldId="288"/>
            <ac:spMk id="4" creationId="{4D951BF3-6372-49F4-A3B0-01404DE38A1A}"/>
          </ac:spMkLst>
        </pc:spChg>
        <pc:spChg chg="mod">
          <ac:chgData name="Cesar Augusto Lopez Gallego" userId="0dfa9112-9251-4882-b472-cf2dfcee09d1" providerId="ADAL" clId="{2C455F85-5D82-492E-9CD8-10137D83A03A}" dt="2024-07-30T14:14:00.634" v="686" actId="20577"/>
          <ac:spMkLst>
            <pc:docMk/>
            <pc:sldMk cId="1382020882" sldId="288"/>
            <ac:spMk id="6" creationId="{5806927C-5AA2-4354-8C0A-220599F2BEB6}"/>
          </ac:spMkLst>
        </pc:spChg>
        <pc:spChg chg="mod">
          <ac:chgData name="Cesar Augusto Lopez Gallego" userId="0dfa9112-9251-4882-b472-cf2dfcee09d1" providerId="ADAL" clId="{2C455F85-5D82-492E-9CD8-10137D83A03A}" dt="2024-07-30T14:14:03.349" v="687" actId="20577"/>
          <ac:spMkLst>
            <pc:docMk/>
            <pc:sldMk cId="1382020882" sldId="288"/>
            <ac:spMk id="7" creationId="{BB215FD0-3D5D-41FB-A7FB-501930315C93}"/>
          </ac:spMkLst>
        </pc:spChg>
        <pc:spChg chg="mod">
          <ac:chgData name="Cesar Augusto Lopez Gallego" userId="0dfa9112-9251-4882-b472-cf2dfcee09d1" providerId="ADAL" clId="{2C455F85-5D82-492E-9CD8-10137D83A03A}" dt="2024-07-30T14:13:57.897" v="685" actId="20577"/>
          <ac:spMkLst>
            <pc:docMk/>
            <pc:sldMk cId="1382020882" sldId="288"/>
            <ac:spMk id="10" creationId="{6137B1B0-BE94-4902-BE3E-38C60ECA7B99}"/>
          </ac:spMkLst>
        </pc:spChg>
        <pc:spChg chg="mod">
          <ac:chgData name="Cesar Augusto Lopez Gallego" userId="0dfa9112-9251-4882-b472-cf2dfcee09d1" providerId="ADAL" clId="{2C455F85-5D82-492E-9CD8-10137D83A03A}" dt="2024-07-30T14:13:29.730" v="683" actId="20577"/>
          <ac:spMkLst>
            <pc:docMk/>
            <pc:sldMk cId="1382020882" sldId="288"/>
            <ac:spMk id="11" creationId="{64BBAB77-5F9D-4C45-A3CB-803A494ACA38}"/>
          </ac:spMkLst>
        </pc:spChg>
        <pc:spChg chg="mod">
          <ac:chgData name="Cesar Augusto Lopez Gallego" userId="0dfa9112-9251-4882-b472-cf2dfcee09d1" providerId="ADAL" clId="{2C455F85-5D82-492E-9CD8-10137D83A03A}" dt="2024-07-30T14:12:59.963" v="659" actId="6549"/>
          <ac:spMkLst>
            <pc:docMk/>
            <pc:sldMk cId="1382020882" sldId="288"/>
            <ac:spMk id="12" creationId="{66A1DE32-CFB7-4840-AD7D-0D0316DF2012}"/>
          </ac:spMkLst>
        </pc:spChg>
        <pc:spChg chg="mod">
          <ac:chgData name="Cesar Augusto Lopez Gallego" userId="0dfa9112-9251-4882-b472-cf2dfcee09d1" providerId="ADAL" clId="{2C455F85-5D82-492E-9CD8-10137D83A03A}" dt="2024-07-30T14:12:42.437" v="639" actId="20577"/>
          <ac:spMkLst>
            <pc:docMk/>
            <pc:sldMk cId="1382020882" sldId="288"/>
            <ac:spMk id="13" creationId="{1B5662B2-7329-4F8B-9C01-956B5F830158}"/>
          </ac:spMkLst>
        </pc:spChg>
      </pc:sldChg>
      <pc:sldChg chg="addSp modSp new mod">
        <pc:chgData name="Cesar Augusto Lopez Gallego" userId="0dfa9112-9251-4882-b472-cf2dfcee09d1" providerId="ADAL" clId="{2C455F85-5D82-492E-9CD8-10137D83A03A}" dt="2024-07-30T14:20:38.815" v="1156" actId="14100"/>
        <pc:sldMkLst>
          <pc:docMk/>
          <pc:sldMk cId="1622187415" sldId="289"/>
        </pc:sldMkLst>
        <pc:spChg chg="mod">
          <ac:chgData name="Cesar Augusto Lopez Gallego" userId="0dfa9112-9251-4882-b472-cf2dfcee09d1" providerId="ADAL" clId="{2C455F85-5D82-492E-9CD8-10137D83A03A}" dt="2024-07-30T14:20:38.815" v="1156" actId="14100"/>
          <ac:spMkLst>
            <pc:docMk/>
            <pc:sldMk cId="1622187415" sldId="289"/>
            <ac:spMk id="2" creationId="{5A559F2D-B5A6-4741-A81A-37C626D37E60}"/>
          </ac:spMkLst>
        </pc:spChg>
        <pc:spChg chg="add mod">
          <ac:chgData name="Cesar Augusto Lopez Gallego" userId="0dfa9112-9251-4882-b472-cf2dfcee09d1" providerId="ADAL" clId="{2C455F85-5D82-492E-9CD8-10137D83A03A}" dt="2024-07-30T14:20:01.580" v="1126" actId="1076"/>
          <ac:spMkLst>
            <pc:docMk/>
            <pc:sldMk cId="1622187415" sldId="289"/>
            <ac:spMk id="3" creationId="{60F207AC-3AE4-4722-965C-6D77A07C7778}"/>
          </ac:spMkLst>
        </pc:spChg>
        <pc:spChg chg="add mod">
          <ac:chgData name="Cesar Augusto Lopez Gallego" userId="0dfa9112-9251-4882-b472-cf2dfcee09d1" providerId="ADAL" clId="{2C455F85-5D82-492E-9CD8-10137D83A03A}" dt="2024-07-30T14:20:08.946" v="1129" actId="20577"/>
          <ac:spMkLst>
            <pc:docMk/>
            <pc:sldMk cId="1622187415" sldId="289"/>
            <ac:spMk id="5" creationId="{18B2BD6A-061F-4F85-B1D1-5D26820709E2}"/>
          </ac:spMkLst>
        </pc:spChg>
        <pc:picChg chg="add mod">
          <ac:chgData name="Cesar Augusto Lopez Gallego" userId="0dfa9112-9251-4882-b472-cf2dfcee09d1" providerId="ADAL" clId="{2C455F85-5D82-492E-9CD8-10137D83A03A}" dt="2024-07-30T14:19:59.623" v="1125" actId="1076"/>
          <ac:picMkLst>
            <pc:docMk/>
            <pc:sldMk cId="1622187415" sldId="289"/>
            <ac:picMk id="7" creationId="{DBE9102A-AF69-4CD2-AA29-9B834C3BE901}"/>
          </ac:picMkLst>
        </pc:picChg>
        <pc:picChg chg="add mod">
          <ac:chgData name="Cesar Augusto Lopez Gallego" userId="0dfa9112-9251-4882-b472-cf2dfcee09d1" providerId="ADAL" clId="{2C455F85-5D82-492E-9CD8-10137D83A03A}" dt="2024-07-30T14:19:53.952" v="1120" actId="1076"/>
          <ac:picMkLst>
            <pc:docMk/>
            <pc:sldMk cId="1622187415" sldId="289"/>
            <ac:picMk id="9" creationId="{9389A56C-08A1-40FC-8BEE-316A3CE98E5F}"/>
          </ac:picMkLst>
        </pc:picChg>
      </pc:sldChg>
      <pc:sldChg chg="addSp delSp modSp new mod modAnim">
        <pc:chgData name="Cesar Augusto Lopez Gallego" userId="0dfa9112-9251-4882-b472-cf2dfcee09d1" providerId="ADAL" clId="{2C455F85-5D82-492E-9CD8-10137D83A03A}" dt="2024-07-30T14:29:03.859" v="1661"/>
        <pc:sldMkLst>
          <pc:docMk/>
          <pc:sldMk cId="3973265627" sldId="290"/>
        </pc:sldMkLst>
        <pc:spChg chg="mod">
          <ac:chgData name="Cesar Augusto Lopez Gallego" userId="0dfa9112-9251-4882-b472-cf2dfcee09d1" providerId="ADAL" clId="{2C455F85-5D82-492E-9CD8-10137D83A03A}" dt="2024-07-30T14:27:18.212" v="1564" actId="1076"/>
          <ac:spMkLst>
            <pc:docMk/>
            <pc:sldMk cId="3973265627" sldId="290"/>
            <ac:spMk id="2" creationId="{46179C76-9681-456F-9EE2-39CF030F39EF}"/>
          </ac:spMkLst>
        </pc:spChg>
        <pc:spChg chg="del">
          <ac:chgData name="Cesar Augusto Lopez Gallego" userId="0dfa9112-9251-4882-b472-cf2dfcee09d1" providerId="ADAL" clId="{2C455F85-5D82-492E-9CD8-10137D83A03A}" dt="2024-07-30T14:21:44.002" v="1187" actId="478"/>
          <ac:spMkLst>
            <pc:docMk/>
            <pc:sldMk cId="3973265627" sldId="290"/>
            <ac:spMk id="3" creationId="{FDD7FE2C-3301-4618-BEF0-A261918A4138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4" creationId="{A9FBB3C6-A312-4C9E-8B76-BC8CEC953AF1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5" creationId="{EBDAD5FD-6E14-48AD-B37F-7CDFF4DA50B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6" creationId="{0DC40009-AE8C-40EE-A81E-CF52A621CA6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7" creationId="{FB7629E5-6177-469D-BB6E-EB2474785346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8" creationId="{55AA20B1-C848-480B-BD10-AE78426EC3E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9" creationId="{4C3C06EE-C65E-4ACB-AF5D-FBD17FD219F0}"/>
          </ac:spMkLst>
        </pc:spChg>
        <pc:spChg chg="add mod">
          <ac:chgData name="Cesar Augusto Lopez Gallego" userId="0dfa9112-9251-4882-b472-cf2dfcee09d1" providerId="ADAL" clId="{2C455F85-5D82-492E-9CD8-10137D83A03A}" dt="2024-07-30T14:27:13.873" v="1563" actId="20577"/>
          <ac:spMkLst>
            <pc:docMk/>
            <pc:sldMk cId="3973265627" sldId="290"/>
            <ac:spMk id="10" creationId="{BC20DC2E-1D80-4E49-878D-029CB47D1DC6}"/>
          </ac:spMkLst>
        </pc:spChg>
        <pc:spChg chg="add mod">
          <ac:chgData name="Cesar Augusto Lopez Gallego" userId="0dfa9112-9251-4882-b472-cf2dfcee09d1" providerId="ADAL" clId="{2C455F85-5D82-492E-9CD8-10137D83A03A}" dt="2024-07-30T14:28:36.490" v="1655" actId="1076"/>
          <ac:spMkLst>
            <pc:docMk/>
            <pc:sldMk cId="3973265627" sldId="290"/>
            <ac:spMk id="11" creationId="{E9AECED1-8D50-459C-A7B6-38F43B51CDB5}"/>
          </ac:spMkLst>
        </pc:spChg>
        <pc:spChg chg="add mod">
          <ac:chgData name="Cesar Augusto Lopez Gallego" userId="0dfa9112-9251-4882-b472-cf2dfcee09d1" providerId="ADAL" clId="{2C455F85-5D82-492E-9CD8-10137D83A03A}" dt="2024-07-30T14:28:45.197" v="1658" actId="1076"/>
          <ac:spMkLst>
            <pc:docMk/>
            <pc:sldMk cId="3973265627" sldId="290"/>
            <ac:spMk id="12" creationId="{1595F9AD-BBE0-49C5-BA3B-9894B538EBAF}"/>
          </ac:spMkLst>
        </pc:spChg>
      </pc:sldChg>
    </pc:docChg>
  </pc:docChgLst>
  <pc:docChgLst>
    <pc:chgData name="Cesar Augusto Lopez Gallego" userId="S::cesar.lopezg@upb.edu.co::0dfa9112-9251-4882-b472-cf2dfcee09d1" providerId="AD" clId="Web-{E34DA255-07CC-AECB-37FE-40242F1FF82D}"/>
    <pc:docChg chg="modSld">
      <pc:chgData name="Cesar Augusto Lopez Gallego" userId="S::cesar.lopezg@upb.edu.co::0dfa9112-9251-4882-b472-cf2dfcee09d1" providerId="AD" clId="Web-{E34DA255-07CC-AECB-37FE-40242F1FF82D}" dt="2022-07-18T21:49:05.852" v="11" actId="20577"/>
      <pc:docMkLst>
        <pc:docMk/>
      </pc:docMkLst>
      <pc:sldChg chg="modSp">
        <pc:chgData name="Cesar Augusto Lopez Gallego" userId="S::cesar.lopezg@upb.edu.co::0dfa9112-9251-4882-b472-cf2dfcee09d1" providerId="AD" clId="Web-{E34DA255-07CC-AECB-37FE-40242F1FF82D}" dt="2022-07-18T21:49:05.852" v="11" actId="20577"/>
        <pc:sldMkLst>
          <pc:docMk/>
          <pc:sldMk cId="0" sldId="266"/>
        </pc:sldMkLst>
        <pc:spChg chg="mod">
          <ac:chgData name="Cesar Augusto Lopez Gallego" userId="S::cesar.lopezg@upb.edu.co::0dfa9112-9251-4882-b472-cf2dfcee09d1" providerId="AD" clId="Web-{E34DA255-07CC-AECB-37FE-40242F1FF82D}" dt="2022-07-18T21:49:05.852" v="11" actId="20577"/>
          <ac:spMkLst>
            <pc:docMk/>
            <pc:sldMk cId="0" sldId="266"/>
            <ac:spMk id="255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6.131" v="3" actId="20577"/>
        <pc:sldMkLst>
          <pc:docMk/>
          <pc:sldMk cId="3264384231" sldId="274"/>
        </pc:sldMkLst>
        <pc:spChg chg="mod">
          <ac:chgData name="Cesar Augusto Lopez Gallego" userId="S::cesar.lopezg@upb.edu.co::0dfa9112-9251-4882-b472-cf2dfcee09d1" providerId="AD" clId="Web-{E34DA255-07CC-AECB-37FE-40242F1FF82D}" dt="2022-07-18T21:48:16.131" v="3" actId="20577"/>
          <ac:spMkLst>
            <pc:docMk/>
            <pc:sldMk cId="3264384231" sldId="27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06.412" v="0" actId="20577"/>
        <pc:sldMkLst>
          <pc:docMk/>
          <pc:sldMk cId="2375052096" sldId="275"/>
        </pc:sldMkLst>
        <pc:spChg chg="mod">
          <ac:chgData name="Cesar Augusto Lopez Gallego" userId="S::cesar.lopezg@upb.edu.co::0dfa9112-9251-4882-b472-cf2dfcee09d1" providerId="AD" clId="Web-{E34DA255-07CC-AECB-37FE-40242F1FF82D}" dt="2022-07-18T21:48:06.412" v="0" actId="20577"/>
          <ac:spMkLst>
            <pc:docMk/>
            <pc:sldMk cId="2375052096" sldId="275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28.132" v="4" actId="20577"/>
        <pc:sldMkLst>
          <pc:docMk/>
          <pc:sldMk cId="568770668" sldId="276"/>
        </pc:sldMkLst>
        <pc:spChg chg="mod">
          <ac:chgData name="Cesar Augusto Lopez Gallego" userId="S::cesar.lopezg@upb.edu.co::0dfa9112-9251-4882-b472-cf2dfcee09d1" providerId="AD" clId="Web-{E34DA255-07CC-AECB-37FE-40242F1FF82D}" dt="2022-07-18T21:48:28.132" v="4" actId="20577"/>
          <ac:spMkLst>
            <pc:docMk/>
            <pc:sldMk cId="568770668" sldId="276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9:02.602" v="10" actId="20577"/>
        <pc:sldMkLst>
          <pc:docMk/>
          <pc:sldMk cId="3839430595" sldId="277"/>
        </pc:sldMkLst>
        <pc:spChg chg="mod">
          <ac:chgData name="Cesar Augusto Lopez Gallego" userId="S::cesar.lopezg@upb.edu.co::0dfa9112-9251-4882-b472-cf2dfcee09d1" providerId="AD" clId="Web-{E34DA255-07CC-AECB-37FE-40242F1FF82D}" dt="2022-07-18T21:49:02.602" v="10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0.975" v="1" actId="20577"/>
        <pc:sldMkLst>
          <pc:docMk/>
          <pc:sldMk cId="1021954192" sldId="278"/>
        </pc:sldMkLst>
        <pc:spChg chg="mod">
          <ac:chgData name="Cesar Augusto Lopez Gallego" userId="S::cesar.lopezg@upb.edu.co::0dfa9112-9251-4882-b472-cf2dfcee09d1" providerId="AD" clId="Web-{E34DA255-07CC-AECB-37FE-40242F1FF82D}" dt="2022-07-18T21:48:10.975" v="1" actId="20577"/>
          <ac:spMkLst>
            <pc:docMk/>
            <pc:sldMk cId="1021954192" sldId="278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58.149" v="8" actId="20577"/>
        <pc:sldMkLst>
          <pc:docMk/>
          <pc:sldMk cId="2036194262" sldId="282"/>
        </pc:sldMkLst>
        <pc:spChg chg="mod">
          <ac:chgData name="Cesar Augusto Lopez Gallego" userId="S::cesar.lopezg@upb.edu.co::0dfa9112-9251-4882-b472-cf2dfcee09d1" providerId="AD" clId="Web-{E34DA255-07CC-AECB-37FE-40242F1FF82D}" dt="2022-07-18T21:48:58.149" v="8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2.241" v="5" actId="20577"/>
        <pc:sldMkLst>
          <pc:docMk/>
          <pc:sldMk cId="3966505" sldId="284"/>
        </pc:sldMkLst>
        <pc:spChg chg="mod">
          <ac:chgData name="Cesar Augusto Lopez Gallego" userId="S::cesar.lopezg@upb.edu.co::0dfa9112-9251-4882-b472-cf2dfcee09d1" providerId="AD" clId="Web-{E34DA255-07CC-AECB-37FE-40242F1FF82D}" dt="2022-07-18T21:48:32.241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7.741" v="6" actId="20577"/>
        <pc:sldMkLst>
          <pc:docMk/>
          <pc:sldMk cId="483647248" sldId="287"/>
        </pc:sldMkLst>
        <pc:spChg chg="mod">
          <ac:chgData name="Cesar Augusto Lopez Gallego" userId="S::cesar.lopezg@upb.edu.co::0dfa9112-9251-4882-b472-cf2dfcee09d1" providerId="AD" clId="Web-{E34DA255-07CC-AECB-37FE-40242F1FF82D}" dt="2022-07-18T21:48:37.741" v="6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245033" y="3591836"/>
            <a:ext cx="5872480" cy="161193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015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3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 y un área superior a 20.000Kms</a:t>
            </a:r>
            <a:r>
              <a:rPr lang="es-ES" sz="2000" baseline="30000" dirty="0"/>
              <a:t>2</a:t>
            </a:r>
            <a:r>
              <a:rPr lang="es-ES" sz="2000" dirty="0"/>
              <a:t>, una partida para emergencias de 500.000.000. De lo contrario la partida será de 250.000.000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7505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4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259839" y="2369712"/>
            <a:ext cx="10660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Solicite 3 notas para un estudiante. La primera nota vale 40%, la segunda y la tercera valen 30% respectivamente. Calcule su nota final y escriba un mensaje si ganó o no. Para ganar debe sacar mínimo 3.5</a:t>
            </a:r>
          </a:p>
        </p:txBody>
      </p:sp>
    </p:spTree>
    <p:extLst>
      <p:ext uri="{BB962C8B-B14F-4D97-AF65-F5344CB8AC3E}">
        <p14:creationId xmlns:p14="http://schemas.microsoft.com/office/powerpoint/2010/main" val="10219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5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 y un área superior a 20.000Kms</a:t>
            </a:r>
            <a:r>
              <a:rPr lang="es-ES" sz="2000" baseline="30000" dirty="0"/>
              <a:t>2</a:t>
            </a:r>
            <a:r>
              <a:rPr lang="es-ES" sz="2000" dirty="0"/>
              <a:t>, una partida para emergencias de 500.000.000.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tiene más de 100.000 habitantes pero un área menor o igual a 20.000Kms</a:t>
            </a:r>
            <a:r>
              <a:rPr lang="es-ES" sz="2000" baseline="30000" dirty="0"/>
              <a:t>2</a:t>
            </a:r>
            <a:r>
              <a:rPr lang="es-ES" sz="2000" dirty="0"/>
              <a:t>, la partida será de 450.000.000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tiene entre 80.000 y 100.000 habitante y el área es mayor a 20.000  </a:t>
            </a:r>
            <a:r>
              <a:rPr lang="es-ES" sz="2000" dirty="0" err="1"/>
              <a:t>Kms</a:t>
            </a:r>
            <a:r>
              <a:rPr lang="es-ES" sz="2000" dirty="0"/>
              <a:t>, la partida será de 600.000.000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En cualquier otro caso, la partida será de 300.000.000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6438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Hasta ahora hemos visto</a:t>
            </a:r>
            <a:endParaRPr lang="es-CO" dirty="0"/>
          </a:p>
        </p:txBody>
      </p:sp>
      <p:sp>
        <p:nvSpPr>
          <p:cNvPr id="5" name="Flecha abajo 4"/>
          <p:cNvSpPr/>
          <p:nvPr/>
        </p:nvSpPr>
        <p:spPr>
          <a:xfrm>
            <a:off x="2474224" y="1634334"/>
            <a:ext cx="3025833" cy="154616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2266601" y="3694628"/>
            <a:ext cx="3332481" cy="129678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?</a:t>
            </a:r>
            <a:endParaRPr lang="es-ES" dirty="0"/>
          </a:p>
          <a:p>
            <a:pPr algn="ctr"/>
            <a:r>
              <a:rPr lang="es-ES" dirty="0"/>
              <a:t>Condición</a:t>
            </a:r>
            <a:endParaRPr lang="es-CO" dirty="0"/>
          </a:p>
        </p:txBody>
      </p:sp>
      <p:sp>
        <p:nvSpPr>
          <p:cNvPr id="7" name="Flecha abajo 6"/>
          <p:cNvSpPr/>
          <p:nvPr/>
        </p:nvSpPr>
        <p:spPr>
          <a:xfrm rot="1500468">
            <a:off x="528516" y="5008801"/>
            <a:ext cx="2699891" cy="20766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 cuando la condición es verdadera</a:t>
            </a:r>
            <a:endParaRPr lang="es-CO" dirty="0"/>
          </a:p>
        </p:txBody>
      </p:sp>
      <p:sp>
        <p:nvSpPr>
          <p:cNvPr id="9" name="Flecha abajo 8"/>
          <p:cNvSpPr/>
          <p:nvPr/>
        </p:nvSpPr>
        <p:spPr>
          <a:xfrm rot="19552780">
            <a:off x="4937033" y="4970144"/>
            <a:ext cx="2699891" cy="20766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Instrucciones cuando la condición es falsa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71558" y="3418206"/>
            <a:ext cx="4288905" cy="1394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Qué pasa si se quiere comparar el valor de UNA variable contra una lista de posibilidades?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7883" y="3694628"/>
            <a:ext cx="1668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Variable(s), constante, operador de comparación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13464" y="3796801"/>
            <a:ext cx="254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Variables, constantes, operador(es) lógicos y operador(es) de comparación</a:t>
            </a:r>
            <a:endParaRPr lang="es-CO" dirty="0"/>
          </a:p>
        </p:txBody>
      </p:sp>
      <p:sp>
        <p:nvSpPr>
          <p:cNvPr id="16" name="Flecha curvada hacia abajo 15"/>
          <p:cNvSpPr/>
          <p:nvPr/>
        </p:nvSpPr>
        <p:spPr>
          <a:xfrm rot="1087394">
            <a:off x="984359" y="2815388"/>
            <a:ext cx="2497424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Flecha curvada hacia arriba 16"/>
          <p:cNvSpPr/>
          <p:nvPr/>
        </p:nvSpPr>
        <p:spPr>
          <a:xfrm rot="10447693">
            <a:off x="4918978" y="2916185"/>
            <a:ext cx="2403866" cy="10040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355349" cy="1502305"/>
          </a:xfrm>
        </p:spPr>
        <p:txBody>
          <a:bodyPr/>
          <a:lstStyle/>
          <a:p>
            <a:r>
              <a:rPr lang="es-ES" dirty="0"/>
              <a:t>Estructuras Condicionales – Caso </a:t>
            </a:r>
            <a:r>
              <a:rPr lang="es-ES" dirty="0" err="1"/>
              <a:t>ó</a:t>
            </a:r>
            <a:r>
              <a:rPr lang="es-ES" dirty="0"/>
              <a:t> Case (</a:t>
            </a:r>
            <a:r>
              <a:rPr lang="es-ES" dirty="0" err="1"/>
              <a:t>Switch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8393" y="2049439"/>
            <a:ext cx="309464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Cuántas variables hay?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UNA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  <a:p>
            <a:endParaRPr lang="es-ES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61912" y="3716308"/>
            <a:ext cx="3081123" cy="1323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Cuántos valores posibles puede tomar la variable en un momento? 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8394" y="5383177"/>
            <a:ext cx="3094642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Contra cuántos valores lo tengo que comparar? </a:t>
            </a:r>
          </a:p>
          <a:p>
            <a:endParaRPr lang="es-ES" sz="1600" dirty="0">
              <a:solidFill>
                <a:schemeClr val="accent1"/>
              </a:solidFill>
            </a:endParaRPr>
          </a:p>
          <a:p>
            <a:r>
              <a:rPr lang="es-ES" sz="1600" dirty="0">
                <a:solidFill>
                  <a:schemeClr val="accent1"/>
                </a:solidFill>
              </a:rPr>
              <a:t>SEIS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4675447" y="1572244"/>
            <a:ext cx="4086807" cy="2487934"/>
          </a:xfrm>
          <a:prstGeom prst="wedgeEllipseCallout">
            <a:avLst>
              <a:gd name="adj1" fmla="val -1550"/>
              <a:gd name="adj2" fmla="val 778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Si TENGO </a:t>
            </a:r>
            <a:r>
              <a:rPr lang="es-ES" dirty="0">
                <a:solidFill>
                  <a:srgbClr val="FF0000"/>
                </a:solidFill>
              </a:rPr>
              <a:t>UNA VARIABLE</a:t>
            </a:r>
            <a:r>
              <a:rPr lang="es-ES" dirty="0">
                <a:solidFill>
                  <a:schemeClr val="tx1"/>
                </a:solidFill>
              </a:rPr>
              <a:t> Y LA VOY </a:t>
            </a:r>
            <a:r>
              <a:rPr lang="es-ES" dirty="0">
                <a:solidFill>
                  <a:srgbClr val="FF0000"/>
                </a:solidFill>
              </a:rPr>
              <a:t>A COMPARAR CONTRA UNA LISTA DE VALORES</a:t>
            </a:r>
            <a:r>
              <a:rPr lang="es-ES" dirty="0">
                <a:solidFill>
                  <a:schemeClr val="tx1"/>
                </a:solidFill>
              </a:rPr>
              <a:t>, LO MEJOR ES USAR EL CONDICIONAL </a:t>
            </a:r>
            <a:r>
              <a:rPr lang="es-ES" dirty="0">
                <a:solidFill>
                  <a:srgbClr val="FF0000"/>
                </a:solidFill>
              </a:rPr>
              <a:t>CASE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Google Shape;216;p20"/>
          <p:cNvSpPr txBox="1"/>
          <p:nvPr/>
        </p:nvSpPr>
        <p:spPr>
          <a:xfrm>
            <a:off x="8935766" y="2535028"/>
            <a:ext cx="4257720" cy="37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DE (</a:t>
            </a:r>
            <a:r>
              <a:rPr lang="es-CO" sz="2000" i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1: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2: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N: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OTROS CASOS: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FIN_CASO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4887432"/>
            <a:ext cx="2113864" cy="22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3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6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1" y="2702522"/>
            <a:ext cx="2242003" cy="23095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91963" y="2059965"/>
            <a:ext cx="94153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restaurante se tienen 3 momentos: Entrada, Plato Fuerte y Bebida. A cada comensal se le pide que escoja para cada momento uno de 3 productos. 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Para la Entrada puede escoger: 1. Ceviche, 2. Crema, 3. Patacones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el plato fuerte: 1. Pollo, 2. Carne, 3. Pescado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la bebida: 1. Cerveza, 2. Jugo , 3. Gaseosa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solicite al comensal qué va a elegir para cada momento y al final muestre todo lo que éste escogió.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selecciona una opción diferente a 1, 2 o 3 en cada momento, Le muestre Opción Inválida.</a:t>
            </a:r>
          </a:p>
        </p:txBody>
      </p:sp>
    </p:spTree>
    <p:extLst>
      <p:ext uri="{BB962C8B-B14F-4D97-AF65-F5344CB8AC3E}">
        <p14:creationId xmlns:p14="http://schemas.microsoft.com/office/powerpoint/2010/main" val="396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7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0577" y="1753159"/>
            <a:ext cx="11086869" cy="49315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dirty="0"/>
              <a:t>En una universidad califican la última nota (la cuarta) de una materia de forma cualitativa: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E: Excelente, la nota numérica equivale a 5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B: Muy bueno, la nota numérica equivale a 4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R: Regular, la nota numérica equivale a 3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M: Mal, la nota numérica equivale a 2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D: Deficiente, la nota numérica equivale a 1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Elabore un algoritmo e implemente un programa en Java que:  solicite la nota cualitativa, obtenga la nota cuantitativa y calcule la definitiva si las otras tres notas son: 3, 5, 2 y valen todas el 25%</a:t>
            </a:r>
          </a:p>
        </p:txBody>
      </p:sp>
    </p:spTree>
    <p:extLst>
      <p:ext uri="{BB962C8B-B14F-4D97-AF65-F5344CB8AC3E}">
        <p14:creationId xmlns:p14="http://schemas.microsoft.com/office/powerpoint/2010/main" val="48364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1" y="2724829"/>
            <a:ext cx="2768620" cy="2295040"/>
          </a:xfrm>
          <a:prstGeom prst="rect">
            <a:avLst/>
          </a:prstGeom>
        </p:spPr>
      </p:pic>
      <p:sp>
        <p:nvSpPr>
          <p:cNvPr id="4" name="Llamada ovalada 3"/>
          <p:cNvSpPr/>
          <p:nvPr/>
        </p:nvSpPr>
        <p:spPr>
          <a:xfrm>
            <a:off x="1138335" y="1156996"/>
            <a:ext cx="3993502" cy="1567833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Y si tenemos condicionales más complejos, por ejemplo:</a:t>
            </a:r>
            <a:endParaRPr lang="es-CO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39070"/>
              </p:ext>
            </p:extLst>
          </p:nvPr>
        </p:nvGraphicFramePr>
        <p:xfrm>
          <a:off x="4492326" y="2804342"/>
          <a:ext cx="8183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18">
                  <a:extLst>
                    <a:ext uri="{9D8B030D-6E8A-4147-A177-3AD203B41FA5}">
                      <a16:colId xmlns:a16="http://schemas.microsoft.com/office/drawing/2014/main" val="3099405376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83897135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3084356220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294347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Nota Promedio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</a:t>
                      </a:r>
                      <a:r>
                        <a:rPr lang="es-ES" baseline="0" dirty="0"/>
                        <a:t> Completo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Puntos Labor Social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Descuento Matrícula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6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5602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840962" y="1821424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universidad entrega becas cada semestre basado en la siguiente tabla:</a:t>
            </a:r>
          </a:p>
          <a:p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33094" y="493357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otro caso, no gana nada…</a:t>
            </a:r>
          </a:p>
          <a:p>
            <a:endParaRPr lang="es-CO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81" y="5510648"/>
            <a:ext cx="1422025" cy="146864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315200" y="5921806"/>
            <a:ext cx="5360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Qué condicionales pongo para saber quién y qué beca se gana 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49960" y="413810"/>
            <a:ext cx="10769289" cy="1164620"/>
          </a:xfrm>
        </p:spPr>
        <p:txBody>
          <a:bodyPr/>
          <a:lstStyle/>
          <a:p>
            <a:r>
              <a:rPr lang="es-ES" sz="4400" dirty="0"/>
              <a:t>Condicionales Si </a:t>
            </a:r>
            <a:r>
              <a:rPr lang="es-ES" sz="4400" dirty="0">
                <a:sym typeface="Wingdings" panose="05000000000000000000" pitchFamily="2" charset="2"/>
              </a:rPr>
              <a:t> </a:t>
            </a:r>
            <a:r>
              <a:rPr lang="es-ES" sz="4400" dirty="0" err="1"/>
              <a:t>SinoSi</a:t>
            </a:r>
            <a:r>
              <a:rPr lang="es-ES" sz="4400" dirty="0"/>
              <a:t> </a:t>
            </a:r>
            <a:r>
              <a:rPr lang="es-ES" sz="4400" dirty="0">
                <a:sym typeface="Wingdings" panose="05000000000000000000" pitchFamily="2" charset="2"/>
              </a:rPr>
              <a:t></a:t>
            </a:r>
            <a:r>
              <a:rPr lang="es-ES" sz="4400" dirty="0"/>
              <a:t> Sino</a:t>
            </a:r>
            <a:endParaRPr lang="es-CO" sz="4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253734" y="1415952"/>
            <a:ext cx="8714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4832234" y="1994450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4832234" y="3532445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9" name="Rectángulo 8"/>
          <p:cNvSpPr/>
          <p:nvPr/>
        </p:nvSpPr>
        <p:spPr>
          <a:xfrm>
            <a:off x="4832234" y="5061186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10" name="Rectángulo 9"/>
          <p:cNvSpPr/>
          <p:nvPr/>
        </p:nvSpPr>
        <p:spPr>
          <a:xfrm>
            <a:off x="4832234" y="6308376"/>
            <a:ext cx="5635690" cy="7837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no cumplió ninguna condición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8397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733" y="2615252"/>
            <a:ext cx="4920017" cy="369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949960" y="413809"/>
            <a:ext cx="1066166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condicionales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Condicionales Anidados</a:t>
            </a:r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1462974" y="1718414"/>
            <a:ext cx="5442076" cy="395400"/>
            <a:chOff x="2246746" y="2676699"/>
            <a:chExt cx="5442076" cy="395400"/>
          </a:xfrm>
        </p:grpSpPr>
        <p:sp>
          <p:nvSpPr>
            <p:cNvPr id="6" name="CuadroTexto 5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Si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(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)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Expresión Condicional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608555" y="2507844"/>
            <a:ext cx="5442076" cy="395400"/>
            <a:chOff x="2246746" y="2676699"/>
            <a:chExt cx="5442076" cy="395400"/>
          </a:xfrm>
        </p:grpSpPr>
        <p:sp>
          <p:nvSpPr>
            <p:cNvPr id="17" name="CuadroTexto 16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Si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(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)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Expresión Condicional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688549" y="3245138"/>
            <a:ext cx="5442076" cy="395400"/>
            <a:chOff x="2246746" y="2676699"/>
            <a:chExt cx="5442076" cy="395400"/>
          </a:xfrm>
        </p:grpSpPr>
        <p:sp>
          <p:nvSpPr>
            <p:cNvPr id="22" name="CuadroTexto 21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Si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(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)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Expresión Condicional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3703747" y="41369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Si no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03747" y="47718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Fin Si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675239" y="51411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Si no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675239" y="57760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Fin Si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462974" y="6202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Si no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462974" y="68374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Fin Si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8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777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Dependiendo de los puntos que haya acumulado en un almacén de ropa, los clientes de un almacén podrán reclamar la siguiente lista de artículos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Puntos	Mínimos		Artículo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10.000			Gorra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20.000			Morral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30.000			Camiseta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40.000			Sudadera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50.000			Tenis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le pida a los clientes su nombre y cantidad de puntos, y le diga qué premios pueden reclamar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18" y="2888460"/>
            <a:ext cx="3851422" cy="21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9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757353" y="2111434"/>
            <a:ext cx="84623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Se tiene un juego con 3 dados. Cada participante lanza en su turno los 3 dados. Diseñe un algoritmo para implementar las siguientes condiciones: </a:t>
            </a:r>
          </a:p>
          <a:p>
            <a:endParaRPr lang="es-CO" sz="2000" dirty="0"/>
          </a:p>
          <a:p>
            <a:r>
              <a:rPr lang="es-CO" sz="2000" dirty="0"/>
              <a:t>Si los 3 dados tienen el mismo valor, el participante obtiene 1000 puntos extra. Si dos de los 3 dados tienen el mismo valor, el participante obtiene 500 puntos extra. En cualquier otro caso, el participante no obtiene puntos extra.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66" y="2277555"/>
            <a:ext cx="1743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059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495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Ejercicio </a:t>
            </a:r>
            <a:r>
              <a:rPr lang="es-CO" sz="4950" dirty="0"/>
              <a:t>10 </a:t>
            </a:r>
            <a:endParaRPr dirty="0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restaurante vende 3 platos. Si el cliente solicita el plato 1,  le dan el postre gratis; si selecciona el plato 2,  le dan la bebida gratis y si selecciona el plato 3, le dan postre y bebida. Elabore un algoritmo que dependiendo de la selección del cliente, muestre el obsequio que le da el restaurante. 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Entrada?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 es el Proceso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Salida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79C76-9681-456F-9EE2-39CF030F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61" y="156985"/>
            <a:ext cx="11917680" cy="1502305"/>
          </a:xfrm>
        </p:spPr>
        <p:txBody>
          <a:bodyPr/>
          <a:lstStyle/>
          <a:p>
            <a:r>
              <a:rPr lang="es-ES" dirty="0"/>
              <a:t>La clave está en: 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FBB3C6-A312-4C9E-8B76-BC8CEC953AF1}"/>
              </a:ext>
            </a:extLst>
          </p:cNvPr>
          <p:cNvSpPr txBox="1"/>
          <p:nvPr/>
        </p:nvSpPr>
        <p:spPr>
          <a:xfrm>
            <a:off x="294361" y="1718054"/>
            <a:ext cx="35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 evaluar una sola condición</a:t>
            </a:r>
            <a:endParaRPr lang="es-CO" sz="2400" dirty="0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EBDAD5FD-6E14-48AD-B37F-7CDFF4DA50B5}"/>
              </a:ext>
            </a:extLst>
          </p:cNvPr>
          <p:cNvSpPr/>
          <p:nvPr/>
        </p:nvSpPr>
        <p:spPr>
          <a:xfrm>
            <a:off x="1628383" y="3144033"/>
            <a:ext cx="839244" cy="15782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C40009-AE8C-40EE-A81E-CF52A621CA65}"/>
              </a:ext>
            </a:extLst>
          </p:cNvPr>
          <p:cNvSpPr/>
          <p:nvPr/>
        </p:nvSpPr>
        <p:spPr>
          <a:xfrm>
            <a:off x="563672" y="4923451"/>
            <a:ext cx="2906038" cy="19408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 usa un </a:t>
            </a:r>
          </a:p>
          <a:p>
            <a:endParaRPr lang="es-ES" sz="1800" dirty="0"/>
          </a:p>
          <a:p>
            <a:r>
              <a:rPr lang="es-ES" sz="1800" dirty="0" err="1"/>
              <a:t>If</a:t>
            </a:r>
            <a:r>
              <a:rPr lang="es-ES" sz="1800" dirty="0"/>
              <a:t> (condición)</a:t>
            </a:r>
          </a:p>
          <a:p>
            <a:r>
              <a:rPr lang="es-ES" sz="1800" dirty="0"/>
              <a:t>    Instrucciones </a:t>
            </a:r>
          </a:p>
          <a:p>
            <a:r>
              <a:rPr lang="es-ES" sz="1800" dirty="0" err="1"/>
              <a:t>Else</a:t>
            </a:r>
            <a:endParaRPr lang="es-ES" sz="1800" dirty="0"/>
          </a:p>
          <a:p>
            <a:r>
              <a:rPr lang="es-ES" sz="1800" dirty="0"/>
              <a:t>    Instrucciones</a:t>
            </a:r>
            <a:endParaRPr lang="es-CO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7629E5-6177-469D-BB6E-EB2474785346}"/>
              </a:ext>
            </a:extLst>
          </p:cNvPr>
          <p:cNvSpPr txBox="1"/>
          <p:nvPr/>
        </p:nvSpPr>
        <p:spPr>
          <a:xfrm>
            <a:off x="4511457" y="1718054"/>
            <a:ext cx="350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 evaluar un valor entre una lista de casos(opciones)</a:t>
            </a:r>
            <a:endParaRPr lang="es-CO" sz="2400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5AA20B1-C848-480B-BD10-AE78426EC3E5}"/>
              </a:ext>
            </a:extLst>
          </p:cNvPr>
          <p:cNvSpPr/>
          <p:nvPr/>
        </p:nvSpPr>
        <p:spPr>
          <a:xfrm>
            <a:off x="5989529" y="3144033"/>
            <a:ext cx="839244" cy="15782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3C06EE-C65E-4ACB-AF5D-FBD17FD219F0}"/>
              </a:ext>
            </a:extLst>
          </p:cNvPr>
          <p:cNvSpPr/>
          <p:nvPr/>
        </p:nvSpPr>
        <p:spPr>
          <a:xfrm>
            <a:off x="4622104" y="4923451"/>
            <a:ext cx="3682652" cy="194081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 usa un </a:t>
            </a:r>
          </a:p>
          <a:p>
            <a:r>
              <a:rPr lang="es-ES" sz="1800" dirty="0"/>
              <a:t>Switch (valor)</a:t>
            </a:r>
          </a:p>
          <a:p>
            <a:r>
              <a:rPr lang="es-ES" sz="1800" dirty="0"/>
              <a:t>  Caso 1: instrucciones</a:t>
            </a:r>
          </a:p>
          <a:p>
            <a:r>
              <a:rPr lang="es-ES" sz="1800" dirty="0"/>
              <a:t>  Caso 2: Instrucciones</a:t>
            </a:r>
          </a:p>
          <a:p>
            <a:r>
              <a:rPr lang="es-ES" sz="1800" dirty="0"/>
              <a:t>  Caso n: Instrucciones</a:t>
            </a:r>
          </a:p>
          <a:p>
            <a:r>
              <a:rPr lang="es-ES" sz="1800" dirty="0"/>
              <a:t>  En otro caso: </a:t>
            </a:r>
            <a:r>
              <a:rPr lang="es-ES" sz="1800" dirty="0" err="1"/>
              <a:t>instrucc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20DC2E-1D80-4E49-878D-029CB47D1DC6}"/>
              </a:ext>
            </a:extLst>
          </p:cNvPr>
          <p:cNvSpPr txBox="1"/>
          <p:nvPr/>
        </p:nvSpPr>
        <p:spPr>
          <a:xfrm>
            <a:off x="8674344" y="1718054"/>
            <a:ext cx="35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necesitan evaluar múltiples condiciones</a:t>
            </a:r>
            <a:endParaRPr lang="es-CO" sz="2400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E9AECED1-8D50-459C-A7B6-38F43B51CDB5}"/>
              </a:ext>
            </a:extLst>
          </p:cNvPr>
          <p:cNvSpPr/>
          <p:nvPr/>
        </p:nvSpPr>
        <p:spPr>
          <a:xfrm>
            <a:off x="10350675" y="2745921"/>
            <a:ext cx="839244" cy="15782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95F9AD-BBE0-49C5-BA3B-9894B538EBAF}"/>
              </a:ext>
            </a:extLst>
          </p:cNvPr>
          <p:cNvSpPr/>
          <p:nvPr/>
        </p:nvSpPr>
        <p:spPr>
          <a:xfrm>
            <a:off x="9182588" y="4447305"/>
            <a:ext cx="3175417" cy="28931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 usa un </a:t>
            </a:r>
          </a:p>
          <a:p>
            <a:endParaRPr lang="es-ES" sz="1600" dirty="0"/>
          </a:p>
          <a:p>
            <a:r>
              <a:rPr lang="es-ES" sz="1600" dirty="0" err="1"/>
              <a:t>If</a:t>
            </a:r>
            <a:r>
              <a:rPr lang="es-ES" sz="1600" dirty="0"/>
              <a:t> (condición)</a:t>
            </a:r>
          </a:p>
          <a:p>
            <a:r>
              <a:rPr lang="es-ES" sz="1600" dirty="0"/>
              <a:t>    Instrucciones 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(condición)</a:t>
            </a:r>
          </a:p>
          <a:p>
            <a:r>
              <a:rPr lang="es-ES" sz="1600" dirty="0"/>
              <a:t>    Instrucciones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(condición)</a:t>
            </a:r>
          </a:p>
          <a:p>
            <a:r>
              <a:rPr lang="es-ES" sz="1600" dirty="0"/>
              <a:t>    Instrucciones</a:t>
            </a:r>
          </a:p>
          <a:p>
            <a:r>
              <a:rPr lang="es-ES" sz="1600" dirty="0" err="1"/>
              <a:t>Else</a:t>
            </a:r>
            <a:endParaRPr lang="es-ES" sz="1600" dirty="0"/>
          </a:p>
          <a:p>
            <a:r>
              <a:rPr lang="es-ES" sz="1600" dirty="0"/>
              <a:t>    Instrucciones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732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59F2D-B5A6-4741-A81A-37C626D3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8" y="176863"/>
            <a:ext cx="7855838" cy="1502305"/>
          </a:xfrm>
        </p:spPr>
        <p:txBody>
          <a:bodyPr/>
          <a:lstStyle/>
          <a:p>
            <a:r>
              <a:rPr lang="es-ES" sz="4800" dirty="0"/>
              <a:t>En programación sirven para:</a:t>
            </a:r>
            <a:endParaRPr lang="es-CO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F207AC-3AE4-4722-965C-6D77A07C7778}"/>
              </a:ext>
            </a:extLst>
          </p:cNvPr>
          <p:cNvSpPr txBox="1"/>
          <p:nvPr/>
        </p:nvSpPr>
        <p:spPr>
          <a:xfrm>
            <a:off x="1478072" y="2222096"/>
            <a:ext cx="6576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Validar los datos que ingresa el usuario, o la información que viene en archivos de entrada antes de su procesamiento</a:t>
            </a:r>
          </a:p>
          <a:p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B2BD6A-061F-4F85-B1D1-5D26820709E2}"/>
              </a:ext>
            </a:extLst>
          </p:cNvPr>
          <p:cNvSpPr txBox="1"/>
          <p:nvPr/>
        </p:nvSpPr>
        <p:spPr>
          <a:xfrm>
            <a:off x="4283903" y="4972056"/>
            <a:ext cx="6908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Que los programas tomen decisiones sobre cuándo ejecutar unas instrucciones y cuando 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E9102A-AF69-4CD2-AA29-9B834C3B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021" y="1881432"/>
            <a:ext cx="2521280" cy="20047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89A56C-08A1-40FC-8BEE-316A3CE9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79" y="3753488"/>
            <a:ext cx="2877631" cy="31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8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578" y="316753"/>
            <a:ext cx="10937240" cy="1502305"/>
          </a:xfrm>
        </p:spPr>
        <p:txBody>
          <a:bodyPr/>
          <a:lstStyle/>
          <a:p>
            <a:r>
              <a:rPr lang="es-ES" dirty="0"/>
              <a:t>Recordemos - Operadores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9908771" y="261071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Lógicos</a:t>
            </a:r>
            <a:endParaRPr lang="es-CO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3798" y="197842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De comparación</a:t>
            </a:r>
            <a:endParaRPr lang="es-CO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84200" y="2726576"/>
            <a:ext cx="380653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  Mayor que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84199" y="3397161"/>
            <a:ext cx="380653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 Menor que</a:t>
            </a:r>
            <a:endParaRPr lang="es-CO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4200" y="4023361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&gt;=  Mayor igual a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4199" y="4685496"/>
            <a:ext cx="384648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=  Menor igual a</a:t>
            </a:r>
            <a:endParaRPr lang="es-CO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84199" y="5400393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= = igual a</a:t>
            </a:r>
            <a:endParaRPr lang="es-CO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4199" y="6068293"/>
            <a:ext cx="383979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! = diferente a</a:t>
            </a:r>
            <a:endParaRPr lang="es-CO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45321" y="3573691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Y &amp;&amp;</a:t>
            </a:r>
            <a:endParaRPr lang="es-CO"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561946" y="4364362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 ||</a:t>
            </a:r>
            <a:endParaRPr lang="es-CO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545321" y="5207247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NO !</a:t>
            </a:r>
            <a:endParaRPr lang="es-CO" sz="3200" dirty="0"/>
          </a:p>
        </p:txBody>
      </p:sp>
      <p:sp>
        <p:nvSpPr>
          <p:cNvPr id="14" name="Flecha curvada hacia abajo 13"/>
          <p:cNvSpPr/>
          <p:nvPr/>
        </p:nvSpPr>
        <p:spPr>
          <a:xfrm rot="1823717">
            <a:off x="4330420" y="1920216"/>
            <a:ext cx="2277688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8" name="Flecha curvada hacia arriba 17"/>
          <p:cNvSpPr/>
          <p:nvPr/>
        </p:nvSpPr>
        <p:spPr>
          <a:xfrm rot="10447693">
            <a:off x="7575290" y="2205121"/>
            <a:ext cx="2928488" cy="11910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Doble onda 18"/>
          <p:cNvSpPr/>
          <p:nvPr/>
        </p:nvSpPr>
        <p:spPr>
          <a:xfrm>
            <a:off x="5279180" y="3981936"/>
            <a:ext cx="3474210" cy="2148676"/>
          </a:xfrm>
          <a:prstGeom prst="doubleWav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/>
                </a:solidFill>
              </a:rPr>
              <a:t>CONSTRUCCIÓN DE 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 EXPRESIONES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CONDICIONALES </a:t>
            </a:r>
            <a:endParaRPr lang="es-CO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Condicional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559636" y="2400433"/>
            <a:ext cx="2759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 RESULTADO SERÁ: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62" y="3527200"/>
            <a:ext cx="2312141" cy="15317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3653267"/>
            <a:ext cx="2327564" cy="140572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67395" y="39269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o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183176" y="2292441"/>
            <a:ext cx="5931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PERMITEN PREGUNTAR SI ALGO CUMPLE O NO UNA CONDICIÓN</a:t>
            </a:r>
            <a:endParaRPr lang="es-CO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26" y="3337909"/>
            <a:ext cx="1327727" cy="234782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387739" y="4511694"/>
            <a:ext cx="21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Juan: Mide 1.80</a:t>
            </a:r>
            <a:endParaRPr lang="es-CO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0410" y="6062056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CONDICION: LOS QUE MIDAN MÁS DE 1.80 SON ALTOS</a:t>
            </a:r>
            <a:endParaRPr lang="es-CO" sz="1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159362" y="6439246"/>
            <a:ext cx="186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Juan es alto </a:t>
            </a:r>
            <a:endParaRPr lang="es-CO" sz="2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807" y="6028406"/>
            <a:ext cx="1153176" cy="1091177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6293393" y="6475988"/>
            <a:ext cx="1862051" cy="5417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PREGUNTA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Llamada ovalada 16"/>
          <p:cNvSpPr/>
          <p:nvPr/>
        </p:nvSpPr>
        <p:spPr>
          <a:xfrm>
            <a:off x="7714210" y="466444"/>
            <a:ext cx="4077918" cy="932853"/>
          </a:xfrm>
          <a:prstGeom prst="wedgeEllipseCallout">
            <a:avLst>
              <a:gd name="adj1" fmla="val -67310"/>
              <a:gd name="adj2" fmla="val 46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SON MUY USADAS EN LA CONSTRUCCION DE ALGORITMOS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  <p:bldP spid="13" grpId="0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637982" cy="1502305"/>
          </a:xfrm>
        </p:spPr>
        <p:txBody>
          <a:bodyPr/>
          <a:lstStyle/>
          <a:p>
            <a:r>
              <a:rPr lang="es-ES" dirty="0"/>
              <a:t>Cómo se identifica cuándo usarlas en un algoritmo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80407" y="2460567"/>
            <a:ext cx="82129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800" dirty="0"/>
              <a:t>IDENTIFIQUEN EN EL ENUNCIADO QUE DEBEN HACER ALGO CUANDO SE CUMPLA UNA CONDICIÓN Y OTRA COSA CUANDO NO LA CUMPLA. </a:t>
            </a:r>
            <a:endParaRPr lang="es-CO" sz="1800" dirty="0"/>
          </a:p>
        </p:txBody>
      </p:sp>
      <p:pic>
        <p:nvPicPr>
          <p:cNvPr id="4" name="Google Shape;9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1802" y="3892609"/>
            <a:ext cx="2530606" cy="20655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lecha derecha 5"/>
          <p:cNvSpPr/>
          <p:nvPr/>
        </p:nvSpPr>
        <p:spPr>
          <a:xfrm>
            <a:off x="315884" y="4112780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 la entrada de un Circo nos encontramos esto: 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5286894" y="4112779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¿Cuál será la expresión condicional? 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514705" y="467165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Si Edad </a:t>
            </a:r>
            <a:r>
              <a:rPr lang="es-ES" sz="2400" dirty="0">
                <a:solidFill>
                  <a:srgbClr val="FF0000"/>
                </a:solidFill>
              </a:rPr>
              <a:t>&lt;</a:t>
            </a:r>
            <a:r>
              <a:rPr lang="es-ES" sz="2400" dirty="0"/>
              <a:t> 12 </a:t>
            </a:r>
            <a:endParaRPr lang="es-CO" sz="2400" dirty="0"/>
          </a:p>
        </p:txBody>
      </p:sp>
      <p:sp>
        <p:nvSpPr>
          <p:cNvPr id="9" name="Flecha derecha 8"/>
          <p:cNvSpPr/>
          <p:nvPr/>
        </p:nvSpPr>
        <p:spPr>
          <a:xfrm rot="19901158">
            <a:off x="9644993" y="3881171"/>
            <a:ext cx="1406506" cy="73152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Verdadero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rot="2246011">
            <a:off x="9656845" y="5254628"/>
            <a:ext cx="1406506" cy="73152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Falso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1405062" y="3149651"/>
            <a:ext cx="1961803" cy="10972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Entra gratis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1405061" y="5371530"/>
            <a:ext cx="1961803" cy="1097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Paga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92761" y="6533609"/>
            <a:ext cx="98139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 algoritmia, esta estructura condicional se llama SI, ENTONCES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728364" y="4671655"/>
            <a:ext cx="282632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8379229" y="542619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Operador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14" idx="4"/>
            <a:endCxn id="15" idx="0"/>
          </p:cNvCxnSpPr>
          <p:nvPr/>
        </p:nvCxnSpPr>
        <p:spPr>
          <a:xfrm flipH="1">
            <a:off x="8849070" y="5133320"/>
            <a:ext cx="20610" cy="2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980218" y="411277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8" idx="0"/>
            <a:endCxn id="18" idx="2"/>
          </p:cNvCxnSpPr>
          <p:nvPr/>
        </p:nvCxnSpPr>
        <p:spPr>
          <a:xfrm flipH="1" flipV="1">
            <a:off x="8401167" y="4420556"/>
            <a:ext cx="134010" cy="25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849069" y="38960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constante</a:t>
            </a:r>
            <a:endParaRPr lang="es-CO" dirty="0"/>
          </a:p>
        </p:txBody>
      </p:sp>
      <p:cxnSp>
        <p:nvCxnSpPr>
          <p:cNvPr id="23" name="Conector recto de flecha 22"/>
          <p:cNvCxnSpPr>
            <a:endCxn id="21" idx="2"/>
          </p:cNvCxnSpPr>
          <p:nvPr/>
        </p:nvCxnSpPr>
        <p:spPr>
          <a:xfrm flipV="1">
            <a:off x="9270022" y="4203859"/>
            <a:ext cx="59307" cy="4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la estructura condicional básica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246746" y="2676699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 </a:t>
            </a:r>
            <a:endParaRPr lang="es-CO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016208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( </a:t>
            </a:r>
            <a:endParaRPr lang="es-CO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785539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) </a:t>
            </a:r>
            <a:endParaRPr lang="es-CO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9927" y="2676699"/>
            <a:ext cx="543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Expresión Condicional </a:t>
            </a:r>
            <a:endParaRPr lang="es-CO" sz="4000" dirty="0"/>
          </a:p>
        </p:txBody>
      </p:sp>
      <p:sp>
        <p:nvSpPr>
          <p:cNvPr id="8" name="Rectángulo 7"/>
          <p:cNvSpPr/>
          <p:nvPr/>
        </p:nvSpPr>
        <p:spPr>
          <a:xfrm>
            <a:off x="3358342" y="3640976"/>
            <a:ext cx="6616931" cy="10029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verdadero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03623" y="464393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Sino </a:t>
            </a:r>
            <a:endParaRPr lang="es-CO" sz="4000" dirty="0"/>
          </a:p>
        </p:txBody>
      </p:sp>
      <p:sp>
        <p:nvSpPr>
          <p:cNvPr id="10" name="Rectángulo 9"/>
          <p:cNvSpPr/>
          <p:nvPr/>
        </p:nvSpPr>
        <p:spPr>
          <a:xfrm>
            <a:off x="3358341" y="5351819"/>
            <a:ext cx="6616931" cy="100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falso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46746" y="6354776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Fin Si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567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E86E-CC4C-4320-B20C-D93DA778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se </a:t>
            </a:r>
            <a:r>
              <a:rPr lang="es-ES" sz="4000" dirty="0"/>
              <a:t>escriben</a:t>
            </a:r>
            <a:r>
              <a:rPr lang="es-ES" dirty="0"/>
              <a:t> los </a:t>
            </a:r>
            <a:r>
              <a:rPr lang="es-ES" dirty="0" err="1"/>
              <a:t>if</a:t>
            </a:r>
            <a:r>
              <a:rPr lang="es-ES" dirty="0"/>
              <a:t> en java?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951BF3-6372-49F4-A3B0-01404DE38A1A}"/>
              </a:ext>
            </a:extLst>
          </p:cNvPr>
          <p:cNvSpPr txBox="1"/>
          <p:nvPr/>
        </p:nvSpPr>
        <p:spPr>
          <a:xfrm>
            <a:off x="752953" y="2097623"/>
            <a:ext cx="336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Cuando se tiene una instrucción en cada lado del condicional</a:t>
            </a:r>
            <a:endParaRPr lang="es-CO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4BD90D-1164-4105-8C6C-27C3FAD9A8A7}"/>
              </a:ext>
            </a:extLst>
          </p:cNvPr>
          <p:cNvSpPr txBox="1"/>
          <p:nvPr/>
        </p:nvSpPr>
        <p:spPr>
          <a:xfrm>
            <a:off x="949960" y="5422212"/>
            <a:ext cx="336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Cuando se tienen varias instrucciones en cada lado del condicional</a:t>
            </a:r>
            <a:endParaRPr lang="es-CO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06927C-5AA2-4354-8C0A-220599F2BEB6}"/>
              </a:ext>
            </a:extLst>
          </p:cNvPr>
          <p:cNvSpPr txBox="1"/>
          <p:nvPr/>
        </p:nvSpPr>
        <p:spPr>
          <a:xfrm>
            <a:off x="5833635" y="2822501"/>
            <a:ext cx="515878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if</a:t>
            </a:r>
            <a:r>
              <a:rPr lang="es-ES" sz="1600" dirty="0"/>
              <a:t> (edad &gt;= 18)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System.out.println</a:t>
            </a:r>
            <a:r>
              <a:rPr lang="es-ES" sz="1600" dirty="0"/>
              <a:t>(“Es mayor de edad”);</a:t>
            </a:r>
          </a:p>
          <a:p>
            <a:r>
              <a:rPr lang="es-ES" sz="1600" dirty="0" err="1"/>
              <a:t>else</a:t>
            </a:r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System.out.println</a:t>
            </a:r>
            <a:r>
              <a:rPr lang="es-ES" sz="1600" dirty="0"/>
              <a:t>(“Es menor de edad”);</a:t>
            </a:r>
          </a:p>
          <a:p>
            <a:endParaRPr lang="es-CO" sz="1600" dirty="0"/>
          </a:p>
          <a:p>
            <a:r>
              <a:rPr lang="es-CO" sz="1600" dirty="0">
                <a:solidFill>
                  <a:srgbClr val="FF0000"/>
                </a:solidFill>
              </a:rPr>
              <a:t>La siguiente instrucción por fuera el </a:t>
            </a:r>
            <a:r>
              <a:rPr lang="es-CO" sz="1600" dirty="0" err="1">
                <a:solidFill>
                  <a:srgbClr val="FF0000"/>
                </a:solidFill>
              </a:rPr>
              <a:t>if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215FD0-3D5D-41FB-A7FB-501930315C93}"/>
              </a:ext>
            </a:extLst>
          </p:cNvPr>
          <p:cNvSpPr txBox="1"/>
          <p:nvPr/>
        </p:nvSpPr>
        <p:spPr>
          <a:xfrm>
            <a:off x="5833635" y="1633147"/>
            <a:ext cx="527900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600" dirty="0" err="1"/>
              <a:t>if</a:t>
            </a:r>
            <a:r>
              <a:rPr lang="es-ES" sz="1600" dirty="0"/>
              <a:t> (edad &gt;= 18)  </a:t>
            </a:r>
            <a:r>
              <a:rPr lang="es-ES" sz="1600" dirty="0" err="1"/>
              <a:t>System.out.println</a:t>
            </a:r>
            <a:r>
              <a:rPr lang="es-ES" sz="1600" dirty="0"/>
              <a:t>(“Es mayor de edad”);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System.out.println</a:t>
            </a:r>
            <a:r>
              <a:rPr lang="es-ES" sz="1600" dirty="0"/>
              <a:t>(“Es menor de edad”);</a:t>
            </a:r>
          </a:p>
          <a:p>
            <a:endParaRPr lang="es-CO" sz="1600" dirty="0"/>
          </a:p>
          <a:p>
            <a:r>
              <a:rPr lang="es-CO" sz="1600" dirty="0">
                <a:solidFill>
                  <a:srgbClr val="FF0000"/>
                </a:solidFill>
              </a:rPr>
              <a:t>La siguiente instrucción por fuera el </a:t>
            </a:r>
            <a:r>
              <a:rPr lang="es-CO" sz="1600" dirty="0" err="1">
                <a:solidFill>
                  <a:srgbClr val="FF0000"/>
                </a:solidFill>
              </a:rPr>
              <a:t>if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938468C9-DFEE-4050-8960-2C9020B9F999}"/>
              </a:ext>
            </a:extLst>
          </p:cNvPr>
          <p:cNvSpPr/>
          <p:nvPr/>
        </p:nvSpPr>
        <p:spPr>
          <a:xfrm rot="17855300">
            <a:off x="4657462" y="1959268"/>
            <a:ext cx="265741" cy="1702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E8DEA80-B1B3-47A7-8727-19BE65FB4299}"/>
              </a:ext>
            </a:extLst>
          </p:cNvPr>
          <p:cNvSpPr/>
          <p:nvPr/>
        </p:nvSpPr>
        <p:spPr>
          <a:xfrm rot="16200000">
            <a:off x="4629488" y="1635767"/>
            <a:ext cx="272568" cy="1541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37B1B0-BE94-4902-BE3E-38C60ECA7B99}"/>
              </a:ext>
            </a:extLst>
          </p:cNvPr>
          <p:cNvSpPr txBox="1"/>
          <p:nvPr/>
        </p:nvSpPr>
        <p:spPr>
          <a:xfrm>
            <a:off x="5833635" y="4637382"/>
            <a:ext cx="5158785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if</a:t>
            </a:r>
            <a:r>
              <a:rPr lang="es-ES" sz="1600" dirty="0"/>
              <a:t> (edad &gt;= 18)</a:t>
            </a:r>
            <a:r>
              <a:rPr lang="es-ES" sz="2000" dirty="0"/>
              <a:t> </a:t>
            </a:r>
            <a:r>
              <a:rPr lang="es-ES" sz="2000" b="1" dirty="0">
                <a:solidFill>
                  <a:srgbClr val="00B0F0"/>
                </a:solidFill>
              </a:rPr>
              <a:t>{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mayor_edad</a:t>
            </a:r>
            <a:r>
              <a:rPr lang="es-ES" sz="1600" dirty="0"/>
              <a:t> = true;</a:t>
            </a:r>
          </a:p>
          <a:p>
            <a:r>
              <a:rPr lang="es-ES" sz="1600" dirty="0"/>
              <a:t>   puede votar = true;</a:t>
            </a:r>
          </a:p>
          <a:p>
            <a:r>
              <a:rPr lang="es-ES" sz="2000" b="1" dirty="0">
                <a:solidFill>
                  <a:srgbClr val="00B0F0"/>
                </a:solidFill>
              </a:rPr>
              <a:t>}</a:t>
            </a:r>
            <a:r>
              <a:rPr lang="es-ES" sz="1600" dirty="0"/>
              <a:t>	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2000" b="1" dirty="0">
                <a:solidFill>
                  <a:srgbClr val="00B0F0"/>
                </a:solidFill>
              </a:rPr>
              <a:t>{</a:t>
            </a:r>
            <a:endParaRPr lang="es-ES" sz="1600" b="1" dirty="0">
              <a:solidFill>
                <a:srgbClr val="00B0F0"/>
              </a:solidFill>
            </a:endParaRPr>
          </a:p>
          <a:p>
            <a:r>
              <a:rPr lang="es-ES" sz="1600" dirty="0"/>
              <a:t>   </a:t>
            </a:r>
            <a:r>
              <a:rPr lang="es-ES" sz="1600" dirty="0" err="1"/>
              <a:t>mayor_edad</a:t>
            </a:r>
            <a:r>
              <a:rPr lang="es-ES" sz="1600" dirty="0"/>
              <a:t> = false;</a:t>
            </a:r>
          </a:p>
          <a:p>
            <a:r>
              <a:rPr lang="es-ES" sz="1600" dirty="0"/>
              <a:t>   puede votar = false;</a:t>
            </a:r>
          </a:p>
          <a:p>
            <a:r>
              <a:rPr lang="es-ES" sz="2000" b="1" dirty="0">
                <a:solidFill>
                  <a:srgbClr val="00B0F0"/>
                </a:solidFill>
              </a:rPr>
              <a:t>}</a:t>
            </a:r>
            <a:endParaRPr lang="es-ES" sz="2400" b="1" dirty="0">
              <a:solidFill>
                <a:srgbClr val="00B0F0"/>
              </a:solidFill>
            </a:endParaRPr>
          </a:p>
          <a:p>
            <a:endParaRPr lang="es-CO" sz="1600" dirty="0"/>
          </a:p>
          <a:p>
            <a:r>
              <a:rPr lang="es-CO" sz="1600" dirty="0">
                <a:solidFill>
                  <a:srgbClr val="FF0000"/>
                </a:solidFill>
              </a:rPr>
              <a:t>La siguiente instrucción por fuera el </a:t>
            </a:r>
            <a:r>
              <a:rPr lang="es-CO" sz="1600" dirty="0" err="1">
                <a:solidFill>
                  <a:srgbClr val="FF0000"/>
                </a:solidFill>
              </a:rPr>
              <a:t>if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BBAB77-5F9D-4C45-A3CB-803A494ACA38}"/>
              </a:ext>
            </a:extLst>
          </p:cNvPr>
          <p:cNvSpPr txBox="1"/>
          <p:nvPr/>
        </p:nvSpPr>
        <p:spPr>
          <a:xfrm>
            <a:off x="10992420" y="2097623"/>
            <a:ext cx="2072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/>
                </a:solidFill>
              </a:rPr>
              <a:t>Una instrucción</a:t>
            </a:r>
          </a:p>
          <a:p>
            <a:r>
              <a:rPr lang="es-ES" b="1" dirty="0">
                <a:solidFill>
                  <a:schemeClr val="accent5"/>
                </a:solidFill>
              </a:rPr>
              <a:t>Misma línea </a:t>
            </a:r>
          </a:p>
          <a:p>
            <a:r>
              <a:rPr lang="es-ES" b="1" dirty="0">
                <a:solidFill>
                  <a:schemeClr val="accent5"/>
                </a:solidFill>
              </a:rPr>
              <a:t>No marcar bloque</a:t>
            </a:r>
            <a:endParaRPr lang="es-CO" b="1" dirty="0">
              <a:solidFill>
                <a:schemeClr val="accent5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A1DE32-CFB7-4840-AD7D-0D0316DF2012}"/>
              </a:ext>
            </a:extLst>
          </p:cNvPr>
          <p:cNvSpPr txBox="1"/>
          <p:nvPr/>
        </p:nvSpPr>
        <p:spPr>
          <a:xfrm>
            <a:off x="10992420" y="3389953"/>
            <a:ext cx="2072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/>
                </a:solidFill>
              </a:rPr>
              <a:t>Una instrucción</a:t>
            </a:r>
          </a:p>
          <a:p>
            <a:r>
              <a:rPr lang="es-ES" b="1" dirty="0">
                <a:solidFill>
                  <a:schemeClr val="accent5"/>
                </a:solidFill>
              </a:rPr>
              <a:t>Diferente línea</a:t>
            </a:r>
          </a:p>
          <a:p>
            <a:r>
              <a:rPr lang="es-ES" b="1" dirty="0">
                <a:solidFill>
                  <a:schemeClr val="accent5"/>
                </a:solidFill>
              </a:rPr>
              <a:t>No marca bloque</a:t>
            </a:r>
            <a:endParaRPr lang="es-CO" b="1" dirty="0">
              <a:solidFill>
                <a:schemeClr val="accent5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5662B2-7329-4F8B-9C01-956B5F830158}"/>
              </a:ext>
            </a:extLst>
          </p:cNvPr>
          <p:cNvSpPr txBox="1"/>
          <p:nvPr/>
        </p:nvSpPr>
        <p:spPr>
          <a:xfrm>
            <a:off x="10992420" y="5268323"/>
            <a:ext cx="2072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/>
                </a:solidFill>
              </a:rPr>
              <a:t>Varias instrucciones Varias líneas </a:t>
            </a:r>
          </a:p>
          <a:p>
            <a:r>
              <a:rPr lang="es-ES" b="1" dirty="0">
                <a:solidFill>
                  <a:schemeClr val="accent5"/>
                </a:solidFill>
              </a:rPr>
              <a:t>Marca Bloque</a:t>
            </a:r>
            <a:endParaRPr lang="es-CO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2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036320" y="4472984"/>
            <a:ext cx="5872480" cy="2327565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A los que tengan 100.000 o menos, la partida será de 400.000.000. Diseñe la estructura condicional para implementar este caso en un algoritmo:</a:t>
            </a:r>
            <a:endParaRPr lang="es-CO" sz="2000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436659" y="4389857"/>
            <a:ext cx="5872480" cy="24106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&lt;=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90357" y="3607725"/>
            <a:ext cx="546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Dos soluciones, depende de cómo plantea la condición</a:t>
            </a:r>
            <a:endParaRPr lang="es-CO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1649</Words>
  <Application>Microsoft Office PowerPoint</Application>
  <PresentationFormat>Personalizado</PresentationFormat>
  <Paragraphs>266</Paragraphs>
  <Slides>25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En programación sirven para:</vt:lpstr>
      <vt:lpstr>Recordemos - Operadores</vt:lpstr>
      <vt:lpstr>Expresión Condicional</vt:lpstr>
      <vt:lpstr>Cómo se identifica cuándo usarlas en un algoritmo</vt:lpstr>
      <vt:lpstr>Forma de la estructura condicional básica</vt:lpstr>
      <vt:lpstr>Cómo se escriben los if en java?</vt:lpstr>
      <vt:lpstr>Ejemplo 1</vt:lpstr>
      <vt:lpstr>Ejemplo 2</vt:lpstr>
      <vt:lpstr>Ejemplo 3</vt:lpstr>
      <vt:lpstr>Ejemplo 4</vt:lpstr>
      <vt:lpstr>Ejemplo 5</vt:lpstr>
      <vt:lpstr>Hasta ahora hemos visto</vt:lpstr>
      <vt:lpstr>Estructuras Condicionales – Caso ó Case (Switch)</vt:lpstr>
      <vt:lpstr>Ejercicio 6</vt:lpstr>
      <vt:lpstr>Ejercicio 7</vt:lpstr>
      <vt:lpstr>Presentación de PowerPoint</vt:lpstr>
      <vt:lpstr>Condicionales Si  SinoSi  Sino</vt:lpstr>
      <vt:lpstr>Condicionales Anidados</vt:lpstr>
      <vt:lpstr>Ejercicio 8</vt:lpstr>
      <vt:lpstr>Ejercicio 9</vt:lpstr>
      <vt:lpstr>Ejercicio 10 </vt:lpstr>
      <vt:lpstr>La clave está en: 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55</cp:revision>
  <dcterms:modified xsi:type="dcterms:W3CDTF">2024-07-30T14:29:12Z</dcterms:modified>
</cp:coreProperties>
</file>