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D052728D-B5C2-4ABA-8FC7-C208A7C346E2}"/>
    <pc:docChg chg="undo custSel addSld delSld modSld">
      <pc:chgData name="Cesar Augusto Lopez Gallego" userId="0dfa9112-9251-4882-b472-cf2dfcee09d1" providerId="ADAL" clId="{D052728D-B5C2-4ABA-8FC7-C208A7C346E2}" dt="2021-09-29T18:12:56.647" v="3959"/>
      <pc:docMkLst>
        <pc:docMk/>
      </pc:docMkLst>
      <pc:sldChg chg="modSp">
        <pc:chgData name="Cesar Augusto Lopez Gallego" userId="0dfa9112-9251-4882-b472-cf2dfcee09d1" providerId="ADAL" clId="{D052728D-B5C2-4ABA-8FC7-C208A7C346E2}" dt="2021-09-29T11:28:38.907" v="137" actId="20577"/>
        <pc:sldMkLst>
          <pc:docMk/>
          <pc:sldMk cId="277098123" sldId="265"/>
        </pc:sldMkLst>
        <pc:spChg chg="mod">
          <ac:chgData name="Cesar Augusto Lopez Gallego" userId="0dfa9112-9251-4882-b472-cf2dfcee09d1" providerId="ADAL" clId="{D052728D-B5C2-4ABA-8FC7-C208A7C346E2}" dt="2021-09-29T11:28:38.907" v="137" actId="20577"/>
          <ac:spMkLst>
            <pc:docMk/>
            <pc:sldMk cId="277098123" sldId="265"/>
            <ac:spMk id="332" creationId="{00000000-0000-0000-0000-000000000000}"/>
          </ac:spMkLst>
        </pc:spChg>
      </pc:sldChg>
      <pc:sldChg chg="addSp modSp add">
        <pc:chgData name="Cesar Augusto Lopez Gallego" userId="0dfa9112-9251-4882-b472-cf2dfcee09d1" providerId="ADAL" clId="{D052728D-B5C2-4ABA-8FC7-C208A7C346E2}" dt="2021-09-29T13:11:32.407" v="3181" actId="207"/>
        <pc:sldMkLst>
          <pc:docMk/>
          <pc:sldMk cId="2562107926" sldId="266"/>
        </pc:sldMkLst>
        <pc:spChg chg="mod">
          <ac:chgData name="Cesar Augusto Lopez Gallego" userId="0dfa9112-9251-4882-b472-cf2dfcee09d1" providerId="ADAL" clId="{D052728D-B5C2-4ABA-8FC7-C208A7C346E2}" dt="2021-09-29T11:50:32.166" v="1500" actId="1076"/>
          <ac:spMkLst>
            <pc:docMk/>
            <pc:sldMk cId="2562107926" sldId="266"/>
            <ac:spMk id="2" creationId="{11BF0D9D-9E50-476B-BD15-BA450977312D}"/>
          </ac:spMkLst>
        </pc:spChg>
        <pc:spChg chg="mod">
          <ac:chgData name="Cesar Augusto Lopez Gallego" userId="0dfa9112-9251-4882-b472-cf2dfcee09d1" providerId="ADAL" clId="{D052728D-B5C2-4ABA-8FC7-C208A7C346E2}" dt="2021-09-29T13:11:32.407" v="3181" actId="207"/>
          <ac:spMkLst>
            <pc:docMk/>
            <pc:sldMk cId="2562107926" sldId="266"/>
            <ac:spMk id="3" creationId="{C0B7794F-3113-4A18-BD50-73FE8B9EF744}"/>
          </ac:spMkLst>
        </pc:spChg>
        <pc:picChg chg="add mod">
          <ac:chgData name="Cesar Augusto Lopez Gallego" userId="0dfa9112-9251-4882-b472-cf2dfcee09d1" providerId="ADAL" clId="{D052728D-B5C2-4ABA-8FC7-C208A7C346E2}" dt="2021-09-29T11:50:27.252" v="1498" actId="1076"/>
          <ac:picMkLst>
            <pc:docMk/>
            <pc:sldMk cId="2562107926" sldId="266"/>
            <ac:picMk id="4" creationId="{22C93270-D121-4D31-BBB0-8D980B38E48F}"/>
          </ac:picMkLst>
        </pc:picChg>
      </pc:sldChg>
      <pc:sldChg chg="addSp delSp modSp add">
        <pc:chgData name="Cesar Augusto Lopez Gallego" userId="0dfa9112-9251-4882-b472-cf2dfcee09d1" providerId="ADAL" clId="{D052728D-B5C2-4ABA-8FC7-C208A7C346E2}" dt="2021-09-29T17:28:01.818" v="3309" actId="1076"/>
        <pc:sldMkLst>
          <pc:docMk/>
          <pc:sldMk cId="616583422" sldId="267"/>
        </pc:sldMkLst>
        <pc:spChg chg="mod">
          <ac:chgData name="Cesar Augusto Lopez Gallego" userId="0dfa9112-9251-4882-b472-cf2dfcee09d1" providerId="ADAL" clId="{D052728D-B5C2-4ABA-8FC7-C208A7C346E2}" dt="2021-09-29T12:04:54.761" v="2174" actId="14100"/>
          <ac:spMkLst>
            <pc:docMk/>
            <pc:sldMk cId="616583422" sldId="267"/>
            <ac:spMk id="2" creationId="{AE4A278D-2D0B-4C90-85C0-3F324614D26C}"/>
          </ac:spMkLst>
        </pc:spChg>
        <pc:spChg chg="del">
          <ac:chgData name="Cesar Augusto Lopez Gallego" userId="0dfa9112-9251-4882-b472-cf2dfcee09d1" providerId="ADAL" clId="{D052728D-B5C2-4ABA-8FC7-C208A7C346E2}" dt="2021-09-29T11:52:03.448" v="1512" actId="478"/>
          <ac:spMkLst>
            <pc:docMk/>
            <pc:sldMk cId="616583422" sldId="267"/>
            <ac:spMk id="3" creationId="{04C26390-A97C-467C-984E-8B5045B67DFB}"/>
          </ac:spMkLst>
        </pc:spChg>
        <pc:spChg chg="add mod">
          <ac:chgData name="Cesar Augusto Lopez Gallego" userId="0dfa9112-9251-4882-b472-cf2dfcee09d1" providerId="ADAL" clId="{D052728D-B5C2-4ABA-8FC7-C208A7C346E2}" dt="2021-09-29T12:04:37.972" v="2172" actId="6549"/>
          <ac:spMkLst>
            <pc:docMk/>
            <pc:sldMk cId="616583422" sldId="267"/>
            <ac:spMk id="4" creationId="{8EE665D1-C38D-42E5-B829-7ABDC71633C7}"/>
          </ac:spMkLst>
        </pc:spChg>
        <pc:spChg chg="add del mod">
          <ac:chgData name="Cesar Augusto Lopez Gallego" userId="0dfa9112-9251-4882-b472-cf2dfcee09d1" providerId="ADAL" clId="{D052728D-B5C2-4ABA-8FC7-C208A7C346E2}" dt="2021-09-29T12:01:27.945" v="1965" actId="478"/>
          <ac:spMkLst>
            <pc:docMk/>
            <pc:sldMk cId="616583422" sldId="267"/>
            <ac:spMk id="6" creationId="{6B96C240-DC8F-418D-ADC6-36E3BC48ECDD}"/>
          </ac:spMkLst>
        </pc:spChg>
        <pc:spChg chg="add mod">
          <ac:chgData name="Cesar Augusto Lopez Gallego" userId="0dfa9112-9251-4882-b472-cf2dfcee09d1" providerId="ADAL" clId="{D052728D-B5C2-4ABA-8FC7-C208A7C346E2}" dt="2021-09-29T17:27:46.759" v="3304" actId="164"/>
          <ac:spMkLst>
            <pc:docMk/>
            <pc:sldMk cId="616583422" sldId="267"/>
            <ac:spMk id="10" creationId="{FAFD14F3-C861-426E-8A53-AF93E598D8D1}"/>
          </ac:spMkLst>
        </pc:spChg>
        <pc:spChg chg="add mod">
          <ac:chgData name="Cesar Augusto Lopez Gallego" userId="0dfa9112-9251-4882-b472-cf2dfcee09d1" providerId="ADAL" clId="{D052728D-B5C2-4ABA-8FC7-C208A7C346E2}" dt="2021-09-29T17:27:58.943" v="3308" actId="164"/>
          <ac:spMkLst>
            <pc:docMk/>
            <pc:sldMk cId="616583422" sldId="267"/>
            <ac:spMk id="13" creationId="{4F8F43DF-C0C5-4FE9-94F6-7735F5EB7DCF}"/>
          </ac:spMkLst>
        </pc:spChg>
        <pc:spChg chg="add mod">
          <ac:chgData name="Cesar Augusto Lopez Gallego" userId="0dfa9112-9251-4882-b472-cf2dfcee09d1" providerId="ADAL" clId="{D052728D-B5C2-4ABA-8FC7-C208A7C346E2}" dt="2021-09-29T17:27:46.759" v="3304" actId="164"/>
          <ac:spMkLst>
            <pc:docMk/>
            <pc:sldMk cId="616583422" sldId="267"/>
            <ac:spMk id="16" creationId="{C77DA828-BC74-4C5F-B86D-251876C5B4D6}"/>
          </ac:spMkLst>
        </pc:spChg>
        <pc:spChg chg="add mod">
          <ac:chgData name="Cesar Augusto Lopez Gallego" userId="0dfa9112-9251-4882-b472-cf2dfcee09d1" providerId="ADAL" clId="{D052728D-B5C2-4ABA-8FC7-C208A7C346E2}" dt="2021-09-29T17:27:58.943" v="3308" actId="164"/>
          <ac:spMkLst>
            <pc:docMk/>
            <pc:sldMk cId="616583422" sldId="267"/>
            <ac:spMk id="17" creationId="{B8FDD5AE-81B1-4AB7-A896-C34DB52CCE97}"/>
          </ac:spMkLst>
        </pc:spChg>
        <pc:grpChg chg="add mod">
          <ac:chgData name="Cesar Augusto Lopez Gallego" userId="0dfa9112-9251-4882-b472-cf2dfcee09d1" providerId="ADAL" clId="{D052728D-B5C2-4ABA-8FC7-C208A7C346E2}" dt="2021-09-29T17:27:58.943" v="3308" actId="164"/>
          <ac:grpSpMkLst>
            <pc:docMk/>
            <pc:sldMk cId="616583422" sldId="267"/>
            <ac:grpSpMk id="18" creationId="{6070BD2A-0817-489D-BD66-7C8CD0404F9E}"/>
          </ac:grpSpMkLst>
        </pc:grpChg>
        <pc:grpChg chg="add mod">
          <ac:chgData name="Cesar Augusto Lopez Gallego" userId="0dfa9112-9251-4882-b472-cf2dfcee09d1" providerId="ADAL" clId="{D052728D-B5C2-4ABA-8FC7-C208A7C346E2}" dt="2021-09-29T17:28:01.818" v="3309" actId="1076"/>
          <ac:grpSpMkLst>
            <pc:docMk/>
            <pc:sldMk cId="616583422" sldId="267"/>
            <ac:grpSpMk id="19" creationId="{51C74602-3197-427A-888D-13D8BC6FB9D6}"/>
          </ac:grpSpMkLst>
        </pc:grpChg>
        <pc:picChg chg="add mod">
          <ac:chgData name="Cesar Augusto Lopez Gallego" userId="0dfa9112-9251-4882-b472-cf2dfcee09d1" providerId="ADAL" clId="{D052728D-B5C2-4ABA-8FC7-C208A7C346E2}" dt="2021-09-29T17:27:46.759" v="3304" actId="164"/>
          <ac:picMkLst>
            <pc:docMk/>
            <pc:sldMk cId="616583422" sldId="267"/>
            <ac:picMk id="5" creationId="{3EB4F0A9-4190-42D0-A26B-F500E2637962}"/>
          </ac:picMkLst>
        </pc:picChg>
        <pc:cxnChg chg="add mod">
          <ac:chgData name="Cesar Augusto Lopez Gallego" userId="0dfa9112-9251-4882-b472-cf2dfcee09d1" providerId="ADAL" clId="{D052728D-B5C2-4ABA-8FC7-C208A7C346E2}" dt="2021-09-29T17:27:46.759" v="3304" actId="164"/>
          <ac:cxnSpMkLst>
            <pc:docMk/>
            <pc:sldMk cId="616583422" sldId="267"/>
            <ac:cxnSpMk id="8" creationId="{FBF82C20-ADA3-425A-A085-ABBD7BDDEC77}"/>
          </ac:cxnSpMkLst>
        </pc:cxnChg>
        <pc:cxnChg chg="add mod">
          <ac:chgData name="Cesar Augusto Lopez Gallego" userId="0dfa9112-9251-4882-b472-cf2dfcee09d1" providerId="ADAL" clId="{D052728D-B5C2-4ABA-8FC7-C208A7C346E2}" dt="2021-09-29T17:27:46.759" v="3304" actId="164"/>
          <ac:cxnSpMkLst>
            <pc:docMk/>
            <pc:sldMk cId="616583422" sldId="267"/>
            <ac:cxnSpMk id="12" creationId="{0B415964-1A34-44B8-BE54-36887A1D2475}"/>
          </ac:cxnSpMkLst>
        </pc:cxnChg>
        <pc:cxnChg chg="add del mod">
          <ac:chgData name="Cesar Augusto Lopez Gallego" userId="0dfa9112-9251-4882-b472-cf2dfcee09d1" providerId="ADAL" clId="{D052728D-B5C2-4ABA-8FC7-C208A7C346E2}" dt="2021-09-29T12:03:28.954" v="2097" actId="478"/>
          <ac:cxnSpMkLst>
            <pc:docMk/>
            <pc:sldMk cId="616583422" sldId="267"/>
            <ac:cxnSpMk id="15" creationId="{A459068E-7BB5-42F1-8597-1962EFEE2D65}"/>
          </ac:cxnSpMkLst>
        </pc:cxnChg>
      </pc:sldChg>
      <pc:sldChg chg="addSp delSp modSp add">
        <pc:chgData name="Cesar Augusto Lopez Gallego" userId="0dfa9112-9251-4882-b472-cf2dfcee09d1" providerId="ADAL" clId="{D052728D-B5C2-4ABA-8FC7-C208A7C346E2}" dt="2021-09-29T17:27:33.646" v="3303" actId="1076"/>
        <pc:sldMkLst>
          <pc:docMk/>
          <pc:sldMk cId="1686094092" sldId="268"/>
        </pc:sldMkLst>
        <pc:spChg chg="del">
          <ac:chgData name="Cesar Augusto Lopez Gallego" userId="0dfa9112-9251-4882-b472-cf2dfcee09d1" providerId="ADAL" clId="{D052728D-B5C2-4ABA-8FC7-C208A7C346E2}" dt="2021-09-29T12:05:04.625" v="2176" actId="478"/>
          <ac:spMkLst>
            <pc:docMk/>
            <pc:sldMk cId="1686094092" sldId="268"/>
            <ac:spMk id="2" creationId="{3EC56A91-96EB-40C1-B3E7-1E861FC0DF8D}"/>
          </ac:spMkLst>
        </pc:spChg>
        <pc:spChg chg="del">
          <ac:chgData name="Cesar Augusto Lopez Gallego" userId="0dfa9112-9251-4882-b472-cf2dfcee09d1" providerId="ADAL" clId="{D052728D-B5C2-4ABA-8FC7-C208A7C346E2}" dt="2021-09-29T12:05:09.736" v="2177" actId="478"/>
          <ac:spMkLst>
            <pc:docMk/>
            <pc:sldMk cId="1686094092" sldId="268"/>
            <ac:spMk id="3" creationId="{0893B424-3DE9-466B-9243-200F4C289888}"/>
          </ac:spMkLst>
        </pc:spChg>
        <pc:spChg chg="add">
          <ac:chgData name="Cesar Augusto Lopez Gallego" userId="0dfa9112-9251-4882-b472-cf2dfcee09d1" providerId="ADAL" clId="{D052728D-B5C2-4ABA-8FC7-C208A7C346E2}" dt="2021-09-29T12:04:57.649" v="2175"/>
          <ac:spMkLst>
            <pc:docMk/>
            <pc:sldMk cId="1686094092" sldId="268"/>
            <ac:spMk id="4" creationId="{338F1870-9781-42B2-B515-96ED6E9269E7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5" creationId="{BB4CB260-815D-4839-99EF-82DC1922DE0A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6" creationId="{DD76D3DE-5F9B-4C26-98AF-C75B323D6468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0" creationId="{3D6114E5-99AC-411F-9C8B-9346A6CEBD27}"/>
          </ac:spMkLst>
        </pc:spChg>
        <pc:spChg chg="add mod or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1" creationId="{BE7C2497-C5F2-44A3-A730-044B2CAA65E7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4" creationId="{68247D37-1602-4BE1-88B2-19A9463C0C09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5" creationId="{C46870C6-4598-4B45-B0B3-7C4ACE5272FD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6" creationId="{91B1618E-BFD2-46D2-A775-39C9EC3552C6}"/>
          </ac:spMkLst>
        </pc:spChg>
        <pc:spChg chg="add mod">
          <ac:chgData name="Cesar Augusto Lopez Gallego" userId="0dfa9112-9251-4882-b472-cf2dfcee09d1" providerId="ADAL" clId="{D052728D-B5C2-4ABA-8FC7-C208A7C346E2}" dt="2021-09-29T17:27:29.856" v="3302" actId="164"/>
          <ac:spMkLst>
            <pc:docMk/>
            <pc:sldMk cId="1686094092" sldId="268"/>
            <ac:spMk id="17" creationId="{9DFA6E50-B678-4C37-B5AA-9F78740B93BF}"/>
          </ac:spMkLst>
        </pc:spChg>
        <pc:grpChg chg="add mod">
          <ac:chgData name="Cesar Augusto Lopez Gallego" userId="0dfa9112-9251-4882-b472-cf2dfcee09d1" providerId="ADAL" clId="{D052728D-B5C2-4ABA-8FC7-C208A7C346E2}" dt="2021-09-29T17:27:33.646" v="3303" actId="1076"/>
          <ac:grpSpMkLst>
            <pc:docMk/>
            <pc:sldMk cId="1686094092" sldId="268"/>
            <ac:grpSpMk id="20" creationId="{E8DE7750-19D6-4D35-BCAD-C2E3AC9B362E}"/>
          </ac:grpSpMkLst>
        </pc:grpChg>
        <pc:picChg chg="add mod">
          <ac:chgData name="Cesar Augusto Lopez Gallego" userId="0dfa9112-9251-4882-b472-cf2dfcee09d1" providerId="ADAL" clId="{D052728D-B5C2-4ABA-8FC7-C208A7C346E2}" dt="2021-09-29T17:27:29.856" v="3302" actId="164"/>
          <ac:picMkLst>
            <pc:docMk/>
            <pc:sldMk cId="1686094092" sldId="268"/>
            <ac:picMk id="7" creationId="{AFFBE09D-9787-44FE-9A3D-954B2EE01013}"/>
          </ac:picMkLst>
        </pc:picChg>
        <pc:picChg chg="add mod">
          <ac:chgData name="Cesar Augusto Lopez Gallego" userId="0dfa9112-9251-4882-b472-cf2dfcee09d1" providerId="ADAL" clId="{D052728D-B5C2-4ABA-8FC7-C208A7C346E2}" dt="2021-09-29T17:27:29.856" v="3302" actId="164"/>
          <ac:picMkLst>
            <pc:docMk/>
            <pc:sldMk cId="1686094092" sldId="268"/>
            <ac:picMk id="12" creationId="{4B5C0C35-07BF-4FB0-AB3B-34E00929DA31}"/>
          </ac:picMkLst>
        </pc:picChg>
        <pc:cxnChg chg="add mod">
          <ac:chgData name="Cesar Augusto Lopez Gallego" userId="0dfa9112-9251-4882-b472-cf2dfcee09d1" providerId="ADAL" clId="{D052728D-B5C2-4ABA-8FC7-C208A7C346E2}" dt="2021-09-29T17:27:29.856" v="3302" actId="164"/>
          <ac:cxnSpMkLst>
            <pc:docMk/>
            <pc:sldMk cId="1686094092" sldId="268"/>
            <ac:cxnSpMk id="9" creationId="{AB256F29-B09A-4649-9F70-606E4CABFDFE}"/>
          </ac:cxnSpMkLst>
        </pc:cxnChg>
        <pc:cxnChg chg="add mod">
          <ac:chgData name="Cesar Augusto Lopez Gallego" userId="0dfa9112-9251-4882-b472-cf2dfcee09d1" providerId="ADAL" clId="{D052728D-B5C2-4ABA-8FC7-C208A7C346E2}" dt="2021-09-29T17:27:29.856" v="3302" actId="164"/>
          <ac:cxnSpMkLst>
            <pc:docMk/>
            <pc:sldMk cId="1686094092" sldId="268"/>
            <ac:cxnSpMk id="13" creationId="{4B8052EA-1306-4BF0-B019-EB93F115DCE9}"/>
          </ac:cxnSpMkLst>
        </pc:cxnChg>
      </pc:sldChg>
      <pc:sldChg chg="addSp delSp modSp add">
        <pc:chgData name="Cesar Augusto Lopez Gallego" userId="0dfa9112-9251-4882-b472-cf2dfcee09d1" providerId="ADAL" clId="{D052728D-B5C2-4ABA-8FC7-C208A7C346E2}" dt="2021-09-29T17:27:03.694" v="3301" actId="1076"/>
        <pc:sldMkLst>
          <pc:docMk/>
          <pc:sldMk cId="2280293570" sldId="269"/>
        </pc:sldMkLst>
        <pc:spChg chg="del">
          <ac:chgData name="Cesar Augusto Lopez Gallego" userId="0dfa9112-9251-4882-b472-cf2dfcee09d1" providerId="ADAL" clId="{D052728D-B5C2-4ABA-8FC7-C208A7C346E2}" dt="2021-09-29T12:50:37.497" v="3145" actId="478"/>
          <ac:spMkLst>
            <pc:docMk/>
            <pc:sldMk cId="2280293570" sldId="269"/>
            <ac:spMk id="2" creationId="{5E59B12F-674D-4FEF-B3D1-20C15E178D9D}"/>
          </ac:spMkLst>
        </pc:spChg>
        <pc:spChg chg="del mod">
          <ac:chgData name="Cesar Augusto Lopez Gallego" userId="0dfa9112-9251-4882-b472-cf2dfcee09d1" providerId="ADAL" clId="{D052728D-B5C2-4ABA-8FC7-C208A7C346E2}" dt="2021-09-29T12:22:16.025" v="2521" actId="478"/>
          <ac:spMkLst>
            <pc:docMk/>
            <pc:sldMk cId="2280293570" sldId="269"/>
            <ac:spMk id="3" creationId="{434A6CF5-3E69-4B4B-9CFD-2292CAFB4C87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4" creationId="{B27D3DCB-0D9E-4C11-8E15-6F97278A9254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8" creationId="{78573F75-3C21-4CB2-AD87-2C09C377D216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9" creationId="{F7C8598C-009A-4F56-9A3A-EC68E3761920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1" creationId="{E6B3F857-98FC-40CC-862A-3946EDD9CB46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2" creationId="{E17025B7-A3DA-4207-B677-D5488D590CBD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4" creationId="{554182D6-83DB-4804-95E0-1DBDC0E4A9E8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7" creationId="{C1274773-820D-42C6-BEF6-1DCC2A038883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8" creationId="{3C2CB28E-FDAC-4808-8FFE-E7E6D0390D74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19" creationId="{C497FA30-8008-43C3-8BE5-6F6FD838D6C9}"/>
          </ac:spMkLst>
        </pc:spChg>
        <pc:spChg chg="add del mod">
          <ac:chgData name="Cesar Augusto Lopez Gallego" userId="0dfa9112-9251-4882-b472-cf2dfcee09d1" providerId="ADAL" clId="{D052728D-B5C2-4ABA-8FC7-C208A7C346E2}" dt="2021-09-29T12:48:55.947" v="3105"/>
          <ac:spMkLst>
            <pc:docMk/>
            <pc:sldMk cId="2280293570" sldId="269"/>
            <ac:spMk id="20" creationId="{2853DF83-14AD-490E-BDD4-994826EAA85B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21" creationId="{50837622-3E3D-4C94-A180-EAA6BB550D1D}"/>
          </ac:spMkLst>
        </pc:spChg>
        <pc:spChg chg="add mod">
          <ac:chgData name="Cesar Augusto Lopez Gallego" userId="0dfa9112-9251-4882-b472-cf2dfcee09d1" providerId="ADAL" clId="{D052728D-B5C2-4ABA-8FC7-C208A7C346E2}" dt="2021-09-29T12:50:42.600" v="3148" actId="14100"/>
          <ac:spMkLst>
            <pc:docMk/>
            <pc:sldMk cId="2280293570" sldId="269"/>
            <ac:spMk id="29" creationId="{71C00AD1-FF07-49B7-83BF-FBE000AB4027}"/>
          </ac:spMkLst>
        </pc:spChg>
        <pc:spChg chg="add mod">
          <ac:chgData name="Cesar Augusto Lopez Gallego" userId="0dfa9112-9251-4882-b472-cf2dfcee09d1" providerId="ADAL" clId="{D052728D-B5C2-4ABA-8FC7-C208A7C346E2}" dt="2021-09-29T17:26:58.706" v="3300" actId="164"/>
          <ac:spMkLst>
            <pc:docMk/>
            <pc:sldMk cId="2280293570" sldId="269"/>
            <ac:spMk id="42" creationId="{EBDE58FE-6715-4DDA-8570-AFBA5C5BD1BB}"/>
          </ac:spMkLst>
        </pc:spChg>
        <pc:grpChg chg="add mod">
          <ac:chgData name="Cesar Augusto Lopez Gallego" userId="0dfa9112-9251-4882-b472-cf2dfcee09d1" providerId="ADAL" clId="{D052728D-B5C2-4ABA-8FC7-C208A7C346E2}" dt="2021-09-29T17:27:03.694" v="3301" actId="1076"/>
          <ac:grpSpMkLst>
            <pc:docMk/>
            <pc:sldMk cId="2280293570" sldId="269"/>
            <ac:grpSpMk id="43" creationId="{B613FA23-5720-4CEE-A4E9-B3E82B08EF65}"/>
          </ac:grpSpMkLst>
        </pc:grpChg>
        <pc:picChg chg="add del mod">
          <ac:chgData name="Cesar Augusto Lopez Gallego" userId="0dfa9112-9251-4882-b472-cf2dfcee09d1" providerId="ADAL" clId="{D052728D-B5C2-4ABA-8FC7-C208A7C346E2}" dt="2021-09-29T12:35:54.729" v="2734" actId="478"/>
          <ac:picMkLst>
            <pc:docMk/>
            <pc:sldMk cId="2280293570" sldId="269"/>
            <ac:picMk id="5" creationId="{E8BEEC28-B56D-4BDB-849B-4BC40D25F04B}"/>
          </ac:picMkLst>
        </pc:picChg>
        <pc:picChg chg="add del mod">
          <ac:chgData name="Cesar Augusto Lopez Gallego" userId="0dfa9112-9251-4882-b472-cf2dfcee09d1" providerId="ADAL" clId="{D052728D-B5C2-4ABA-8FC7-C208A7C346E2}" dt="2021-09-29T12:37:40.864" v="2738" actId="478"/>
          <ac:picMkLst>
            <pc:docMk/>
            <pc:sldMk cId="2280293570" sldId="269"/>
            <ac:picMk id="6" creationId="{333F549A-DEA5-4F57-A91D-3E867D713FD8}"/>
          </ac:picMkLst>
        </pc:picChg>
        <pc:picChg chg="add mod">
          <ac:chgData name="Cesar Augusto Lopez Gallego" userId="0dfa9112-9251-4882-b472-cf2dfcee09d1" providerId="ADAL" clId="{D052728D-B5C2-4ABA-8FC7-C208A7C346E2}" dt="2021-09-29T17:26:58.706" v="3300" actId="164"/>
          <ac:picMkLst>
            <pc:docMk/>
            <pc:sldMk cId="2280293570" sldId="269"/>
            <ac:picMk id="7" creationId="{621B5AFF-D42B-4C62-8EC6-1E9FAA980C43}"/>
          </ac:picMkLst>
        </pc:picChg>
        <pc:picChg chg="add del">
          <ac:chgData name="Cesar Augusto Lopez Gallego" userId="0dfa9112-9251-4882-b472-cf2dfcee09d1" providerId="ADAL" clId="{D052728D-B5C2-4ABA-8FC7-C208A7C346E2}" dt="2021-09-29T12:38:58.704" v="2751"/>
          <ac:picMkLst>
            <pc:docMk/>
            <pc:sldMk cId="2280293570" sldId="269"/>
            <ac:picMk id="10" creationId="{67920384-28B1-4556-9F54-3151A4EF3573}"/>
          </ac:picMkLst>
        </pc:picChg>
        <pc:picChg chg="add mod">
          <ac:chgData name="Cesar Augusto Lopez Gallego" userId="0dfa9112-9251-4882-b472-cf2dfcee09d1" providerId="ADAL" clId="{D052728D-B5C2-4ABA-8FC7-C208A7C346E2}" dt="2021-09-29T17:26:58.706" v="3300" actId="164"/>
          <ac:picMkLst>
            <pc:docMk/>
            <pc:sldMk cId="2280293570" sldId="269"/>
            <ac:picMk id="13" creationId="{15DEFBE0-0477-4C3E-B6EF-20488B1684DD}"/>
          </ac:picMkLst>
        </pc:pic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16" creationId="{337DD7C8-728E-4D07-A747-2BAF7CF4A6D7}"/>
          </ac:cxnSpMkLst>
        </pc:cxnChg>
        <pc:cxnChg chg="add del mod">
          <ac:chgData name="Cesar Augusto Lopez Gallego" userId="0dfa9112-9251-4882-b472-cf2dfcee09d1" providerId="ADAL" clId="{D052728D-B5C2-4ABA-8FC7-C208A7C346E2}" dt="2021-09-29T12:50:12.881" v="3144" actId="478"/>
          <ac:cxnSpMkLst>
            <pc:docMk/>
            <pc:sldMk cId="2280293570" sldId="269"/>
            <ac:cxnSpMk id="23" creationId="{DB6A2548-4F38-4F64-9A4E-9AE938C7434A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25" creationId="{5D9FB8C7-726C-42B4-B25D-45D8427FA523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28" creationId="{5B9E1916-B0EC-49A1-8B8E-1275AC37AE12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1" creationId="{28B9414B-4CF6-4B71-BC2F-5E6A7A06BC49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4" creationId="{EBFB4FE5-8E41-4C9E-AEB1-DE0EEC1CD997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7" creationId="{CFEB2A76-5E37-4375-8AEB-E4E1C0509D8B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39" creationId="{0B687975-D49E-4620-B035-1123C94C6747}"/>
          </ac:cxnSpMkLst>
        </pc:cxnChg>
        <pc:cxnChg chg="add mod">
          <ac:chgData name="Cesar Augusto Lopez Gallego" userId="0dfa9112-9251-4882-b472-cf2dfcee09d1" providerId="ADAL" clId="{D052728D-B5C2-4ABA-8FC7-C208A7C346E2}" dt="2021-09-29T17:26:58.706" v="3300" actId="164"/>
          <ac:cxnSpMkLst>
            <pc:docMk/>
            <pc:sldMk cId="2280293570" sldId="269"/>
            <ac:cxnSpMk id="41" creationId="{66BA37B7-8A49-4BC6-ACC6-D76650B01BE9}"/>
          </ac:cxnSpMkLst>
        </pc:cxnChg>
      </pc:sldChg>
      <pc:sldChg chg="addSp delSp modSp add">
        <pc:chgData name="Cesar Augusto Lopez Gallego" userId="0dfa9112-9251-4882-b472-cf2dfcee09d1" providerId="ADAL" clId="{D052728D-B5C2-4ABA-8FC7-C208A7C346E2}" dt="2021-09-29T17:28:28.390" v="3311" actId="1076"/>
        <pc:sldMkLst>
          <pc:docMk/>
          <pc:sldMk cId="4201777355" sldId="270"/>
        </pc:sldMkLst>
        <pc:spChg chg="del">
          <ac:chgData name="Cesar Augusto Lopez Gallego" userId="0dfa9112-9251-4882-b472-cf2dfcee09d1" providerId="ADAL" clId="{D052728D-B5C2-4ABA-8FC7-C208A7C346E2}" dt="2021-09-29T12:51:02.241" v="3150" actId="478"/>
          <ac:spMkLst>
            <pc:docMk/>
            <pc:sldMk cId="4201777355" sldId="270"/>
            <ac:spMk id="2" creationId="{4828DB4B-CFCD-4BD8-949D-AF7EBA5A9C59}"/>
          </ac:spMkLst>
        </pc:spChg>
        <pc:spChg chg="del">
          <ac:chgData name="Cesar Augusto Lopez Gallego" userId="0dfa9112-9251-4882-b472-cf2dfcee09d1" providerId="ADAL" clId="{D052728D-B5C2-4ABA-8FC7-C208A7C346E2}" dt="2021-09-29T12:51:02.241" v="3150" actId="478"/>
          <ac:spMkLst>
            <pc:docMk/>
            <pc:sldMk cId="4201777355" sldId="270"/>
            <ac:spMk id="3" creationId="{85427D3C-8D05-4F76-8FD4-88B68DB95768}"/>
          </ac:spMkLst>
        </pc:spChg>
        <pc:spChg chg="add">
          <ac:chgData name="Cesar Augusto Lopez Gallego" userId="0dfa9112-9251-4882-b472-cf2dfcee09d1" providerId="ADAL" clId="{D052728D-B5C2-4ABA-8FC7-C208A7C346E2}" dt="2021-09-29T12:52:21.876" v="3156"/>
          <ac:spMkLst>
            <pc:docMk/>
            <pc:sldMk cId="4201777355" sldId="270"/>
            <ac:spMk id="5" creationId="{87CD5E83-B3C5-4D02-8DE7-F2362A34B193}"/>
          </ac:spMkLst>
        </pc:spChg>
        <pc:spChg chg="add mod">
          <ac:chgData name="Cesar Augusto Lopez Gallego" userId="0dfa9112-9251-4882-b472-cf2dfcee09d1" providerId="ADAL" clId="{D052728D-B5C2-4ABA-8FC7-C208A7C346E2}" dt="2021-09-29T17:28:28.390" v="3311" actId="1076"/>
          <ac:spMkLst>
            <pc:docMk/>
            <pc:sldMk cId="4201777355" sldId="270"/>
            <ac:spMk id="6" creationId="{4A8F0D55-2D02-4D77-ADA1-E9F54B2188F5}"/>
          </ac:spMkLst>
        </pc:spChg>
        <pc:picChg chg="add mod">
          <ac:chgData name="Cesar Augusto Lopez Gallego" userId="0dfa9112-9251-4882-b472-cf2dfcee09d1" providerId="ADAL" clId="{D052728D-B5C2-4ABA-8FC7-C208A7C346E2}" dt="2021-09-29T12:52:27.069" v="3158" actId="1076"/>
          <ac:picMkLst>
            <pc:docMk/>
            <pc:sldMk cId="4201777355" sldId="270"/>
            <ac:picMk id="4" creationId="{989DCEC3-6260-4E4E-9633-D948A6654875}"/>
          </ac:picMkLst>
        </pc:picChg>
      </pc:sldChg>
      <pc:sldChg chg="modSp add">
        <pc:chgData name="Cesar Augusto Lopez Gallego" userId="0dfa9112-9251-4882-b472-cf2dfcee09d1" providerId="ADAL" clId="{D052728D-B5C2-4ABA-8FC7-C208A7C346E2}" dt="2021-09-29T17:57:37.563" v="3958" actId="20577"/>
        <pc:sldMkLst>
          <pc:docMk/>
          <pc:sldMk cId="1268552835" sldId="271"/>
        </pc:sldMkLst>
        <pc:spChg chg="mod">
          <ac:chgData name="Cesar Augusto Lopez Gallego" userId="0dfa9112-9251-4882-b472-cf2dfcee09d1" providerId="ADAL" clId="{D052728D-B5C2-4ABA-8FC7-C208A7C346E2}" dt="2021-09-29T17:57:37.563" v="3958" actId="20577"/>
          <ac:spMkLst>
            <pc:docMk/>
            <pc:sldMk cId="1268552835" sldId="271"/>
            <ac:spMk id="3" creationId="{C0B7794F-3113-4A18-BD50-73FE8B9EF744}"/>
          </ac:spMkLst>
        </pc:spChg>
      </pc:sldChg>
      <pc:sldChg chg="add del">
        <pc:chgData name="Cesar Augusto Lopez Gallego" userId="0dfa9112-9251-4882-b472-cf2dfcee09d1" providerId="ADAL" clId="{D052728D-B5C2-4ABA-8FC7-C208A7C346E2}" dt="2021-09-29T12:52:15.454" v="3155" actId="2696"/>
        <pc:sldMkLst>
          <pc:docMk/>
          <pc:sldMk cId="2883413552" sldId="271"/>
        </pc:sldMkLst>
      </pc:sldChg>
      <pc:sldChg chg="add">
        <pc:chgData name="Cesar Augusto Lopez Gallego" userId="0dfa9112-9251-4882-b472-cf2dfcee09d1" providerId="ADAL" clId="{D052728D-B5C2-4ABA-8FC7-C208A7C346E2}" dt="2021-09-29T18:12:56.647" v="3959"/>
        <pc:sldMkLst>
          <pc:docMk/>
          <pc:sldMk cId="0" sldId="285"/>
        </pc:sldMkLst>
      </pc:sldChg>
    </pc:docChg>
  </pc:docChgLst>
  <pc:docChgLst>
    <pc:chgData name="Cesar Augusto Lopez Gallego" userId="0dfa9112-9251-4882-b472-cf2dfcee09d1" providerId="ADAL" clId="{0A74DC6A-8893-4D5A-A869-E87FF32D71E2}"/>
    <pc:docChg chg="modSld">
      <pc:chgData name="Cesar Augusto Lopez Gallego" userId="0dfa9112-9251-4882-b472-cf2dfcee09d1" providerId="ADAL" clId="{0A74DC6A-8893-4D5A-A869-E87FF32D71E2}" dt="2025-01-19T15:14:19.417" v="0" actId="1076"/>
      <pc:docMkLst>
        <pc:docMk/>
      </pc:docMkLst>
      <pc:sldChg chg="modSp mod">
        <pc:chgData name="Cesar Augusto Lopez Gallego" userId="0dfa9112-9251-4882-b472-cf2dfcee09d1" providerId="ADAL" clId="{0A74DC6A-8893-4D5A-A869-E87FF32D71E2}" dt="2025-01-19T15:14:19.417" v="0" actId="1076"/>
        <pc:sldMkLst>
          <pc:docMk/>
          <pc:sldMk cId="616583422" sldId="267"/>
        </pc:sldMkLst>
        <pc:spChg chg="mod">
          <ac:chgData name="Cesar Augusto Lopez Gallego" userId="0dfa9112-9251-4882-b472-cf2dfcee09d1" providerId="ADAL" clId="{0A74DC6A-8893-4D5A-A869-E87FF32D71E2}" dt="2025-01-19T15:14:19.417" v="0" actId="1076"/>
          <ac:spMkLst>
            <pc:docMk/>
            <pc:sldMk cId="616583422" sldId="267"/>
            <ac:spMk id="4" creationId="{8EE665D1-C38D-42E5-B829-7ABDC71633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D431-BA94-4F8F-8B1D-5D548E3CD29D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12899-4F16-4026-B138-93242A7B39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2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30f5f1577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630f5f157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39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0f5f1577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630f5f157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30f5f1577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630f5f157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950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81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899-4F16-4026-B138-93242A7B39E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326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30f5f1577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630f5f157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69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30f5f157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630f5f157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467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30f5f1577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630f5f157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57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30f5f1577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630f5f157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6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30f5f1577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630f5f157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11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30f5f1577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30f5f157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60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30f5f1577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630f5f157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23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0f5f1577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630f5f157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4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2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07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87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36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43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63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06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944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6014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535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4049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795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7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453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911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29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48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94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28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4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79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8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4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9D98-DBD6-4917-A301-8FD1A42DE569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47BE-8720-4DE5-A213-763ADC38FF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7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5338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b" anchorCtr="0">
            <a:noAutofit/>
          </a:bodyPr>
          <a:lstStyle/>
          <a:p>
            <a:pPr algn="r"/>
            <a:r>
              <a:rPr lang="es-CO"/>
              <a:t>Herencia</a:t>
            </a:r>
            <a:endParaRPr/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3228" y="1384190"/>
            <a:ext cx="3846715" cy="3417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8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Clases abstractas</a:t>
            </a:r>
            <a:endParaRPr/>
          </a:p>
        </p:txBody>
      </p:sp>
      <p:sp>
        <p:nvSpPr>
          <p:cNvPr id="396" name="Google Shape;396;p4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068882" cy="152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000"/>
            </a:pPr>
            <a:r>
              <a:rPr lang="es-CO" sz="1765" dirty="0"/>
              <a:t>No se puede instanciar de estas clases, se usa para la herencia</a:t>
            </a:r>
            <a:endParaRPr dirty="0"/>
          </a:p>
          <a:p>
            <a:pPr marL="228605" indent="-228605">
              <a:buSzPts val="2000"/>
            </a:pPr>
            <a:r>
              <a:rPr lang="es-CO" sz="1765" dirty="0"/>
              <a:t>Para implementarlas, se pone la palabra </a:t>
            </a:r>
            <a:r>
              <a:rPr lang="es-CO" sz="1765" dirty="0" err="1"/>
              <a:t>abstract</a:t>
            </a:r>
            <a:r>
              <a:rPr lang="es-CO" sz="1765" dirty="0"/>
              <a:t> antes del nombre de la clase</a:t>
            </a:r>
            <a:endParaRPr dirty="0"/>
          </a:p>
          <a:p>
            <a:pPr marL="228605" indent="-228605">
              <a:buSzPts val="2000"/>
            </a:pPr>
            <a:r>
              <a:rPr lang="es-CO" sz="1765" b="1" dirty="0">
                <a:solidFill>
                  <a:srgbClr val="00B050"/>
                </a:solidFill>
              </a:rPr>
              <a:t>En el UML se utilizan letras </a:t>
            </a:r>
            <a:r>
              <a:rPr lang="es-CO" sz="1765" b="1" i="1" dirty="0">
                <a:solidFill>
                  <a:srgbClr val="00B050"/>
                </a:solidFill>
              </a:rPr>
              <a:t>itálicas</a:t>
            </a:r>
            <a:r>
              <a:rPr lang="es-CO" sz="1765" b="1" dirty="0">
                <a:solidFill>
                  <a:srgbClr val="00B050"/>
                </a:solidFill>
              </a:rPr>
              <a:t> para identificar que es una clase abstracta</a:t>
            </a:r>
            <a:endParaRPr b="1" dirty="0">
              <a:solidFill>
                <a:srgbClr val="00B050"/>
              </a:solidFill>
            </a:endParaRPr>
          </a:p>
          <a:p>
            <a:pPr marL="228605" indent="-228605">
              <a:buSzPts val="2000"/>
            </a:pPr>
            <a:r>
              <a:rPr lang="es-CO" sz="1765" b="1" dirty="0">
                <a:solidFill>
                  <a:srgbClr val="FF0000"/>
                </a:solidFill>
              </a:rPr>
              <a:t>Los métodos abstractos también se </a:t>
            </a:r>
            <a:r>
              <a:rPr lang="es-CO" sz="1765" b="1" dirty="0" err="1">
                <a:solidFill>
                  <a:srgbClr val="FF0000"/>
                </a:solidFill>
              </a:rPr>
              <a:t>se</a:t>
            </a:r>
            <a:r>
              <a:rPr lang="es-CO" sz="1765" b="1" dirty="0">
                <a:solidFill>
                  <a:srgbClr val="FF0000"/>
                </a:solidFill>
              </a:rPr>
              <a:t> escriben con itálica y deben ser implementados en las subclases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397" name="Google Shape;39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354" y="3529204"/>
            <a:ext cx="8825865" cy="264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664412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Tenga en cuenta al definir el ocultamiento</a:t>
            </a:r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 dirty="0"/>
              <a:t>Una subclase </a:t>
            </a:r>
            <a:r>
              <a:rPr lang="es-CO" dirty="0">
                <a:solidFill>
                  <a:srgbClr val="FF0000"/>
                </a:solidFill>
              </a:rPr>
              <a:t>no puede acceder</a:t>
            </a:r>
            <a:r>
              <a:rPr lang="es-CO" dirty="0"/>
              <a:t> a atributos y métodos </a:t>
            </a:r>
            <a:r>
              <a:rPr lang="es-CO" dirty="0">
                <a:solidFill>
                  <a:srgbClr val="FF0000"/>
                </a:solidFill>
              </a:rPr>
              <a:t>privados</a:t>
            </a:r>
            <a:r>
              <a:rPr lang="es-CO" dirty="0"/>
              <a:t> de su superclase.  </a:t>
            </a:r>
            <a:endParaRPr dirty="0"/>
          </a:p>
          <a:p>
            <a:pPr marL="228605" indent="-228605"/>
            <a:r>
              <a:rPr lang="es-CO" dirty="0"/>
              <a:t>Para ocultar los detalles de las subclases y las superclases y funciones externas a la jerarquía de clases, una superclase utiliza normalmente </a:t>
            </a:r>
            <a:r>
              <a:rPr lang="es-CO" dirty="0">
                <a:solidFill>
                  <a:srgbClr val="FF0000"/>
                </a:solidFill>
              </a:rPr>
              <a:t>elementos protegidos </a:t>
            </a:r>
            <a:r>
              <a:rPr lang="es-CO" dirty="0"/>
              <a:t>en lugar de elementos privados</a:t>
            </a:r>
            <a:endParaRPr dirty="0"/>
          </a:p>
          <a:p>
            <a:pPr marL="228605" indent="-228605"/>
            <a:r>
              <a:rPr lang="es-CO" dirty="0"/>
              <a:t>Los miembros protegidos de la clase base podrán ser usados </a:t>
            </a:r>
            <a:r>
              <a:rPr lang="es-CO" u="sng" dirty="0"/>
              <a:t>solamente</a:t>
            </a:r>
            <a:r>
              <a:rPr lang="es-CO" dirty="0"/>
              <a:t> por los métodos de sus subclases. </a:t>
            </a:r>
            <a:endParaRPr dirty="0"/>
          </a:p>
          <a:p>
            <a:pPr marL="228605" indent="-228605"/>
            <a:r>
              <a:rPr lang="es-CO" dirty="0"/>
              <a:t>Los miembros públicos estarán disponibles para los métodos de las subclases y para todos en general.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9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0" y="386381"/>
            <a:ext cx="2415824" cy="1325563"/>
          </a:xfrm>
        </p:spPr>
        <p:txBody>
          <a:bodyPr/>
          <a:lstStyle/>
          <a:p>
            <a:r>
              <a:rPr lang="es-CO" sz="4000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1944"/>
            <a:ext cx="10515600" cy="4541308"/>
          </a:xfrm>
        </p:spPr>
        <p:txBody>
          <a:bodyPr/>
          <a:lstStyle/>
          <a:p>
            <a:pPr marL="23926" indent="0">
              <a:buNone/>
            </a:pPr>
            <a:r>
              <a:rPr lang="es-CO" sz="1600" dirty="0"/>
              <a:t>Un concesionario de automóviles vende tres tipos de autos nuevos: camionetas; deportivos y taxis. Todos los autos tienen placa(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de 6 caracteres no nulo no blanco</a:t>
            </a:r>
            <a:r>
              <a:rPr lang="es-CO" sz="1600" dirty="0"/>
              <a:t>), marca(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3 caracteres no nulo no blanco</a:t>
            </a:r>
            <a:r>
              <a:rPr lang="es-CO" sz="1600" dirty="0"/>
              <a:t>), modelo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no nulo no blanco</a:t>
            </a:r>
            <a:r>
              <a:rPr lang="es-CO" sz="1600" dirty="0"/>
              <a:t>), año(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que puede ser igual al año actual o hasta 2 años mayor</a:t>
            </a:r>
            <a:r>
              <a:rPr lang="es-CO" sz="1600" dirty="0"/>
              <a:t>), cilindraje(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entero corto sin signo entre 1000 y 6000</a:t>
            </a:r>
            <a:r>
              <a:rPr lang="es-CO" sz="1600" dirty="0"/>
              <a:t>), número de puestos(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byte entre 2 y 7</a:t>
            </a:r>
            <a:r>
              <a:rPr lang="es-CO" sz="1600" dirty="0"/>
              <a:t>), kilometraje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entero sin signo que comienza en cero para todos los autos</a:t>
            </a:r>
            <a:r>
              <a:rPr lang="es-CO" sz="1600" dirty="0"/>
              <a:t>)  y número de puertas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byte que pueden ser solamente: 2 o 3 o 5</a:t>
            </a:r>
            <a:r>
              <a:rPr lang="es-CO" sz="1600" dirty="0"/>
              <a:t>)</a:t>
            </a:r>
          </a:p>
          <a:p>
            <a:pPr marL="23926" indent="0">
              <a:buNone/>
            </a:pPr>
            <a:r>
              <a:rPr lang="es-CO" sz="1600" dirty="0"/>
              <a:t>Las camionetas tienen un booleano que indica si tienen o no doble que siempre comienza en false y el número de exploradoras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byte entre 1 y 6</a:t>
            </a:r>
            <a:r>
              <a:rPr lang="es-CO" sz="1600" dirty="0"/>
              <a:t>). Los deportivos tienen un booleano que indica si son coupé y otro si es no descapotable. Ambos comienzan en true. Los taxis el número de la tarjeta de operación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5 caracteres no nulo no blanco</a:t>
            </a:r>
            <a:r>
              <a:rPr lang="es-CO" sz="1600" dirty="0"/>
              <a:t>)  y la empresa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6 caracteres no nulo no blanco</a:t>
            </a:r>
            <a:r>
              <a:rPr lang="es-CO" sz="1600" dirty="0"/>
              <a:t>) </a:t>
            </a:r>
          </a:p>
          <a:p>
            <a:pPr marL="23926" indent="0">
              <a:buNone/>
            </a:pPr>
            <a:r>
              <a:rPr lang="es-CO" sz="1600" dirty="0"/>
              <a:t>El concesionario está compuesto por una lista de ventas y tiene como información el nombre(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5 caracteres no nulo no blanco</a:t>
            </a:r>
            <a:r>
              <a:rPr lang="es-CO" sz="1600" dirty="0"/>
              <a:t>) y la dirección(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10 caracteres no nulo no blanco</a:t>
            </a:r>
            <a:r>
              <a:rPr lang="es-CO" sz="1600" dirty="0"/>
              <a:t>)</a:t>
            </a:r>
          </a:p>
          <a:p>
            <a:pPr marL="23926" indent="0">
              <a:buNone/>
            </a:pPr>
            <a:r>
              <a:rPr lang="es-CO" sz="1600" dirty="0"/>
              <a:t>Dos tipos personas participan en la venta de un vehículo: clientes y vendedores. Como personas tienen los siguientes atributos comunes : cédula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5 caracteres no nulo no blanco</a:t>
            </a:r>
            <a:r>
              <a:rPr lang="es-CO" sz="1600" dirty="0"/>
              <a:t>) y nombre 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texto mayor o igual a 10 caracteres no nulo no blanco</a:t>
            </a:r>
            <a:r>
              <a:rPr lang="es-CO" sz="1600" dirty="0"/>
              <a:t>). El vendedor tiene un atributo comisión (</a:t>
            </a:r>
            <a:r>
              <a:rPr lang="es-CO" sz="1600" i="1" dirty="0" err="1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 entre el 0,015 y 0,02</a:t>
            </a:r>
            <a:r>
              <a:rPr lang="es-CO" sz="1600" dirty="0"/>
              <a:t>) y el cliente un atributo descuento (</a:t>
            </a:r>
            <a:r>
              <a:rPr lang="es-CO" sz="1600" i="1" dirty="0" err="1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 entre el 0,01 y 0,025</a:t>
            </a:r>
            <a:r>
              <a:rPr lang="es-CO" sz="1600" dirty="0"/>
              <a:t>). </a:t>
            </a:r>
          </a:p>
          <a:p>
            <a:pPr marL="23926" indent="0">
              <a:buNone/>
            </a:pPr>
            <a:r>
              <a:rPr lang="es-CO" sz="1600" dirty="0"/>
              <a:t>Cada venta está compuesta por: el cliente, el vendedor, el automóvil, el valor (</a:t>
            </a:r>
            <a:r>
              <a:rPr lang="es-CO" sz="1600" i="1" dirty="0" err="1">
                <a:solidFill>
                  <a:schemeClr val="tx2">
                    <a:lumMod val="75000"/>
                  </a:schemeClr>
                </a:solidFill>
              </a:rPr>
              <a:t>long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 sin signo mayor que 60,000,000</a:t>
            </a:r>
            <a:r>
              <a:rPr lang="es-CO" sz="1600" dirty="0"/>
              <a:t>) y la fecha(</a:t>
            </a:r>
            <a:r>
              <a:rPr lang="es-CO" sz="1600" i="1" dirty="0">
                <a:solidFill>
                  <a:schemeClr val="tx2">
                    <a:lumMod val="75000"/>
                  </a:schemeClr>
                </a:solidFill>
              </a:rPr>
              <a:t>que no puede ser menor a la fecha actual</a:t>
            </a:r>
            <a:r>
              <a:rPr lang="es-CO" sz="1600" dirty="0"/>
              <a:t>). 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endParaRPr lang="es-CO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960"/>
            <a:ext cx="4770261" cy="12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A278D-2D0B-4C90-85C0-3F324614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6860"/>
          </a:xfrm>
        </p:spPr>
        <p:txBody>
          <a:bodyPr/>
          <a:lstStyle/>
          <a:p>
            <a:r>
              <a:rPr lang="es-CO" sz="4000" dirty="0"/>
              <a:t>Diseño del ejercicio -Notación compacta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E665D1-C38D-42E5-B829-7ABDC71633C7}"/>
              </a:ext>
            </a:extLst>
          </p:cNvPr>
          <p:cNvSpPr/>
          <p:nvPr/>
        </p:nvSpPr>
        <p:spPr>
          <a:xfrm>
            <a:off x="441593" y="12598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926" indent="0">
              <a:buNone/>
            </a:pPr>
            <a:r>
              <a:rPr lang="es-CO" dirty="0"/>
              <a:t>Un concesionario de automóviles vende </a:t>
            </a:r>
            <a:r>
              <a:rPr lang="es-CO" dirty="0">
                <a:highlight>
                  <a:srgbClr val="00FF00"/>
                </a:highlight>
              </a:rPr>
              <a:t>tres tipos de autos nuevos: camionetas; deportivos y taxis. </a:t>
            </a:r>
            <a:endParaRPr lang="es-CO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1C74602-3197-427A-888D-13D8BC6FB9D6}"/>
              </a:ext>
            </a:extLst>
          </p:cNvPr>
          <p:cNvGrpSpPr/>
          <p:nvPr/>
        </p:nvGrpSpPr>
        <p:grpSpPr>
          <a:xfrm>
            <a:off x="2010562" y="2110560"/>
            <a:ext cx="9002249" cy="3775513"/>
            <a:chOff x="2789495" y="2041323"/>
            <a:chExt cx="9002249" cy="3775513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F8F43DF-C0C5-4FE9-94F6-7735F5EB7DCF}"/>
                </a:ext>
              </a:extLst>
            </p:cNvPr>
            <p:cNvSpPr txBox="1"/>
            <p:nvPr/>
          </p:nvSpPr>
          <p:spPr>
            <a:xfrm>
              <a:off x="10081549" y="3431894"/>
              <a:ext cx="1710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00B050"/>
                  </a:solidFill>
                </a:rPr>
                <a:t>Etiqueta de la herencia</a:t>
              </a: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070BD2A-0817-489D-BD66-7C8CD0404F9E}"/>
                </a:ext>
              </a:extLst>
            </p:cNvPr>
            <p:cNvGrpSpPr/>
            <p:nvPr/>
          </p:nvGrpSpPr>
          <p:grpSpPr>
            <a:xfrm>
              <a:off x="2789495" y="2041323"/>
              <a:ext cx="7870789" cy="3775513"/>
              <a:chOff x="2789495" y="2041323"/>
              <a:chExt cx="7870789" cy="3775513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EB4F0A9-4190-42D0-A26B-F500E2637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9911" y="3018720"/>
                <a:ext cx="6705600" cy="2762250"/>
              </a:xfrm>
              <a:prstGeom prst="rect">
                <a:avLst/>
              </a:prstGeom>
            </p:spPr>
          </p:pic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FBF82C20-ADA3-425A-A085-ABBD7BDDE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3022" y="2302933"/>
                <a:ext cx="1625600" cy="144497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AFD14F3-C861-426E-8A53-AF93E598D8D1}"/>
                  </a:ext>
                </a:extLst>
              </p:cNvPr>
              <p:cNvSpPr txBox="1"/>
              <p:nvPr/>
            </p:nvSpPr>
            <p:spPr>
              <a:xfrm>
                <a:off x="8396076" y="2041323"/>
                <a:ext cx="226420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400" dirty="0">
                    <a:solidFill>
                      <a:srgbClr val="00B050"/>
                    </a:solidFill>
                  </a:rPr>
                  <a:t>Símbolo UML para la Herencia, apunta a la superclase</a:t>
                </a:r>
              </a:p>
            </p:txBody>
          </p:sp>
          <p:cxnSp>
            <p:nvCxnSpPr>
              <p:cNvPr id="12" name="Conector recto de flecha 11">
                <a:extLst>
                  <a:ext uri="{FF2B5EF4-FFF2-40B4-BE49-F238E27FC236}">
                    <a16:creationId xmlns:a16="http://schemas.microsoft.com/office/drawing/2014/main" id="{0B415964-1A34-44B8-BE54-36887A1D2475}"/>
                  </a:ext>
                </a:extLst>
              </p:cNvPr>
              <p:cNvCxnSpPr/>
              <p:nvPr/>
            </p:nvCxnSpPr>
            <p:spPr>
              <a:xfrm flipV="1">
                <a:off x="8021256" y="3912243"/>
                <a:ext cx="2060293" cy="40511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C77DA828-BC74-4C5F-B86D-251876C5B4D6}"/>
                  </a:ext>
                </a:extLst>
              </p:cNvPr>
              <p:cNvSpPr/>
              <p:nvPr/>
            </p:nvSpPr>
            <p:spPr>
              <a:xfrm>
                <a:off x="2789495" y="4860223"/>
                <a:ext cx="6863787" cy="956613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8FDD5AE-81B1-4AB7-A896-C34DB52CCE97}"/>
                </a:ext>
              </a:extLst>
            </p:cNvPr>
            <p:cNvSpPr txBox="1"/>
            <p:nvPr/>
          </p:nvSpPr>
          <p:spPr>
            <a:xfrm>
              <a:off x="9945511" y="4983136"/>
              <a:ext cx="1710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00B050"/>
                  </a:solidFill>
                </a:rPr>
                <a:t>Subclases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58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38F1870-9781-42B2-B515-96ED6E9269E7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kern="0" dirty="0"/>
              <a:t>Diseño del ejercicio -Notación compacta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8DE7750-19D6-4D35-BCAD-C2E3AC9B362E}"/>
              </a:ext>
            </a:extLst>
          </p:cNvPr>
          <p:cNvGrpSpPr/>
          <p:nvPr/>
        </p:nvGrpSpPr>
        <p:grpSpPr>
          <a:xfrm>
            <a:off x="733779" y="1254183"/>
            <a:ext cx="10349088" cy="4841833"/>
            <a:chOff x="1004712" y="1276760"/>
            <a:chExt cx="10349088" cy="484183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4CB260-815D-4839-99EF-82DC1922DE0A}"/>
                </a:ext>
              </a:extLst>
            </p:cNvPr>
            <p:cNvSpPr/>
            <p:nvPr/>
          </p:nvSpPr>
          <p:spPr>
            <a:xfrm>
              <a:off x="1117600" y="1406436"/>
              <a:ext cx="41204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dirty="0"/>
                <a:t>El concesionario </a:t>
              </a:r>
              <a:r>
                <a:rPr lang="es-CO" dirty="0">
                  <a:highlight>
                    <a:srgbClr val="FF0000"/>
                  </a:highlight>
                </a:rPr>
                <a:t>está compuesto por una lista de ventas </a:t>
              </a:r>
              <a:r>
                <a:rPr lang="es-CO" dirty="0"/>
                <a:t>y tiene como información el nombre y la dirección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D76D3DE-5F9B-4C26-98AF-C75B323D6468}"/>
                </a:ext>
              </a:extLst>
            </p:cNvPr>
            <p:cNvSpPr/>
            <p:nvPr/>
          </p:nvSpPr>
          <p:spPr>
            <a:xfrm>
              <a:off x="1004712" y="3651072"/>
              <a:ext cx="412044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26" indent="0">
                <a:buNone/>
              </a:pPr>
              <a:r>
                <a:rPr lang="es-CO" dirty="0">
                  <a:highlight>
                    <a:srgbClr val="00FFFF"/>
                  </a:highlight>
                </a:rPr>
                <a:t>Dos tipos de personas participan en la venta de un vehículo: clientes y vendedores. </a:t>
              </a:r>
              <a:r>
                <a:rPr lang="es-CO" dirty="0"/>
                <a:t>Como personas tienen los siguientes atributos comunes : cédula  y nombre. El vendedor tiene un atributo comisión y el cliente un atributo descuento. 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FFBE09D-9787-44FE-9A3D-954B2EE01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4621" y="1406436"/>
              <a:ext cx="4020256" cy="1229084"/>
            </a:xfrm>
            <a:prstGeom prst="rect">
              <a:avLst/>
            </a:prstGeom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AB256F29-B09A-4649-9F70-606E4CABFDFE}"/>
                </a:ext>
              </a:extLst>
            </p:cNvPr>
            <p:cNvCxnSpPr/>
            <p:nvPr/>
          </p:nvCxnSpPr>
          <p:spPr>
            <a:xfrm>
              <a:off x="5125156" y="1580444"/>
              <a:ext cx="15691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D6114E5-99AC-411F-9C8B-9346A6CEBD27}"/>
                </a:ext>
              </a:extLst>
            </p:cNvPr>
            <p:cNvSpPr/>
            <p:nvPr/>
          </p:nvSpPr>
          <p:spPr>
            <a:xfrm>
              <a:off x="7778044" y="1276760"/>
              <a:ext cx="756355" cy="591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E7C2497-C5F2-44A3-A730-044B2CAA65E7}"/>
                </a:ext>
              </a:extLst>
            </p:cNvPr>
            <p:cNvSpPr txBox="1"/>
            <p:nvPr/>
          </p:nvSpPr>
          <p:spPr>
            <a:xfrm>
              <a:off x="6645940" y="1771130"/>
              <a:ext cx="2264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rgbClr val="FF0000"/>
                  </a:solidFill>
                </a:rPr>
                <a:t>Composición: si el concesionario deja de existir, también dejan de existir las ventas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B5C0C35-07BF-4FB0-AB3B-34E00929D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4543" y="4233930"/>
              <a:ext cx="2864193" cy="1884663"/>
            </a:xfrm>
            <a:prstGeom prst="rect">
              <a:avLst/>
            </a:prstGeom>
          </p:spPr>
        </p:pic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B8052EA-1306-4BF0-B019-EB93F115D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2578" y="3448756"/>
              <a:ext cx="891821" cy="1481657"/>
            </a:xfrm>
            <a:prstGeom prst="straightConnector1">
              <a:avLst/>
            </a:prstGeom>
            <a:ln>
              <a:solidFill>
                <a:srgbClr val="66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8247D37-1602-4BE1-88B2-19A9463C0C09}"/>
                </a:ext>
              </a:extLst>
            </p:cNvPr>
            <p:cNvSpPr txBox="1"/>
            <p:nvPr/>
          </p:nvSpPr>
          <p:spPr>
            <a:xfrm>
              <a:off x="8968736" y="2998188"/>
              <a:ext cx="226420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66FFFF"/>
                  </a:solidFill>
                </a:rPr>
                <a:t>Símbolo UML para la Herencia, apunta a la superclase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46870C6-4598-4B45-B0B3-7C4ACE5272FD}"/>
                </a:ext>
              </a:extLst>
            </p:cNvPr>
            <p:cNvSpPr txBox="1"/>
            <p:nvPr/>
          </p:nvSpPr>
          <p:spPr>
            <a:xfrm>
              <a:off x="8336669" y="4913620"/>
              <a:ext cx="2373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66FFFF"/>
                  </a:solidFill>
                </a:rPr>
                <a:t>Etiqueta de la herencia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1B1618E-BFD2-46D2-A775-39C9EC3552C6}"/>
                </a:ext>
              </a:extLst>
            </p:cNvPr>
            <p:cNvSpPr/>
            <p:nvPr/>
          </p:nvSpPr>
          <p:spPr>
            <a:xfrm>
              <a:off x="5034845" y="5392078"/>
              <a:ext cx="4528126" cy="591340"/>
            </a:xfrm>
            <a:prstGeom prst="ellipse">
              <a:avLst/>
            </a:prstGeom>
            <a:noFill/>
            <a:ln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66FFFF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DFA6E50-B678-4C37-B5AA-9F78740B93BF}"/>
                </a:ext>
              </a:extLst>
            </p:cNvPr>
            <p:cNvSpPr txBox="1"/>
            <p:nvPr/>
          </p:nvSpPr>
          <p:spPr>
            <a:xfrm>
              <a:off x="9643605" y="5528508"/>
              <a:ext cx="17101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400" dirty="0">
                  <a:solidFill>
                    <a:srgbClr val="66FFFF"/>
                  </a:solidFill>
                </a:rPr>
                <a:t>Subclases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09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>
            <a:extLst>
              <a:ext uri="{FF2B5EF4-FFF2-40B4-BE49-F238E27FC236}">
                <a16:creationId xmlns:a16="http://schemas.microsoft.com/office/drawing/2014/main" id="{71C00AD1-FF07-49B7-83BF-FBE000AB4027}"/>
              </a:ext>
            </a:extLst>
          </p:cNvPr>
          <p:cNvSpPr txBox="1">
            <a:spLocks/>
          </p:cNvSpPr>
          <p:nvPr/>
        </p:nvSpPr>
        <p:spPr>
          <a:xfrm>
            <a:off x="799617" y="593122"/>
            <a:ext cx="9316656" cy="7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kern="0" dirty="0"/>
              <a:t>Diseño del ejercicio -Notación compacta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B613FA23-5720-4CEE-A4E9-B3E82B08EF65}"/>
              </a:ext>
            </a:extLst>
          </p:cNvPr>
          <p:cNvGrpSpPr/>
          <p:nvPr/>
        </p:nvGrpSpPr>
        <p:grpSpPr>
          <a:xfrm>
            <a:off x="490879" y="1921822"/>
            <a:ext cx="11210242" cy="4202665"/>
            <a:chOff x="700107" y="1910533"/>
            <a:chExt cx="11210242" cy="4202665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27D3DCB-0D9E-4C11-8E15-6F97278A9254}"/>
                </a:ext>
              </a:extLst>
            </p:cNvPr>
            <p:cNvSpPr/>
            <p:nvPr/>
          </p:nvSpPr>
          <p:spPr>
            <a:xfrm>
              <a:off x="700107" y="1910533"/>
              <a:ext cx="107917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26" indent="0">
                <a:buNone/>
              </a:pPr>
              <a:r>
                <a:rPr lang="es-CO" dirty="0">
                  <a:highlight>
                    <a:srgbClr val="00FF00"/>
                  </a:highlight>
                </a:rPr>
                <a:t>Cada venta está compuesta por: el cliente, el vendedor</a:t>
              </a:r>
              <a:r>
                <a:rPr lang="es-CO" dirty="0"/>
                <a:t>, </a:t>
              </a:r>
              <a:r>
                <a:rPr lang="es-CO" dirty="0">
                  <a:highlight>
                    <a:srgbClr val="00FF00"/>
                  </a:highlight>
                </a:rPr>
                <a:t>el automóvil</a:t>
              </a:r>
              <a:r>
                <a:rPr lang="es-CO" dirty="0"/>
                <a:t>, el valor y la fecha. 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21B5AFF-D42B-4C62-8EC6-1E9FAA98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617" y="2499709"/>
              <a:ext cx="3886200" cy="2152650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8573F75-3C21-4CB2-AD87-2C09C377D216}"/>
                </a:ext>
              </a:extLst>
            </p:cNvPr>
            <p:cNvSpPr/>
            <p:nvPr/>
          </p:nvSpPr>
          <p:spPr>
            <a:xfrm>
              <a:off x="1105828" y="3576034"/>
              <a:ext cx="3579989" cy="933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7C8598C-009A-4F56-9A3A-EC68E3761920}"/>
                </a:ext>
              </a:extLst>
            </p:cNvPr>
            <p:cNvSpPr txBox="1"/>
            <p:nvPr/>
          </p:nvSpPr>
          <p:spPr>
            <a:xfrm>
              <a:off x="1704139" y="37290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B3F857-98FC-40CC-862A-3946EDD9CB46}"/>
                </a:ext>
              </a:extLst>
            </p:cNvPr>
            <p:cNvSpPr txBox="1"/>
            <p:nvPr/>
          </p:nvSpPr>
          <p:spPr>
            <a:xfrm>
              <a:off x="2974139" y="385885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17025B7-A3DA-4207-B677-D5488D590CBD}"/>
                </a:ext>
              </a:extLst>
            </p:cNvPr>
            <p:cNvSpPr txBox="1"/>
            <p:nvPr/>
          </p:nvSpPr>
          <p:spPr>
            <a:xfrm>
              <a:off x="997288" y="4856108"/>
              <a:ext cx="18985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rgbClr val="FF0000"/>
                  </a:solidFill>
                </a:rPr>
                <a:t>No es correcta esta agregación pues la venta va a contener los dos hijos, entonces se relaciona al padre</a:t>
              </a: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5DEFBE0-0477-4C3E-B6EF-20488B168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4128" y="2499709"/>
              <a:ext cx="4532044" cy="3613489"/>
            </a:xfrm>
            <a:prstGeom prst="rect">
              <a:avLst/>
            </a:prstGeom>
          </p:spPr>
        </p:pic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54182D6-83DB-4804-95E0-1DBDC0E4A9E8}"/>
                </a:ext>
              </a:extLst>
            </p:cNvPr>
            <p:cNvSpPr/>
            <p:nvPr/>
          </p:nvSpPr>
          <p:spPr>
            <a:xfrm>
              <a:off x="6970999" y="3697728"/>
              <a:ext cx="1241904" cy="62364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37DD7C8-728E-4D07-A747-2BAF7CF4A6D7}"/>
                </a:ext>
              </a:extLst>
            </p:cNvPr>
            <p:cNvCxnSpPr/>
            <p:nvPr/>
          </p:nvCxnSpPr>
          <p:spPr>
            <a:xfrm>
              <a:off x="8212903" y="4009551"/>
              <a:ext cx="1544555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1274773-820D-42C6-BEF6-1DCC2A038883}"/>
                </a:ext>
              </a:extLst>
            </p:cNvPr>
            <p:cNvSpPr txBox="1"/>
            <p:nvPr/>
          </p:nvSpPr>
          <p:spPr>
            <a:xfrm>
              <a:off x="9757459" y="3858851"/>
              <a:ext cx="21528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accent6"/>
                  </a:solidFill>
                </a:rPr>
                <a:t>Agregaciones, las clases siguen existiendo si la venta desaparece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C2CB28E-FDAC-4808-8FFE-E7E6D0390D74}"/>
                </a:ext>
              </a:extLst>
            </p:cNvPr>
            <p:cNvSpPr/>
            <p:nvPr/>
          </p:nvSpPr>
          <p:spPr>
            <a:xfrm>
              <a:off x="8780640" y="3117176"/>
              <a:ext cx="1241904" cy="62364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497FA30-8008-43C3-8BE5-6F6FD838D6C9}"/>
                </a:ext>
              </a:extLst>
            </p:cNvPr>
            <p:cNvSpPr/>
            <p:nvPr/>
          </p:nvSpPr>
          <p:spPr>
            <a:xfrm>
              <a:off x="7037372" y="4513098"/>
              <a:ext cx="1241904" cy="62364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0837622-3E3D-4C94-A180-EAA6BB550D1D}"/>
                </a:ext>
              </a:extLst>
            </p:cNvPr>
            <p:cNvSpPr txBox="1"/>
            <p:nvPr/>
          </p:nvSpPr>
          <p:spPr>
            <a:xfrm>
              <a:off x="5248286" y="2888708"/>
              <a:ext cx="2152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accent6"/>
                  </a:solidFill>
                </a:rPr>
                <a:t>Se relacionan con los padres</a:t>
              </a:r>
            </a:p>
          </p:txBody>
        </p:sp>
        <p:cxnSp>
          <p:nvCxnSpPr>
            <p:cNvPr id="25" name="Conector: angular 24">
              <a:extLst>
                <a:ext uri="{FF2B5EF4-FFF2-40B4-BE49-F238E27FC236}">
                  <a16:creationId xmlns:a16="http://schemas.microsoft.com/office/drawing/2014/main" id="{5D9FB8C7-726C-42B4-B25D-45D8427FA52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0800000">
              <a:off x="5927722" y="3160272"/>
              <a:ext cx="1109651" cy="1664650"/>
            </a:xfrm>
            <a:prstGeom prst="bentConnector2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5B9E1916-B0EC-49A1-8B8E-1275AC37AE12}"/>
                </a:ext>
              </a:extLst>
            </p:cNvPr>
            <p:cNvCxnSpPr>
              <a:stCxn id="18" idx="2"/>
              <a:endCxn id="21" idx="3"/>
            </p:cNvCxnSpPr>
            <p:nvPr/>
          </p:nvCxnSpPr>
          <p:spPr>
            <a:xfrm flipH="1" flipV="1">
              <a:off x="7401176" y="3027208"/>
              <a:ext cx="1379464" cy="40179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28B9414B-4CF6-4B71-BC2F-5E6A7A06B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9689" y="2370667"/>
              <a:ext cx="2359378" cy="1058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EBFB4FE5-8E41-4C9E-AEB1-DE0EEC1CD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4729" y="2279865"/>
              <a:ext cx="1923383" cy="1231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CFEB2A76-5E37-4375-8AEB-E4E1C0509D8B}"/>
                </a:ext>
              </a:extLst>
            </p:cNvPr>
            <p:cNvCxnSpPr/>
            <p:nvPr/>
          </p:nvCxnSpPr>
          <p:spPr>
            <a:xfrm>
              <a:off x="4809067" y="2279865"/>
              <a:ext cx="1286932" cy="61582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0B687975-D49E-4620-B035-1123C94C6747}"/>
                </a:ext>
              </a:extLst>
            </p:cNvPr>
            <p:cNvCxnSpPr/>
            <p:nvPr/>
          </p:nvCxnSpPr>
          <p:spPr>
            <a:xfrm>
              <a:off x="5927721" y="2306146"/>
              <a:ext cx="168278" cy="4553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66BA37B7-8A49-4BC6-ACC6-D76650B01BE9}"/>
                </a:ext>
              </a:extLst>
            </p:cNvPr>
            <p:cNvCxnSpPr>
              <a:endCxn id="21" idx="0"/>
            </p:cNvCxnSpPr>
            <p:nvPr/>
          </p:nvCxnSpPr>
          <p:spPr>
            <a:xfrm flipH="1">
              <a:off x="6324731" y="2318225"/>
              <a:ext cx="617284" cy="57048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EBDE58FE-6715-4DDA-8570-AFBA5C5BD1BB}"/>
                </a:ext>
              </a:extLst>
            </p:cNvPr>
            <p:cNvSpPr txBox="1"/>
            <p:nvPr/>
          </p:nvSpPr>
          <p:spPr>
            <a:xfrm>
              <a:off x="8489243" y="3203224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100" dirty="0"/>
                <a:t>l_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29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9DCEC3-6260-4E4E-9633-D948A665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22" y="1414053"/>
            <a:ext cx="7507110" cy="472078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7CD5E83-B3C5-4D02-8DE7-F2362A34B193}"/>
              </a:ext>
            </a:extLst>
          </p:cNvPr>
          <p:cNvSpPr txBox="1">
            <a:spLocks/>
          </p:cNvSpPr>
          <p:nvPr/>
        </p:nvSpPr>
        <p:spPr>
          <a:xfrm>
            <a:off x="799617" y="593122"/>
            <a:ext cx="9316656" cy="7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kern="0" dirty="0"/>
              <a:t>Diseño del ejercicio -Notación compacta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F0D55-2D02-4D77-ADA1-E9F54B2188F5}"/>
              </a:ext>
            </a:extLst>
          </p:cNvPr>
          <p:cNvSpPr txBox="1"/>
          <p:nvPr/>
        </p:nvSpPr>
        <p:spPr>
          <a:xfrm>
            <a:off x="6281882" y="2785535"/>
            <a:ext cx="295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l_</a:t>
            </a:r>
          </a:p>
        </p:txBody>
      </p:sp>
    </p:spTree>
    <p:extLst>
      <p:ext uri="{BB962C8B-B14F-4D97-AF65-F5344CB8AC3E}">
        <p14:creationId xmlns:p14="http://schemas.microsoft.com/office/powerpoint/2010/main" val="420177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F0D9D-9E50-476B-BD15-BA45097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0" y="386381"/>
            <a:ext cx="2415824" cy="1325563"/>
          </a:xfrm>
        </p:spPr>
        <p:txBody>
          <a:bodyPr/>
          <a:lstStyle/>
          <a:p>
            <a:r>
              <a:rPr lang="es-CO" sz="4000" dirty="0"/>
              <a:t>Ejercicio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B7794F-3113-4A18-BD50-73FE8B9E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1944"/>
            <a:ext cx="10515600" cy="2995523"/>
          </a:xfrm>
        </p:spPr>
        <p:txBody>
          <a:bodyPr/>
          <a:lstStyle/>
          <a:p>
            <a:pPr marL="23926" indent="0">
              <a:buNone/>
            </a:pPr>
            <a:r>
              <a:rPr lang="es-CO" sz="1600" dirty="0"/>
              <a:t>Después de analizar el código, sigue el ejercicio…..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r>
              <a:rPr lang="es-CO" sz="1600" dirty="0"/>
              <a:t>Las superclases no se pueden instanciar. 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r>
              <a:rPr lang="es-CO" sz="1600" dirty="0"/>
              <a:t>El concesionario tiene una función </a:t>
            </a:r>
            <a:r>
              <a:rPr lang="es-CO" sz="1600" dirty="0" err="1"/>
              <a:t>Registrar_Ventas</a:t>
            </a:r>
            <a:r>
              <a:rPr lang="es-CO" sz="1600" dirty="0"/>
              <a:t>, lo que hace es que instancia una venta solicitando los atributos necesarios: cliente, vendedor y automóvil; y la adiciona en la lista de ventas. Devuelve un </a:t>
            </a:r>
            <a:r>
              <a:rPr lang="es-CO" sz="1600" dirty="0" err="1"/>
              <a:t>string</a:t>
            </a:r>
            <a:r>
              <a:rPr lang="es-CO" sz="1600" dirty="0"/>
              <a:t> con los datos del automóvil, los datos del cliente y el valor de la venta.</a:t>
            </a:r>
          </a:p>
          <a:p>
            <a:pPr marL="23926" indent="0">
              <a:buNone/>
            </a:pPr>
            <a:r>
              <a:rPr lang="es-CO" sz="1600" dirty="0"/>
              <a:t>En el programa principal demostrar instanciando las clases, el funcionamiento de la solución.</a:t>
            </a:r>
          </a:p>
          <a:p>
            <a:pPr marL="23926" indent="0">
              <a:buNone/>
            </a:pPr>
            <a:endParaRPr lang="es-CO" sz="1600" dirty="0"/>
          </a:p>
          <a:p>
            <a:pPr marL="23926" indent="0">
              <a:buNone/>
            </a:pPr>
            <a:endParaRPr lang="es-CO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C93270-D121-4D31-BBB0-8D980B38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960"/>
            <a:ext cx="4770261" cy="12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5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La herencia es la propiedad para: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80000"/>
              </a:lnSpc>
              <a:spcBef>
                <a:spcPts val="0"/>
              </a:spcBef>
              <a:buSzPts val="2935"/>
            </a:pPr>
            <a:r>
              <a:rPr lang="es-CO" sz="2590"/>
              <a:t>Propiedad para: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Compartir atributos y métodos entre clases. 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Definir nuevas clases usando como base clases ya existentes. </a:t>
            </a:r>
            <a:endParaRPr/>
          </a:p>
          <a:p>
            <a:pPr marL="228605" indent="-228605">
              <a:lnSpc>
                <a:spcPct val="80000"/>
              </a:lnSpc>
              <a:buSzPts val="2935"/>
            </a:pPr>
            <a:r>
              <a:rPr lang="es-CO" sz="2590"/>
              <a:t>La clase que hereda se denomina superclase o clase padre</a:t>
            </a:r>
            <a:endParaRPr/>
          </a:p>
          <a:p>
            <a:pPr marL="228605" indent="-228605">
              <a:lnSpc>
                <a:spcPct val="80000"/>
              </a:lnSpc>
              <a:buSzPts val="2935"/>
            </a:pPr>
            <a:r>
              <a:rPr lang="es-CO" sz="2590"/>
              <a:t>La clase que quiere heredar se llama subclase o clase derivada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Hereda los atributos y comportamiento que son específicos de la clase existente. </a:t>
            </a:r>
            <a:endParaRPr/>
          </a:p>
          <a:p>
            <a:pPr marL="228605" indent="-228605">
              <a:lnSpc>
                <a:spcPct val="80000"/>
              </a:lnSpc>
              <a:buSzPts val="2935"/>
            </a:pPr>
            <a:r>
              <a:rPr lang="es-CO" sz="2590"/>
              <a:t>Contribuye a desarrollo de software 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Fiable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Comprensible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De bajo costo</a:t>
            </a:r>
            <a:endParaRPr/>
          </a:p>
          <a:p>
            <a:pPr marL="685816" lvl="1" indent="-228605">
              <a:lnSpc>
                <a:spcPct val="80000"/>
              </a:lnSpc>
              <a:buSzPts val="2516"/>
            </a:pPr>
            <a:r>
              <a:rPr lang="es-CO" sz="2220"/>
              <a:t>Adaptable y reutilizable</a:t>
            </a:r>
            <a:endParaRPr sz="2220"/>
          </a:p>
        </p:txBody>
      </p:sp>
    </p:spTree>
    <p:extLst>
      <p:ext uri="{BB962C8B-B14F-4D97-AF65-F5344CB8AC3E}">
        <p14:creationId xmlns:p14="http://schemas.microsoft.com/office/powerpoint/2010/main" val="30302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581029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Relación  entre clase padre y clase derivada</a:t>
            </a:r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53853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“ES-UN” es la relación que existe entre una clase padre y una clase derivada.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549" y="3454215"/>
            <a:ext cx="1442469" cy="201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5882" y="2427758"/>
            <a:ext cx="2466000" cy="20529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6906945" y="4698741"/>
            <a:ext cx="3199500" cy="40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Libro “</a:t>
            </a:r>
            <a:r>
              <a:rPr lang="es-CO" sz="2118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</a:t>
            </a: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material Bibliográfico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44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Implementación en C#</a:t>
            </a: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80000"/>
              </a:lnSpc>
              <a:spcBef>
                <a:spcPts val="0"/>
              </a:spcBef>
            </a:pPr>
            <a:r>
              <a:rPr lang="es-CO"/>
              <a:t>Se denomina mecanismo de derivación el que en C# permite crear clases derivadas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La nueva clase hereda todos los datos miembro que pertenecen a la clase ya existente. 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Se debe incluir el nombre de la clase base de la que se deriva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El especificador de acceso que indica el tipo de herencia (pública, privada ó protegida). </a:t>
            </a:r>
            <a:endParaRPr/>
          </a:p>
          <a:p>
            <a:pPr marL="228605" indent="-228605">
              <a:lnSpc>
                <a:spcPct val="80000"/>
              </a:lnSpc>
            </a:pPr>
            <a:r>
              <a:rPr lang="es-CO"/>
              <a:t>Sintaxis:  </a:t>
            </a:r>
            <a:endParaRPr/>
          </a:p>
          <a:p>
            <a:pPr marL="0" indent="0" algn="ctr">
              <a:lnSpc>
                <a:spcPct val="80000"/>
              </a:lnSpc>
              <a:buClr>
                <a:srgbClr val="FF0000"/>
              </a:buClr>
              <a:buNone/>
            </a:pPr>
            <a:r>
              <a:rPr lang="es-CO">
                <a:solidFill>
                  <a:srgbClr val="FF0000"/>
                </a:solidFill>
              </a:rPr>
              <a:t>class</a:t>
            </a:r>
            <a:r>
              <a:rPr lang="es-CO"/>
              <a:t> &lt;nombre de clase derivada&gt; </a:t>
            </a:r>
            <a:r>
              <a:rPr lang="es-CO">
                <a:solidFill>
                  <a:srgbClr val="FF0000"/>
                </a:solidFill>
              </a:rPr>
              <a:t>:</a:t>
            </a:r>
            <a:r>
              <a:rPr lang="es-CO"/>
              <a:t> &lt;nombre de clase base&gt; </a:t>
            </a:r>
            <a:endParaRPr/>
          </a:p>
          <a:p>
            <a:pPr marL="0" indent="0" algn="ctr">
              <a:lnSpc>
                <a:spcPct val="80000"/>
              </a:lnSpc>
              <a:buNone/>
            </a:pPr>
            <a:r>
              <a:rPr lang="es-CO"/>
              <a:t>class Libro:MaterialBibliografico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100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Tipos de Herencia</a:t>
            </a:r>
            <a:endParaRPr/>
          </a:p>
        </p:txBody>
      </p:sp>
      <p:grpSp>
        <p:nvGrpSpPr>
          <p:cNvPr id="286" name="Google Shape;286;p29"/>
          <p:cNvGrpSpPr/>
          <p:nvPr/>
        </p:nvGrpSpPr>
        <p:grpSpPr>
          <a:xfrm>
            <a:off x="2354472" y="2333014"/>
            <a:ext cx="8092588" cy="2125615"/>
            <a:chOff x="0" y="23248"/>
            <a:chExt cx="9171600" cy="2409030"/>
          </a:xfrm>
        </p:grpSpPr>
        <p:sp>
          <p:nvSpPr>
            <p:cNvPr id="287" name="Google Shape;287;p29"/>
            <p:cNvSpPr/>
            <p:nvPr/>
          </p:nvSpPr>
          <p:spPr>
            <a:xfrm>
              <a:off x="0" y="23248"/>
              <a:ext cx="9171600" cy="743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80669" rIns="80669" bIns="80669" anchor="ctr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235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9"/>
            <p:cNvSpPr txBox="1"/>
            <p:nvPr/>
          </p:nvSpPr>
          <p:spPr>
            <a:xfrm>
              <a:off x="36296" y="59544"/>
              <a:ext cx="9099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06" tIns="104206" rIns="104206" bIns="104206" anchor="ctr" anchorCtr="0">
              <a:noAutofit/>
            </a:bodyPr>
            <a:lstStyle/>
            <a:p>
              <a:pPr algn="ctr" defTabSz="806867">
                <a:lnSpc>
                  <a:spcPct val="90000"/>
                </a:lnSpc>
                <a:buClr>
                  <a:srgbClr val="FFFFFF"/>
                </a:buClr>
                <a:buSzPts val="3100"/>
              </a:pPr>
              <a:r>
                <a:rPr lang="es-CO" sz="2735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Simple. </a:t>
              </a:r>
              <a:endParaRPr sz="2735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0" y="856063"/>
              <a:ext cx="9171600" cy="743400"/>
            </a:xfrm>
            <a:prstGeom prst="roundRect">
              <a:avLst>
                <a:gd name="adj" fmla="val 16667"/>
              </a:avLst>
            </a:prstGeom>
            <a:solidFill>
              <a:srgbClr val="21E1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80669" rIns="80669" bIns="80669" anchor="ctr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235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 txBox="1"/>
            <p:nvPr/>
          </p:nvSpPr>
          <p:spPr>
            <a:xfrm>
              <a:off x="36296" y="892359"/>
              <a:ext cx="9099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06" tIns="104206" rIns="104206" bIns="104206" anchor="ctr" anchorCtr="0">
              <a:noAutofit/>
            </a:bodyPr>
            <a:lstStyle/>
            <a:p>
              <a:pPr algn="ctr" defTabSz="806867">
                <a:lnSpc>
                  <a:spcPct val="90000"/>
                </a:lnSpc>
                <a:buClr>
                  <a:srgbClr val="FFFFFF"/>
                </a:buClr>
                <a:buSzPts val="3100"/>
              </a:pPr>
              <a:r>
                <a:rPr lang="es-CO" sz="2735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Múltiple. </a:t>
              </a:r>
              <a:endParaRPr sz="2735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0" y="1688878"/>
              <a:ext cx="9171600" cy="743400"/>
            </a:xfrm>
            <a:prstGeom prst="roundRect">
              <a:avLst>
                <a:gd name="adj" fmla="val 16667"/>
              </a:avLst>
            </a:prstGeom>
            <a:solidFill>
              <a:srgbClr val="4371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80669" rIns="80669" bIns="80669" anchor="ctr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235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 txBox="1"/>
            <p:nvPr/>
          </p:nvSpPr>
          <p:spPr>
            <a:xfrm>
              <a:off x="36296" y="1725174"/>
              <a:ext cx="9099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4206" tIns="104206" rIns="104206" bIns="104206" anchor="ctr" anchorCtr="0">
              <a:noAutofit/>
            </a:bodyPr>
            <a:lstStyle/>
            <a:p>
              <a:pPr algn="ctr" defTabSz="806867">
                <a:lnSpc>
                  <a:spcPct val="90000"/>
                </a:lnSpc>
                <a:buClr>
                  <a:srgbClr val="FFFFFF"/>
                </a:buClr>
                <a:buSzPts val="3100"/>
              </a:pPr>
              <a:r>
                <a:rPr lang="es-CO" sz="2735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 niveles múltiples</a:t>
              </a:r>
              <a:endParaRPr sz="2735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70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Simple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112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Cuando sólo se tiene una clase base de la cual heredan la(s) clase(s) derivada(s)</a:t>
            </a:r>
            <a:endParaRPr/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704" y="3733098"/>
            <a:ext cx="5163271" cy="1428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54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Múltiple (No aceptada en C#)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Para derivar una clase, se usan dos clases padre. </a:t>
            </a: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0414" y="3067138"/>
            <a:ext cx="5769624" cy="2177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50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De Niveles Mútiples</a:t>
            </a:r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872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/>
              <a:t>Se presenta cuando una clase derivada se usa como base para definir otra clase derivada. </a:t>
            </a:r>
            <a:endParaRPr/>
          </a:p>
          <a:p>
            <a:pPr marL="228605" indent="-228605"/>
            <a:r>
              <a:rPr lang="es-CO"/>
              <a:t>Varios niveles de herencia</a:t>
            </a:r>
            <a:endParaRPr/>
          </a:p>
          <a:p>
            <a:pPr marL="228605" indent="-228605"/>
            <a:r>
              <a:rPr lang="es-CO"/>
              <a:t> Esta relación puede extenderse a tantos niveles como lo requiera el problema que se esté resolviendo. </a:t>
            </a: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0520" y="2353809"/>
            <a:ext cx="1476581" cy="1895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Ejemplo</a:t>
            </a:r>
            <a:endParaRPr/>
          </a:p>
        </p:txBody>
      </p:sp>
      <p:pic>
        <p:nvPicPr>
          <p:cNvPr id="319" name="Google Shape;319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26509" y="1928290"/>
            <a:ext cx="5703353" cy="218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5442" y="1170110"/>
            <a:ext cx="2749475" cy="64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5381" y="4030106"/>
            <a:ext cx="2629475" cy="54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7476" y="4100366"/>
            <a:ext cx="2924090" cy="51327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/>
        </p:nvSpPr>
        <p:spPr>
          <a:xfrm>
            <a:off x="6829064" y="2837328"/>
            <a:ext cx="772676" cy="35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2710406" y="2837328"/>
            <a:ext cx="772676" cy="35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72657" y="5068598"/>
            <a:ext cx="3105583" cy="116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5327536" y="5378735"/>
            <a:ext cx="3796941" cy="51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Desde el Main(), se invocan directamente las clases heredadas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368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1117</Words>
  <Application>Microsoft Office PowerPoint</Application>
  <PresentationFormat>Panorámica</PresentationFormat>
  <Paragraphs>87</Paragraphs>
  <Slides>17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1_Tema de Office</vt:lpstr>
      <vt:lpstr>Herencia</vt:lpstr>
      <vt:lpstr>La herencia es la propiedad para:</vt:lpstr>
      <vt:lpstr>Relación  entre clase padre y clase derivada</vt:lpstr>
      <vt:lpstr>Implementación en C#</vt:lpstr>
      <vt:lpstr>Tipos de Herencia</vt:lpstr>
      <vt:lpstr>Simple</vt:lpstr>
      <vt:lpstr>Múltiple (No aceptada en C#)</vt:lpstr>
      <vt:lpstr>De Niveles Mútiples</vt:lpstr>
      <vt:lpstr>Ejemplo</vt:lpstr>
      <vt:lpstr>Clases abstractas</vt:lpstr>
      <vt:lpstr>Tenga en cuenta al definir el ocultamiento</vt:lpstr>
      <vt:lpstr>Ejercicio</vt:lpstr>
      <vt:lpstr>Diseño del ejercicio -Notación compacta</vt:lpstr>
      <vt:lpstr>Presentación de PowerPoint</vt:lpstr>
      <vt:lpstr>Presentación de PowerPoint</vt:lpstr>
      <vt:lpstr>Presentación de PowerPoint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Cesar Augusto Lopez Gallego</dc:creator>
  <cp:lastModifiedBy>Cesar Augusto Lopez Gallego</cp:lastModifiedBy>
  <cp:revision>13</cp:revision>
  <dcterms:created xsi:type="dcterms:W3CDTF">2020-08-26T16:19:11Z</dcterms:created>
  <dcterms:modified xsi:type="dcterms:W3CDTF">2025-01-19T17:49:52Z</dcterms:modified>
</cp:coreProperties>
</file>