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56" r:id="rId3"/>
    <p:sldId id="259" r:id="rId4"/>
    <p:sldId id="271" r:id="rId5"/>
    <p:sldId id="272" r:id="rId6"/>
    <p:sldId id="260" r:id="rId7"/>
    <p:sldId id="257" r:id="rId8"/>
    <p:sldId id="1063" r:id="rId9"/>
    <p:sldId id="1064" r:id="rId10"/>
    <p:sldId id="1067" r:id="rId11"/>
    <p:sldId id="1065" r:id="rId12"/>
    <p:sldId id="1066" r:id="rId13"/>
    <p:sldId id="1069" r:id="rId14"/>
    <p:sldId id="1068" r:id="rId15"/>
    <p:sldId id="267" r:id="rId16"/>
    <p:sldId id="269" r:id="rId17"/>
    <p:sldId id="285" r:id="rId18"/>
    <p:sldId id="270" r:id="rId19"/>
    <p:sldId id="286" r:id="rId20"/>
    <p:sldId id="262" r:id="rId21"/>
    <p:sldId id="263" r:id="rId22"/>
    <p:sldId id="282" r:id="rId23"/>
    <p:sldId id="276" r:id="rId24"/>
    <p:sldId id="277" r:id="rId25"/>
    <p:sldId id="281" r:id="rId26"/>
    <p:sldId id="274" r:id="rId27"/>
    <p:sldId id="275" r:id="rId2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79" autoAdjust="0"/>
    <p:restoredTop sz="94660"/>
  </p:normalViewPr>
  <p:slideViewPr>
    <p:cSldViewPr snapToGrid="0">
      <p:cViewPr varScale="1">
        <p:scale>
          <a:sx n="58" d="100"/>
          <a:sy n="58" d="100"/>
        </p:scale>
        <p:origin x="11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Augusto Lopez Gallego" userId="0dfa9112-9251-4882-b472-cf2dfcee09d1" providerId="ADAL" clId="{73C44923-7076-456E-826D-94D69041CB0C}"/>
    <pc:docChg chg="undo redo custSel addSld delSld modSld sldOrd">
      <pc:chgData name="Cesar Augusto Lopez Gallego" userId="0dfa9112-9251-4882-b472-cf2dfcee09d1" providerId="ADAL" clId="{73C44923-7076-456E-826D-94D69041CB0C}" dt="2024-10-08T23:17:59.843" v="1113" actId="1076"/>
      <pc:docMkLst>
        <pc:docMk/>
      </pc:docMkLst>
      <pc:sldChg chg="delSp modSp mod">
        <pc:chgData name="Cesar Augusto Lopez Gallego" userId="0dfa9112-9251-4882-b472-cf2dfcee09d1" providerId="ADAL" clId="{73C44923-7076-456E-826D-94D69041CB0C}" dt="2024-10-08T20:56:19.425" v="822" actId="20577"/>
        <pc:sldMkLst>
          <pc:docMk/>
          <pc:sldMk cId="1178740008" sldId="257"/>
        </pc:sldMkLst>
        <pc:spChg chg="mod">
          <ac:chgData name="Cesar Augusto Lopez Gallego" userId="0dfa9112-9251-4882-b472-cf2dfcee09d1" providerId="ADAL" clId="{73C44923-7076-456E-826D-94D69041CB0C}" dt="2024-10-08T20:56:19.425" v="822" actId="20577"/>
          <ac:spMkLst>
            <pc:docMk/>
            <pc:sldMk cId="1178740008" sldId="257"/>
            <ac:spMk id="3" creationId="{E80ECCDD-CC58-EC07-BC56-72257FE5129C}"/>
          </ac:spMkLst>
        </pc:spChg>
        <pc:spChg chg="del mod">
          <ac:chgData name="Cesar Augusto Lopez Gallego" userId="0dfa9112-9251-4882-b472-cf2dfcee09d1" providerId="ADAL" clId="{73C44923-7076-456E-826D-94D69041CB0C}" dt="2024-10-08T13:31:21.673" v="5" actId="478"/>
          <ac:spMkLst>
            <pc:docMk/>
            <pc:sldMk cId="1178740008" sldId="257"/>
            <ac:spMk id="4" creationId="{817E8199-C835-AA7E-F055-08E83E6A3C63}"/>
          </ac:spMkLst>
        </pc:spChg>
      </pc:sldChg>
      <pc:sldChg chg="modSp mod">
        <pc:chgData name="Cesar Augusto Lopez Gallego" userId="0dfa9112-9251-4882-b472-cf2dfcee09d1" providerId="ADAL" clId="{73C44923-7076-456E-826D-94D69041CB0C}" dt="2024-10-08T15:31:34.790" v="706" actId="27636"/>
        <pc:sldMkLst>
          <pc:docMk/>
          <pc:sldMk cId="2916204133" sldId="265"/>
        </pc:sldMkLst>
        <pc:spChg chg="mod">
          <ac:chgData name="Cesar Augusto Lopez Gallego" userId="0dfa9112-9251-4882-b472-cf2dfcee09d1" providerId="ADAL" clId="{73C44923-7076-456E-826D-94D69041CB0C}" dt="2024-10-08T15:31:34.790" v="706" actId="27636"/>
          <ac:spMkLst>
            <pc:docMk/>
            <pc:sldMk cId="2916204133" sldId="265"/>
            <ac:spMk id="3" creationId="{9E2CC5E4-BE47-4610-A2CD-B3C9BE633A83}"/>
          </ac:spMkLst>
        </pc:spChg>
      </pc:sldChg>
      <pc:sldChg chg="modSp mod">
        <pc:chgData name="Cesar Augusto Lopez Gallego" userId="0dfa9112-9251-4882-b472-cf2dfcee09d1" providerId="ADAL" clId="{73C44923-7076-456E-826D-94D69041CB0C}" dt="2024-10-08T13:57:02.576" v="35" actId="1076"/>
        <pc:sldMkLst>
          <pc:docMk/>
          <pc:sldMk cId="361829030" sldId="266"/>
        </pc:sldMkLst>
        <pc:spChg chg="mod">
          <ac:chgData name="Cesar Augusto Lopez Gallego" userId="0dfa9112-9251-4882-b472-cf2dfcee09d1" providerId="ADAL" clId="{73C44923-7076-456E-826D-94D69041CB0C}" dt="2024-10-08T13:57:02.576" v="35" actId="1076"/>
          <ac:spMkLst>
            <pc:docMk/>
            <pc:sldMk cId="361829030" sldId="266"/>
            <ac:spMk id="2" creationId="{D9382965-3B10-45AE-8E19-293521F46807}"/>
          </ac:spMkLst>
        </pc:spChg>
      </pc:sldChg>
      <pc:sldChg chg="modSp mod">
        <pc:chgData name="Cesar Augusto Lopez Gallego" userId="0dfa9112-9251-4882-b472-cf2dfcee09d1" providerId="ADAL" clId="{73C44923-7076-456E-826D-94D69041CB0C}" dt="2024-10-08T14:20:58.684" v="352" actId="403"/>
        <pc:sldMkLst>
          <pc:docMk/>
          <pc:sldMk cId="1624193347" sldId="267"/>
        </pc:sldMkLst>
        <pc:spChg chg="mod">
          <ac:chgData name="Cesar Augusto Lopez Gallego" userId="0dfa9112-9251-4882-b472-cf2dfcee09d1" providerId="ADAL" clId="{73C44923-7076-456E-826D-94D69041CB0C}" dt="2024-10-08T14:20:58.684" v="352" actId="403"/>
          <ac:spMkLst>
            <pc:docMk/>
            <pc:sldMk cId="1624193347" sldId="267"/>
            <ac:spMk id="3" creationId="{93A80614-F9FA-4EDA-9679-EF2223AF691E}"/>
          </ac:spMkLst>
        </pc:spChg>
      </pc:sldChg>
      <pc:sldChg chg="modSp mod">
        <pc:chgData name="Cesar Augusto Lopez Gallego" userId="0dfa9112-9251-4882-b472-cf2dfcee09d1" providerId="ADAL" clId="{73C44923-7076-456E-826D-94D69041CB0C}" dt="2024-10-08T14:17:01.022" v="343"/>
        <pc:sldMkLst>
          <pc:docMk/>
          <pc:sldMk cId="1488820089" sldId="268"/>
        </pc:sldMkLst>
        <pc:spChg chg="mod">
          <ac:chgData name="Cesar Augusto Lopez Gallego" userId="0dfa9112-9251-4882-b472-cf2dfcee09d1" providerId="ADAL" clId="{73C44923-7076-456E-826D-94D69041CB0C}" dt="2024-10-08T14:16:45.840" v="340" actId="14100"/>
          <ac:spMkLst>
            <pc:docMk/>
            <pc:sldMk cId="1488820089" sldId="268"/>
            <ac:spMk id="2" creationId="{5B6A2E8D-CBAD-4671-8493-F8761CDC85E9}"/>
          </ac:spMkLst>
        </pc:spChg>
        <pc:spChg chg="mod">
          <ac:chgData name="Cesar Augusto Lopez Gallego" userId="0dfa9112-9251-4882-b472-cf2dfcee09d1" providerId="ADAL" clId="{73C44923-7076-456E-826D-94D69041CB0C}" dt="2024-10-08T14:17:01.022" v="343"/>
          <ac:spMkLst>
            <pc:docMk/>
            <pc:sldMk cId="1488820089" sldId="268"/>
            <ac:spMk id="3" creationId="{80D81927-66D7-4A16-BE50-84FF01BC0EC7}"/>
          </ac:spMkLst>
        </pc:spChg>
      </pc:sldChg>
      <pc:sldChg chg="modSp mod ord">
        <pc:chgData name="Cesar Augusto Lopez Gallego" userId="0dfa9112-9251-4882-b472-cf2dfcee09d1" providerId="ADAL" clId="{73C44923-7076-456E-826D-94D69041CB0C}" dt="2024-10-08T15:33:42.979" v="707" actId="14100"/>
        <pc:sldMkLst>
          <pc:docMk/>
          <pc:sldMk cId="3641669840" sldId="269"/>
        </pc:sldMkLst>
        <pc:spChg chg="mod">
          <ac:chgData name="Cesar Augusto Lopez Gallego" userId="0dfa9112-9251-4882-b472-cf2dfcee09d1" providerId="ADAL" clId="{73C44923-7076-456E-826D-94D69041CB0C}" dt="2024-10-08T15:33:42.979" v="707" actId="14100"/>
          <ac:spMkLst>
            <pc:docMk/>
            <pc:sldMk cId="3641669840" sldId="269"/>
            <ac:spMk id="2" creationId="{F24B9C0D-3A50-409B-B5A9-6AEDA8F07EFC}"/>
          </ac:spMkLst>
        </pc:spChg>
      </pc:sldChg>
      <pc:sldChg chg="modSp mod ord">
        <pc:chgData name="Cesar Augusto Lopez Gallego" userId="0dfa9112-9251-4882-b472-cf2dfcee09d1" providerId="ADAL" clId="{73C44923-7076-456E-826D-94D69041CB0C}" dt="2024-10-08T15:33:54.853" v="708" actId="14100"/>
        <pc:sldMkLst>
          <pc:docMk/>
          <pc:sldMk cId="1952875006" sldId="270"/>
        </pc:sldMkLst>
        <pc:spChg chg="mod">
          <ac:chgData name="Cesar Augusto Lopez Gallego" userId="0dfa9112-9251-4882-b472-cf2dfcee09d1" providerId="ADAL" clId="{73C44923-7076-456E-826D-94D69041CB0C}" dt="2024-10-08T15:33:54.853" v="708" actId="14100"/>
          <ac:spMkLst>
            <pc:docMk/>
            <pc:sldMk cId="1952875006" sldId="270"/>
            <ac:spMk id="2" creationId="{802A8B07-42C0-4B7F-B5CA-8E539945576F}"/>
          </ac:spMkLst>
        </pc:spChg>
      </pc:sldChg>
      <pc:sldChg chg="modSp mod">
        <pc:chgData name="Cesar Augusto Lopez Gallego" userId="0dfa9112-9251-4882-b472-cf2dfcee09d1" providerId="ADAL" clId="{73C44923-7076-456E-826D-94D69041CB0C}" dt="2024-10-08T23:13:46.866" v="1100" actId="20577"/>
        <pc:sldMkLst>
          <pc:docMk/>
          <pc:sldMk cId="3172985459" sldId="276"/>
        </pc:sldMkLst>
        <pc:spChg chg="mod">
          <ac:chgData name="Cesar Augusto Lopez Gallego" userId="0dfa9112-9251-4882-b472-cf2dfcee09d1" providerId="ADAL" clId="{73C44923-7076-456E-826D-94D69041CB0C}" dt="2024-10-08T23:13:46.866" v="1100" actId="20577"/>
          <ac:spMkLst>
            <pc:docMk/>
            <pc:sldMk cId="3172985459" sldId="276"/>
            <ac:spMk id="3" creationId="{5A96D708-5AC7-4836-A96F-A59246D10F90}"/>
          </ac:spMkLst>
        </pc:spChg>
      </pc:sldChg>
      <pc:sldChg chg="modSp mod">
        <pc:chgData name="Cesar Augusto Lopez Gallego" userId="0dfa9112-9251-4882-b472-cf2dfcee09d1" providerId="ADAL" clId="{73C44923-7076-456E-826D-94D69041CB0C}" dt="2024-10-08T23:17:59.843" v="1113" actId="1076"/>
        <pc:sldMkLst>
          <pc:docMk/>
          <pc:sldMk cId="1980530215" sldId="277"/>
        </pc:sldMkLst>
        <pc:spChg chg="mod">
          <ac:chgData name="Cesar Augusto Lopez Gallego" userId="0dfa9112-9251-4882-b472-cf2dfcee09d1" providerId="ADAL" clId="{73C44923-7076-456E-826D-94D69041CB0C}" dt="2024-10-08T23:17:57.027" v="1112" actId="14100"/>
          <ac:spMkLst>
            <pc:docMk/>
            <pc:sldMk cId="1980530215" sldId="277"/>
            <ac:spMk id="2" creationId="{61D10879-ACE2-44C9-A0EB-674CFFC54F6F}"/>
          </ac:spMkLst>
        </pc:spChg>
        <pc:spChg chg="mod">
          <ac:chgData name="Cesar Augusto Lopez Gallego" userId="0dfa9112-9251-4882-b472-cf2dfcee09d1" providerId="ADAL" clId="{73C44923-7076-456E-826D-94D69041CB0C}" dt="2024-10-08T23:17:59.843" v="1113" actId="1076"/>
          <ac:spMkLst>
            <pc:docMk/>
            <pc:sldMk cId="1980530215" sldId="277"/>
            <ac:spMk id="3" creationId="{8680D6E9-4751-4110-A5C9-389D4617523D}"/>
          </ac:spMkLst>
        </pc:spChg>
        <pc:spChg chg="mod">
          <ac:chgData name="Cesar Augusto Lopez Gallego" userId="0dfa9112-9251-4882-b472-cf2dfcee09d1" providerId="ADAL" clId="{73C44923-7076-456E-826D-94D69041CB0C}" dt="2024-10-08T23:17:48.388" v="1111" actId="1076"/>
          <ac:spMkLst>
            <pc:docMk/>
            <pc:sldMk cId="1980530215" sldId="277"/>
            <ac:spMk id="4" creationId="{0FF56527-F557-4C82-8AEF-8DDCA9C00698}"/>
          </ac:spMkLst>
        </pc:spChg>
      </pc:sldChg>
      <pc:sldChg chg="modSp mod">
        <pc:chgData name="Cesar Augusto Lopez Gallego" userId="0dfa9112-9251-4882-b472-cf2dfcee09d1" providerId="ADAL" clId="{73C44923-7076-456E-826D-94D69041CB0C}" dt="2024-10-08T13:53:05.206" v="33" actId="207"/>
        <pc:sldMkLst>
          <pc:docMk/>
          <pc:sldMk cId="2358682146" sldId="278"/>
        </pc:sldMkLst>
        <pc:spChg chg="mod">
          <ac:chgData name="Cesar Augusto Lopez Gallego" userId="0dfa9112-9251-4882-b472-cf2dfcee09d1" providerId="ADAL" clId="{73C44923-7076-456E-826D-94D69041CB0C}" dt="2024-10-08T13:53:05.206" v="33" actId="207"/>
          <ac:spMkLst>
            <pc:docMk/>
            <pc:sldMk cId="2358682146" sldId="278"/>
            <ac:spMk id="3" creationId="{6F0356C9-C68F-49FE-BC6B-54437EA7A4C0}"/>
          </ac:spMkLst>
        </pc:spChg>
      </pc:sldChg>
      <pc:sldChg chg="modSp mod">
        <pc:chgData name="Cesar Augusto Lopez Gallego" userId="0dfa9112-9251-4882-b472-cf2dfcee09d1" providerId="ADAL" clId="{73C44923-7076-456E-826D-94D69041CB0C}" dt="2024-10-08T13:51:50.883" v="29" actId="1076"/>
        <pc:sldMkLst>
          <pc:docMk/>
          <pc:sldMk cId="267107896" sldId="281"/>
        </pc:sldMkLst>
        <pc:spChg chg="mod">
          <ac:chgData name="Cesar Augusto Lopez Gallego" userId="0dfa9112-9251-4882-b472-cf2dfcee09d1" providerId="ADAL" clId="{73C44923-7076-456E-826D-94D69041CB0C}" dt="2024-10-08T13:51:46.563" v="28" actId="1076"/>
          <ac:spMkLst>
            <pc:docMk/>
            <pc:sldMk cId="267107896" sldId="281"/>
            <ac:spMk id="3" creationId="{9FC3B845-6DA6-4F57-8739-7BE07C574E59}"/>
          </ac:spMkLst>
        </pc:spChg>
        <pc:spChg chg="mod">
          <ac:chgData name="Cesar Augusto Lopez Gallego" userId="0dfa9112-9251-4882-b472-cf2dfcee09d1" providerId="ADAL" clId="{73C44923-7076-456E-826D-94D69041CB0C}" dt="2024-10-08T13:51:50.883" v="29" actId="1076"/>
          <ac:spMkLst>
            <pc:docMk/>
            <pc:sldMk cId="267107896" sldId="281"/>
            <ac:spMk id="4" creationId="{52864B0A-FDF6-4F53-89C4-647D0928E13A}"/>
          </ac:spMkLst>
        </pc:spChg>
      </pc:sldChg>
      <pc:sldChg chg="modSp mod">
        <pc:chgData name="Cesar Augusto Lopez Gallego" userId="0dfa9112-9251-4882-b472-cf2dfcee09d1" providerId="ADAL" clId="{73C44923-7076-456E-826D-94D69041CB0C}" dt="2024-10-08T13:52:32.661" v="31" actId="207"/>
        <pc:sldMkLst>
          <pc:docMk/>
          <pc:sldMk cId="2473792924" sldId="283"/>
        </pc:sldMkLst>
        <pc:spChg chg="mod">
          <ac:chgData name="Cesar Augusto Lopez Gallego" userId="0dfa9112-9251-4882-b472-cf2dfcee09d1" providerId="ADAL" clId="{73C44923-7076-456E-826D-94D69041CB0C}" dt="2024-10-08T13:52:32.661" v="31" actId="207"/>
          <ac:spMkLst>
            <pc:docMk/>
            <pc:sldMk cId="2473792924" sldId="283"/>
            <ac:spMk id="3" creationId="{45230D3A-9A65-4780-9840-E7E9D4A7A72B}"/>
          </ac:spMkLst>
        </pc:spChg>
      </pc:sldChg>
      <pc:sldChg chg="addSp delSp modSp new mod">
        <pc:chgData name="Cesar Augusto Lopez Gallego" userId="0dfa9112-9251-4882-b472-cf2dfcee09d1" providerId="ADAL" clId="{73C44923-7076-456E-826D-94D69041CB0C}" dt="2024-10-08T14:04:34.964" v="98" actId="1076"/>
        <pc:sldMkLst>
          <pc:docMk/>
          <pc:sldMk cId="1159116163" sldId="284"/>
        </pc:sldMkLst>
        <pc:spChg chg="mod">
          <ac:chgData name="Cesar Augusto Lopez Gallego" userId="0dfa9112-9251-4882-b472-cf2dfcee09d1" providerId="ADAL" clId="{73C44923-7076-456E-826D-94D69041CB0C}" dt="2024-10-08T14:01:51.477" v="97" actId="1076"/>
          <ac:spMkLst>
            <pc:docMk/>
            <pc:sldMk cId="1159116163" sldId="284"/>
            <ac:spMk id="2" creationId="{506A8497-BBF5-43C2-84E3-A30DDA823459}"/>
          </ac:spMkLst>
        </pc:spChg>
        <pc:spChg chg="del">
          <ac:chgData name="Cesar Augusto Lopez Gallego" userId="0dfa9112-9251-4882-b472-cf2dfcee09d1" providerId="ADAL" clId="{73C44923-7076-456E-826D-94D69041CB0C}" dt="2024-10-08T13:59:45.941" v="46" actId="478"/>
          <ac:spMkLst>
            <pc:docMk/>
            <pc:sldMk cId="1159116163" sldId="284"/>
            <ac:spMk id="3" creationId="{0A7EE179-24F4-42EB-8F46-96860F1EA288}"/>
          </ac:spMkLst>
        </pc:spChg>
        <pc:picChg chg="add mod">
          <ac:chgData name="Cesar Augusto Lopez Gallego" userId="0dfa9112-9251-4882-b472-cf2dfcee09d1" providerId="ADAL" clId="{73C44923-7076-456E-826D-94D69041CB0C}" dt="2024-10-08T14:04:34.964" v="98" actId="1076"/>
          <ac:picMkLst>
            <pc:docMk/>
            <pc:sldMk cId="1159116163" sldId="284"/>
            <ac:picMk id="5" creationId="{CC4FD1B8-45F2-4122-A96B-6558AF982459}"/>
          </ac:picMkLst>
        </pc:picChg>
      </pc:sldChg>
      <pc:sldChg chg="addSp delSp modSp new mod">
        <pc:chgData name="Cesar Augusto Lopez Gallego" userId="0dfa9112-9251-4882-b472-cf2dfcee09d1" providerId="ADAL" clId="{73C44923-7076-456E-826D-94D69041CB0C}" dt="2024-10-08T14:35:44.701" v="417" actId="21"/>
        <pc:sldMkLst>
          <pc:docMk/>
          <pc:sldMk cId="1276515475" sldId="285"/>
        </pc:sldMkLst>
        <pc:spChg chg="add del mod">
          <ac:chgData name="Cesar Augusto Lopez Gallego" userId="0dfa9112-9251-4882-b472-cf2dfcee09d1" providerId="ADAL" clId="{73C44923-7076-456E-826D-94D69041CB0C}" dt="2024-10-08T14:35:44.701" v="417" actId="21"/>
          <ac:spMkLst>
            <pc:docMk/>
            <pc:sldMk cId="1276515475" sldId="285"/>
            <ac:spMk id="2" creationId="{82576F11-C575-4D44-82EB-A47E3FD0B913}"/>
          </ac:spMkLst>
        </pc:spChg>
        <pc:spChg chg="mod">
          <ac:chgData name="Cesar Augusto Lopez Gallego" userId="0dfa9112-9251-4882-b472-cf2dfcee09d1" providerId="ADAL" clId="{73C44923-7076-456E-826D-94D69041CB0C}" dt="2024-10-08T14:34:30.553" v="413" actId="5793"/>
          <ac:spMkLst>
            <pc:docMk/>
            <pc:sldMk cId="1276515475" sldId="285"/>
            <ac:spMk id="3" creationId="{EFBB455E-2F28-466E-A3EE-F3D515701759}"/>
          </ac:spMkLst>
        </pc:spChg>
        <pc:spChg chg="add del mod">
          <ac:chgData name="Cesar Augusto Lopez Gallego" userId="0dfa9112-9251-4882-b472-cf2dfcee09d1" providerId="ADAL" clId="{73C44923-7076-456E-826D-94D69041CB0C}" dt="2024-10-08T14:35:44.701" v="417" actId="21"/>
          <ac:spMkLst>
            <pc:docMk/>
            <pc:sldMk cId="1276515475" sldId="285"/>
            <ac:spMk id="5" creationId="{E4EFD071-727A-41CE-8F07-7DCE5E11AF0F}"/>
          </ac:spMkLst>
        </pc:spChg>
      </pc:sldChg>
      <pc:sldChg chg="addSp delSp modSp new del mod">
        <pc:chgData name="Cesar Augusto Lopez Gallego" userId="0dfa9112-9251-4882-b472-cf2dfcee09d1" providerId="ADAL" clId="{73C44923-7076-456E-826D-94D69041CB0C}" dt="2024-10-08T14:17:17.805" v="344" actId="47"/>
        <pc:sldMkLst>
          <pc:docMk/>
          <pc:sldMk cId="1801484219" sldId="285"/>
        </pc:sldMkLst>
        <pc:spChg chg="mod">
          <ac:chgData name="Cesar Augusto Lopez Gallego" userId="0dfa9112-9251-4882-b472-cf2dfcee09d1" providerId="ADAL" clId="{73C44923-7076-456E-826D-94D69041CB0C}" dt="2024-10-08T14:05:14.148" v="131" actId="14100"/>
          <ac:spMkLst>
            <pc:docMk/>
            <pc:sldMk cId="1801484219" sldId="285"/>
            <ac:spMk id="2" creationId="{5C3367D0-205B-4987-874C-2751CC226016}"/>
          </ac:spMkLst>
        </pc:spChg>
        <pc:spChg chg="del">
          <ac:chgData name="Cesar Augusto Lopez Gallego" userId="0dfa9112-9251-4882-b472-cf2dfcee09d1" providerId="ADAL" clId="{73C44923-7076-456E-826D-94D69041CB0C}" dt="2024-10-08T14:05:16.661" v="132" actId="478"/>
          <ac:spMkLst>
            <pc:docMk/>
            <pc:sldMk cId="1801484219" sldId="285"/>
            <ac:spMk id="3" creationId="{08E5B9C3-8E01-4595-8D43-1F29F1DC54EE}"/>
          </ac:spMkLst>
        </pc:spChg>
        <pc:picChg chg="add del mod">
          <ac:chgData name="Cesar Augusto Lopez Gallego" userId="0dfa9112-9251-4882-b472-cf2dfcee09d1" providerId="ADAL" clId="{73C44923-7076-456E-826D-94D69041CB0C}" dt="2024-10-08T14:08:39.735" v="171" actId="1076"/>
          <ac:picMkLst>
            <pc:docMk/>
            <pc:sldMk cId="1801484219" sldId="285"/>
            <ac:picMk id="5" creationId="{8E7DE012-2C89-46D3-B057-D4B22F07035B}"/>
          </ac:picMkLst>
        </pc:picChg>
      </pc:sldChg>
      <pc:sldChg chg="addSp delSp modSp new mod modAnim">
        <pc:chgData name="Cesar Augusto Lopez Gallego" userId="0dfa9112-9251-4882-b472-cf2dfcee09d1" providerId="ADAL" clId="{73C44923-7076-456E-826D-94D69041CB0C}" dt="2024-10-08T23:10:10.179" v="1090"/>
        <pc:sldMkLst>
          <pc:docMk/>
          <pc:sldMk cId="1058738779" sldId="286"/>
        </pc:sldMkLst>
        <pc:spChg chg="del">
          <ac:chgData name="Cesar Augusto Lopez Gallego" userId="0dfa9112-9251-4882-b472-cf2dfcee09d1" providerId="ADAL" clId="{73C44923-7076-456E-826D-94D69041CB0C}" dt="2024-10-08T14:35:38.384" v="415" actId="478"/>
          <ac:spMkLst>
            <pc:docMk/>
            <pc:sldMk cId="1058738779" sldId="286"/>
            <ac:spMk id="2" creationId="{15A7E5EA-94F4-4997-A158-6A74EF92C03B}"/>
          </ac:spMkLst>
        </pc:spChg>
        <pc:spChg chg="mod">
          <ac:chgData name="Cesar Augusto Lopez Gallego" userId="0dfa9112-9251-4882-b472-cf2dfcee09d1" providerId="ADAL" clId="{73C44923-7076-456E-826D-94D69041CB0C}" dt="2024-10-08T14:39:38.745" v="497" actId="1076"/>
          <ac:spMkLst>
            <pc:docMk/>
            <pc:sldMk cId="1058738779" sldId="286"/>
            <ac:spMk id="3" creationId="{47131EDB-27E2-40FB-A3D4-2A8585455D8C}"/>
          </ac:spMkLst>
        </pc:spChg>
        <pc:spChg chg="add mod">
          <ac:chgData name="Cesar Augusto Lopez Gallego" userId="0dfa9112-9251-4882-b472-cf2dfcee09d1" providerId="ADAL" clId="{73C44923-7076-456E-826D-94D69041CB0C}" dt="2024-10-08T14:35:54.072" v="428" actId="20577"/>
          <ac:spMkLst>
            <pc:docMk/>
            <pc:sldMk cId="1058738779" sldId="286"/>
            <ac:spMk id="4" creationId="{F05FC76F-3406-406E-B31B-818B0584C500}"/>
          </ac:spMkLst>
        </pc:spChg>
        <pc:spChg chg="add mod">
          <ac:chgData name="Cesar Augusto Lopez Gallego" userId="0dfa9112-9251-4882-b472-cf2dfcee09d1" providerId="ADAL" clId="{73C44923-7076-456E-826D-94D69041CB0C}" dt="2024-10-08T14:39:35.928" v="496" actId="1076"/>
          <ac:spMkLst>
            <pc:docMk/>
            <pc:sldMk cId="1058738779" sldId="286"/>
            <ac:spMk id="6" creationId="{EA886589-CD90-464F-9954-00DAFB4D715E}"/>
          </ac:spMkLst>
        </pc:spChg>
        <pc:spChg chg="add mod">
          <ac:chgData name="Cesar Augusto Lopez Gallego" userId="0dfa9112-9251-4882-b472-cf2dfcee09d1" providerId="ADAL" clId="{73C44923-7076-456E-826D-94D69041CB0C}" dt="2024-10-08T15:24:09.352" v="677" actId="14100"/>
          <ac:spMkLst>
            <pc:docMk/>
            <pc:sldMk cId="1058738779" sldId="286"/>
            <ac:spMk id="8" creationId="{728B3533-C9F3-475D-940E-047F1516C597}"/>
          </ac:spMkLst>
        </pc:spChg>
        <pc:spChg chg="add mod">
          <ac:chgData name="Cesar Augusto Lopez Gallego" userId="0dfa9112-9251-4882-b472-cf2dfcee09d1" providerId="ADAL" clId="{73C44923-7076-456E-826D-94D69041CB0C}" dt="2024-10-08T15:23:35.814" v="675" actId="6549"/>
          <ac:spMkLst>
            <pc:docMk/>
            <pc:sldMk cId="1058738779" sldId="286"/>
            <ac:spMk id="10" creationId="{7188693B-736E-421D-B5E5-30736A8DA607}"/>
          </ac:spMkLst>
        </pc:spChg>
      </pc:sldChg>
      <pc:sldChg chg="addSp delSp modSp new del mod">
        <pc:chgData name="Cesar Augusto Lopez Gallego" userId="0dfa9112-9251-4882-b472-cf2dfcee09d1" providerId="ADAL" clId="{73C44923-7076-456E-826D-94D69041CB0C}" dt="2024-10-08T21:22:22.627" v="880" actId="47"/>
        <pc:sldMkLst>
          <pc:docMk/>
          <pc:sldMk cId="3181211909" sldId="287"/>
        </pc:sldMkLst>
        <pc:spChg chg="del">
          <ac:chgData name="Cesar Augusto Lopez Gallego" userId="0dfa9112-9251-4882-b472-cf2dfcee09d1" providerId="ADAL" clId="{73C44923-7076-456E-826D-94D69041CB0C}" dt="2024-10-08T15:40:24.508" v="710" actId="478"/>
          <ac:spMkLst>
            <pc:docMk/>
            <pc:sldMk cId="3181211909" sldId="287"/>
            <ac:spMk id="2" creationId="{D35033B8-022B-4DAC-9749-BDBF06CC06C8}"/>
          </ac:spMkLst>
        </pc:spChg>
        <pc:spChg chg="add mod">
          <ac:chgData name="Cesar Augusto Lopez Gallego" userId="0dfa9112-9251-4882-b472-cf2dfcee09d1" providerId="ADAL" clId="{73C44923-7076-456E-826D-94D69041CB0C}" dt="2024-10-08T15:41:15.040" v="712" actId="1035"/>
          <ac:spMkLst>
            <pc:docMk/>
            <pc:sldMk cId="3181211909" sldId="287"/>
            <ac:spMk id="4" creationId="{56887FA8-1DFD-483C-B86E-16BE165707BD}"/>
          </ac:spMkLst>
        </pc:spChg>
      </pc:sldChg>
      <pc:sldChg chg="addSp delSp modSp new del mod">
        <pc:chgData name="Cesar Augusto Lopez Gallego" userId="0dfa9112-9251-4882-b472-cf2dfcee09d1" providerId="ADAL" clId="{73C44923-7076-456E-826D-94D69041CB0C}" dt="2024-10-08T21:22:11.659" v="879" actId="47"/>
        <pc:sldMkLst>
          <pc:docMk/>
          <pc:sldMk cId="2970502028" sldId="288"/>
        </pc:sldMkLst>
        <pc:spChg chg="mod">
          <ac:chgData name="Cesar Augusto Lopez Gallego" userId="0dfa9112-9251-4882-b472-cf2dfcee09d1" providerId="ADAL" clId="{73C44923-7076-456E-826D-94D69041CB0C}" dt="2024-10-08T16:00:10.768" v="771" actId="20577"/>
          <ac:spMkLst>
            <pc:docMk/>
            <pc:sldMk cId="2970502028" sldId="288"/>
            <ac:spMk id="2" creationId="{3B27A08E-2C06-4842-AB46-3DCB692CCD0A}"/>
          </ac:spMkLst>
        </pc:spChg>
        <pc:spChg chg="del mod">
          <ac:chgData name="Cesar Augusto Lopez Gallego" userId="0dfa9112-9251-4882-b472-cf2dfcee09d1" providerId="ADAL" clId="{73C44923-7076-456E-826D-94D69041CB0C}" dt="2024-10-08T15:45:40.717" v="728" actId="478"/>
          <ac:spMkLst>
            <pc:docMk/>
            <pc:sldMk cId="2970502028" sldId="288"/>
            <ac:spMk id="3" creationId="{4B380F99-939B-405D-9555-57123BA93EB1}"/>
          </ac:spMkLst>
        </pc:spChg>
        <pc:spChg chg="add mod">
          <ac:chgData name="Cesar Augusto Lopez Gallego" userId="0dfa9112-9251-4882-b472-cf2dfcee09d1" providerId="ADAL" clId="{73C44923-7076-456E-826D-94D69041CB0C}" dt="2024-10-08T18:22:51.496" v="812" actId="20577"/>
          <ac:spMkLst>
            <pc:docMk/>
            <pc:sldMk cId="2970502028" sldId="288"/>
            <ac:spMk id="4" creationId="{CE5421C3-0FA0-4085-B6C5-516F2E5A7D6D}"/>
          </ac:spMkLst>
        </pc:spChg>
      </pc:sldChg>
      <pc:sldChg chg="modSp mod">
        <pc:chgData name="Cesar Augusto Lopez Gallego" userId="0dfa9112-9251-4882-b472-cf2dfcee09d1" providerId="ADAL" clId="{73C44923-7076-456E-826D-94D69041CB0C}" dt="2024-10-08T21:15:48.267" v="878" actId="20577"/>
        <pc:sldMkLst>
          <pc:docMk/>
          <pc:sldMk cId="3540355381" sldId="1063"/>
        </pc:sldMkLst>
        <pc:spChg chg="mod">
          <ac:chgData name="Cesar Augusto Lopez Gallego" userId="0dfa9112-9251-4882-b472-cf2dfcee09d1" providerId="ADAL" clId="{73C44923-7076-456E-826D-94D69041CB0C}" dt="2024-10-08T21:15:48.267" v="878" actId="20577"/>
          <ac:spMkLst>
            <pc:docMk/>
            <pc:sldMk cId="3540355381" sldId="1063"/>
            <ac:spMk id="2" creationId="{A2DC5C0B-448A-4FEC-897B-2361892D70E7}"/>
          </ac:spMkLst>
        </pc:spChg>
        <pc:spChg chg="mod">
          <ac:chgData name="Cesar Augusto Lopez Gallego" userId="0dfa9112-9251-4882-b472-cf2dfcee09d1" providerId="ADAL" clId="{73C44923-7076-456E-826D-94D69041CB0C}" dt="2024-10-08T21:15:29.063" v="875" actId="403"/>
          <ac:spMkLst>
            <pc:docMk/>
            <pc:sldMk cId="3540355381" sldId="1063"/>
            <ac:spMk id="8" creationId="{C5E0B61E-1BD6-4953-8E06-1CC6BF01BEE3}"/>
          </ac:spMkLst>
        </pc:spChg>
        <pc:spChg chg="mod">
          <ac:chgData name="Cesar Augusto Lopez Gallego" userId="0dfa9112-9251-4882-b472-cf2dfcee09d1" providerId="ADAL" clId="{73C44923-7076-456E-826D-94D69041CB0C}" dt="2024-10-08T21:15:29.063" v="875" actId="403"/>
          <ac:spMkLst>
            <pc:docMk/>
            <pc:sldMk cId="3540355381" sldId="1063"/>
            <ac:spMk id="9" creationId="{F48D55A4-DDAF-4786-A6FE-EBC12D1A4314}"/>
          </ac:spMkLst>
        </pc:spChg>
        <pc:spChg chg="mod">
          <ac:chgData name="Cesar Augusto Lopez Gallego" userId="0dfa9112-9251-4882-b472-cf2dfcee09d1" providerId="ADAL" clId="{73C44923-7076-456E-826D-94D69041CB0C}" dt="2024-10-08T21:15:29.063" v="875" actId="403"/>
          <ac:spMkLst>
            <pc:docMk/>
            <pc:sldMk cId="3540355381" sldId="1063"/>
            <ac:spMk id="10" creationId="{96ECAF52-25CF-474D-A2DF-5D90C4DA4916}"/>
          </ac:spMkLst>
        </pc:spChg>
        <pc:spChg chg="mod">
          <ac:chgData name="Cesar Augusto Lopez Gallego" userId="0dfa9112-9251-4882-b472-cf2dfcee09d1" providerId="ADAL" clId="{73C44923-7076-456E-826D-94D69041CB0C}" dt="2024-10-08T21:15:19.836" v="872" actId="14100"/>
          <ac:spMkLst>
            <pc:docMk/>
            <pc:sldMk cId="3540355381" sldId="1063"/>
            <ac:spMk id="13" creationId="{24A69103-9AFA-4172-AB8B-65FEB04F6C60}"/>
          </ac:spMkLst>
        </pc:spChg>
      </pc:sldChg>
      <pc:sldChg chg="modSp mod">
        <pc:chgData name="Cesar Augusto Lopez Gallego" userId="0dfa9112-9251-4882-b472-cf2dfcee09d1" providerId="ADAL" clId="{73C44923-7076-456E-826D-94D69041CB0C}" dt="2024-10-08T20:59:27.063" v="829" actId="207"/>
        <pc:sldMkLst>
          <pc:docMk/>
          <pc:sldMk cId="642632012" sldId="1064"/>
        </pc:sldMkLst>
        <pc:spChg chg="mod">
          <ac:chgData name="Cesar Augusto Lopez Gallego" userId="0dfa9112-9251-4882-b472-cf2dfcee09d1" providerId="ADAL" clId="{73C44923-7076-456E-826D-94D69041CB0C}" dt="2024-10-08T20:59:06.347" v="823" actId="27636"/>
          <ac:spMkLst>
            <pc:docMk/>
            <pc:sldMk cId="642632012" sldId="1064"/>
            <ac:spMk id="2" creationId="{B6DA2034-E760-4DEC-8195-E5A6A99ABC5F}"/>
          </ac:spMkLst>
        </pc:spChg>
        <pc:spChg chg="mod">
          <ac:chgData name="Cesar Augusto Lopez Gallego" userId="0dfa9112-9251-4882-b472-cf2dfcee09d1" providerId="ADAL" clId="{73C44923-7076-456E-826D-94D69041CB0C}" dt="2024-10-08T20:59:27.063" v="829" actId="207"/>
          <ac:spMkLst>
            <pc:docMk/>
            <pc:sldMk cId="642632012" sldId="1064"/>
            <ac:spMk id="16" creationId="{C8D3D680-1219-4B6D-95CD-262EB0378A69}"/>
          </ac:spMkLst>
        </pc:spChg>
      </pc:sldChg>
      <pc:sldChg chg="modSp mod">
        <pc:chgData name="Cesar Augusto Lopez Gallego" userId="0dfa9112-9251-4882-b472-cf2dfcee09d1" providerId="ADAL" clId="{73C44923-7076-456E-826D-94D69041CB0C}" dt="2024-10-08T20:59:06.360" v="825" actId="27636"/>
        <pc:sldMkLst>
          <pc:docMk/>
          <pc:sldMk cId="91897902" sldId="1067"/>
        </pc:sldMkLst>
        <pc:spChg chg="mod">
          <ac:chgData name="Cesar Augusto Lopez Gallego" userId="0dfa9112-9251-4882-b472-cf2dfcee09d1" providerId="ADAL" clId="{73C44923-7076-456E-826D-94D69041CB0C}" dt="2024-10-08T20:59:06.360" v="825" actId="27636"/>
          <ac:spMkLst>
            <pc:docMk/>
            <pc:sldMk cId="91897902" sldId="1067"/>
            <ac:spMk id="2" creationId="{92E37231-B309-4EBE-8BFC-5D63B14A0782}"/>
          </ac:spMkLst>
        </pc:spChg>
        <pc:spChg chg="mod">
          <ac:chgData name="Cesar Augusto Lopez Gallego" userId="0dfa9112-9251-4882-b472-cf2dfcee09d1" providerId="ADAL" clId="{73C44923-7076-456E-826D-94D69041CB0C}" dt="2024-10-08T20:59:06.360" v="824" actId="27636"/>
          <ac:spMkLst>
            <pc:docMk/>
            <pc:sldMk cId="91897902" sldId="1067"/>
            <ac:spMk id="8" creationId="{49465B9C-ADBE-4B70-9F01-E67DF3FB23D8}"/>
          </ac:spMkLst>
        </pc:spChg>
      </pc:sldChg>
      <pc:sldChg chg="modSp mod">
        <pc:chgData name="Cesar Augusto Lopez Gallego" userId="0dfa9112-9251-4882-b472-cf2dfcee09d1" providerId="ADAL" clId="{73C44923-7076-456E-826D-94D69041CB0C}" dt="2024-10-08T20:59:06.375" v="828" actId="27636"/>
        <pc:sldMkLst>
          <pc:docMk/>
          <pc:sldMk cId="1677260451" sldId="1068"/>
        </pc:sldMkLst>
        <pc:spChg chg="mod">
          <ac:chgData name="Cesar Augusto Lopez Gallego" userId="0dfa9112-9251-4882-b472-cf2dfcee09d1" providerId="ADAL" clId="{73C44923-7076-456E-826D-94D69041CB0C}" dt="2024-10-08T20:59:06.375" v="828" actId="27636"/>
          <ac:spMkLst>
            <pc:docMk/>
            <pc:sldMk cId="1677260451" sldId="1068"/>
            <ac:spMk id="3" creationId="{2C2D6F99-11A1-4801-88EC-F8EA19F74C74}"/>
          </ac:spMkLst>
        </pc:spChg>
      </pc:sldChg>
      <pc:sldChg chg="modSp mod">
        <pc:chgData name="Cesar Augusto Lopez Gallego" userId="0dfa9112-9251-4882-b472-cf2dfcee09d1" providerId="ADAL" clId="{73C44923-7076-456E-826D-94D69041CB0C}" dt="2024-10-08T20:59:06.370" v="827" actId="27636"/>
        <pc:sldMkLst>
          <pc:docMk/>
          <pc:sldMk cId="1492711827" sldId="1069"/>
        </pc:sldMkLst>
        <pc:spChg chg="mod">
          <ac:chgData name="Cesar Augusto Lopez Gallego" userId="0dfa9112-9251-4882-b472-cf2dfcee09d1" providerId="ADAL" clId="{73C44923-7076-456E-826D-94D69041CB0C}" dt="2024-10-08T20:59:06.370" v="827" actId="27636"/>
          <ac:spMkLst>
            <pc:docMk/>
            <pc:sldMk cId="1492711827" sldId="1069"/>
            <ac:spMk id="2" creationId="{0C55296C-DFAB-4F60-AC63-67352DEEDA64}"/>
          </ac:spMkLst>
        </pc:spChg>
        <pc:spChg chg="mod">
          <ac:chgData name="Cesar Augusto Lopez Gallego" userId="0dfa9112-9251-4882-b472-cf2dfcee09d1" providerId="ADAL" clId="{73C44923-7076-456E-826D-94D69041CB0C}" dt="2024-10-08T20:59:06.368" v="826" actId="27636"/>
          <ac:spMkLst>
            <pc:docMk/>
            <pc:sldMk cId="1492711827" sldId="1069"/>
            <ac:spMk id="3" creationId="{5209FF41-AF63-496E-9273-8732A769863F}"/>
          </ac:spMkLst>
        </pc:spChg>
      </pc:sldChg>
      <pc:sldChg chg="addSp delSp modSp new mod modAnim">
        <pc:chgData name="Cesar Augusto Lopez Gallego" userId="0dfa9112-9251-4882-b472-cf2dfcee09d1" providerId="ADAL" clId="{73C44923-7076-456E-826D-94D69041CB0C}" dt="2024-10-08T23:08:17.958" v="1086"/>
        <pc:sldMkLst>
          <pc:docMk/>
          <pc:sldMk cId="4124852766" sldId="1070"/>
        </pc:sldMkLst>
        <pc:spChg chg="mod">
          <ac:chgData name="Cesar Augusto Lopez Gallego" userId="0dfa9112-9251-4882-b472-cf2dfcee09d1" providerId="ADAL" clId="{73C44923-7076-456E-826D-94D69041CB0C}" dt="2024-10-08T21:47:36.093" v="952" actId="1076"/>
          <ac:spMkLst>
            <pc:docMk/>
            <pc:sldMk cId="4124852766" sldId="1070"/>
            <ac:spMk id="2" creationId="{D2742769-7DA7-488F-8BA8-DA8D71A7D502}"/>
          </ac:spMkLst>
        </pc:spChg>
        <pc:spChg chg="del mod">
          <ac:chgData name="Cesar Augusto Lopez Gallego" userId="0dfa9112-9251-4882-b472-cf2dfcee09d1" providerId="ADAL" clId="{73C44923-7076-456E-826D-94D69041CB0C}" dt="2024-10-08T21:36:49.961" v="899" actId="478"/>
          <ac:spMkLst>
            <pc:docMk/>
            <pc:sldMk cId="4124852766" sldId="1070"/>
            <ac:spMk id="3" creationId="{FDC1D957-9FCE-4393-8702-720B6BF17A76}"/>
          </ac:spMkLst>
        </pc:spChg>
        <pc:spChg chg="add mod">
          <ac:chgData name="Cesar Augusto Lopez Gallego" userId="0dfa9112-9251-4882-b472-cf2dfcee09d1" providerId="ADAL" clId="{73C44923-7076-456E-826D-94D69041CB0C}" dt="2024-10-08T23:02:23.867" v="1008" actId="14100"/>
          <ac:spMkLst>
            <pc:docMk/>
            <pc:sldMk cId="4124852766" sldId="1070"/>
            <ac:spMk id="5" creationId="{9F0E71FB-6A44-4167-9446-63D74E386EC9}"/>
          </ac:spMkLst>
        </pc:spChg>
        <pc:spChg chg="add mod">
          <ac:chgData name="Cesar Augusto Lopez Gallego" userId="0dfa9112-9251-4882-b472-cf2dfcee09d1" providerId="ADAL" clId="{73C44923-7076-456E-826D-94D69041CB0C}" dt="2024-10-08T23:02:17.850" v="1007" actId="14100"/>
          <ac:spMkLst>
            <pc:docMk/>
            <pc:sldMk cId="4124852766" sldId="1070"/>
            <ac:spMk id="7" creationId="{E6B4038F-1508-4B81-8480-14E3A6CF6CA9}"/>
          </ac:spMkLst>
        </pc:spChg>
        <pc:spChg chg="add del mod">
          <ac:chgData name="Cesar Augusto Lopez Gallego" userId="0dfa9112-9251-4882-b472-cf2dfcee09d1" providerId="ADAL" clId="{73C44923-7076-456E-826D-94D69041CB0C}" dt="2024-10-08T22:53:49.108" v="970" actId="478"/>
          <ac:spMkLst>
            <pc:docMk/>
            <pc:sldMk cId="4124852766" sldId="1070"/>
            <ac:spMk id="11" creationId="{6D94F42D-FDD4-44DF-9F16-240D28DAC796}"/>
          </ac:spMkLst>
        </pc:spChg>
        <pc:spChg chg="add del mod">
          <ac:chgData name="Cesar Augusto Lopez Gallego" userId="0dfa9112-9251-4882-b472-cf2dfcee09d1" providerId="ADAL" clId="{73C44923-7076-456E-826D-94D69041CB0C}" dt="2024-10-08T22:53:49.108" v="970" actId="478"/>
          <ac:spMkLst>
            <pc:docMk/>
            <pc:sldMk cId="4124852766" sldId="1070"/>
            <ac:spMk id="19" creationId="{ACE69224-2FBF-4FEE-9ECE-C681A5895D2F}"/>
          </ac:spMkLst>
        </pc:spChg>
        <pc:spChg chg="add del">
          <ac:chgData name="Cesar Augusto Lopez Gallego" userId="0dfa9112-9251-4882-b472-cf2dfcee09d1" providerId="ADAL" clId="{73C44923-7076-456E-826D-94D69041CB0C}" dt="2024-10-08T22:57:16.869" v="981" actId="22"/>
          <ac:spMkLst>
            <pc:docMk/>
            <pc:sldMk cId="4124852766" sldId="1070"/>
            <ac:spMk id="29" creationId="{FFAA3B73-618F-4315-8F78-AF8FDE01A342}"/>
          </ac:spMkLst>
        </pc:spChg>
        <pc:spChg chg="add del">
          <ac:chgData name="Cesar Augusto Lopez Gallego" userId="0dfa9112-9251-4882-b472-cf2dfcee09d1" providerId="ADAL" clId="{73C44923-7076-456E-826D-94D69041CB0C}" dt="2024-10-08T23:05:32.521" v="1048" actId="478"/>
          <ac:spMkLst>
            <pc:docMk/>
            <pc:sldMk cId="4124852766" sldId="1070"/>
            <ac:spMk id="53" creationId="{6CFAEE0B-D62A-4F65-B6E8-0AB2EB86DCE1}"/>
          </ac:spMkLst>
        </pc:spChg>
        <pc:spChg chg="add mod">
          <ac:chgData name="Cesar Augusto Lopez Gallego" userId="0dfa9112-9251-4882-b472-cf2dfcee09d1" providerId="ADAL" clId="{73C44923-7076-456E-826D-94D69041CB0C}" dt="2024-10-08T23:05:49.506" v="1052" actId="14100"/>
          <ac:spMkLst>
            <pc:docMk/>
            <pc:sldMk cId="4124852766" sldId="1070"/>
            <ac:spMk id="54" creationId="{F3230BCC-5981-44C0-8E68-A51169056E19}"/>
          </ac:spMkLst>
        </pc:spChg>
        <pc:spChg chg="add mod">
          <ac:chgData name="Cesar Augusto Lopez Gallego" userId="0dfa9112-9251-4882-b472-cf2dfcee09d1" providerId="ADAL" clId="{73C44923-7076-456E-826D-94D69041CB0C}" dt="2024-10-08T23:06:37.370" v="1068" actId="20577"/>
          <ac:spMkLst>
            <pc:docMk/>
            <pc:sldMk cId="4124852766" sldId="1070"/>
            <ac:spMk id="55" creationId="{A0F580AE-00B9-4F64-A763-55BA82B3C2E6}"/>
          </ac:spMkLst>
        </pc:spChg>
        <pc:spChg chg="add mod">
          <ac:chgData name="Cesar Augusto Lopez Gallego" userId="0dfa9112-9251-4882-b472-cf2dfcee09d1" providerId="ADAL" clId="{73C44923-7076-456E-826D-94D69041CB0C}" dt="2024-10-08T23:06:40.442" v="1070" actId="20577"/>
          <ac:spMkLst>
            <pc:docMk/>
            <pc:sldMk cId="4124852766" sldId="1070"/>
            <ac:spMk id="56" creationId="{5688FF67-109C-4369-9BAB-71F4307B895E}"/>
          </ac:spMkLst>
        </pc:spChg>
        <pc:spChg chg="add mod">
          <ac:chgData name="Cesar Augusto Lopez Gallego" userId="0dfa9112-9251-4882-b472-cf2dfcee09d1" providerId="ADAL" clId="{73C44923-7076-456E-826D-94D69041CB0C}" dt="2024-10-08T23:06:43.547" v="1072" actId="20577"/>
          <ac:spMkLst>
            <pc:docMk/>
            <pc:sldMk cId="4124852766" sldId="1070"/>
            <ac:spMk id="57" creationId="{0E88AE76-20ED-4C25-AFEE-55AA7469ECC4}"/>
          </ac:spMkLst>
        </pc:spChg>
        <pc:spChg chg="add mod">
          <ac:chgData name="Cesar Augusto Lopez Gallego" userId="0dfa9112-9251-4882-b472-cf2dfcee09d1" providerId="ADAL" clId="{73C44923-7076-456E-826D-94D69041CB0C}" dt="2024-10-08T23:06:55.027" v="1074" actId="20577"/>
          <ac:spMkLst>
            <pc:docMk/>
            <pc:sldMk cId="4124852766" sldId="1070"/>
            <ac:spMk id="58" creationId="{B4100EC5-B83A-4F26-8CBA-B966F1AEBDBA}"/>
          </ac:spMkLst>
        </pc:spChg>
        <pc:spChg chg="add mod">
          <ac:chgData name="Cesar Augusto Lopez Gallego" userId="0dfa9112-9251-4882-b472-cf2dfcee09d1" providerId="ADAL" clId="{73C44923-7076-456E-826D-94D69041CB0C}" dt="2024-10-08T23:06:59.716" v="1075" actId="20577"/>
          <ac:spMkLst>
            <pc:docMk/>
            <pc:sldMk cId="4124852766" sldId="1070"/>
            <ac:spMk id="59" creationId="{CA4DA6ED-D133-4F7D-A7A9-DF41F5F6EC0E}"/>
          </ac:spMkLst>
        </pc:spChg>
        <pc:spChg chg="add mod">
          <ac:chgData name="Cesar Augusto Lopez Gallego" userId="0dfa9112-9251-4882-b472-cf2dfcee09d1" providerId="ADAL" clId="{73C44923-7076-456E-826D-94D69041CB0C}" dt="2024-10-08T23:07:07.619" v="1077" actId="20577"/>
          <ac:spMkLst>
            <pc:docMk/>
            <pc:sldMk cId="4124852766" sldId="1070"/>
            <ac:spMk id="60" creationId="{7C76751C-F8EE-4BFB-A18A-8B4626872620}"/>
          </ac:spMkLst>
        </pc:spChg>
        <pc:spChg chg="add mod">
          <ac:chgData name="Cesar Augusto Lopez Gallego" userId="0dfa9112-9251-4882-b472-cf2dfcee09d1" providerId="ADAL" clId="{73C44923-7076-456E-826D-94D69041CB0C}" dt="2024-10-08T23:07:03.236" v="1076" actId="20577"/>
          <ac:spMkLst>
            <pc:docMk/>
            <pc:sldMk cId="4124852766" sldId="1070"/>
            <ac:spMk id="61" creationId="{A631469C-EA68-4A3A-AA4F-ED4CFDE0084F}"/>
          </ac:spMkLst>
        </pc:spChg>
        <pc:picChg chg="add mod">
          <ac:chgData name="Cesar Augusto Lopez Gallego" userId="0dfa9112-9251-4882-b472-cf2dfcee09d1" providerId="ADAL" clId="{73C44923-7076-456E-826D-94D69041CB0C}" dt="2024-10-08T23:03:08.921" v="1015" actId="1076"/>
          <ac:picMkLst>
            <pc:docMk/>
            <pc:sldMk cId="4124852766" sldId="1070"/>
            <ac:picMk id="27" creationId="{E720DE13-9C43-4DAA-8394-2738C9944DE6}"/>
          </ac:picMkLst>
        </pc:picChg>
        <pc:picChg chg="add mod">
          <ac:chgData name="Cesar Augusto Lopez Gallego" userId="0dfa9112-9251-4882-b472-cf2dfcee09d1" providerId="ADAL" clId="{73C44923-7076-456E-826D-94D69041CB0C}" dt="2024-10-08T23:03:15.978" v="1017" actId="14100"/>
          <ac:picMkLst>
            <pc:docMk/>
            <pc:sldMk cId="4124852766" sldId="1070"/>
            <ac:picMk id="31" creationId="{951C0184-4934-4442-B14B-A65488BACFE7}"/>
          </ac:picMkLst>
        </pc:picChg>
        <pc:picChg chg="add mod">
          <ac:chgData name="Cesar Augusto Lopez Gallego" userId="0dfa9112-9251-4882-b472-cf2dfcee09d1" providerId="ADAL" clId="{73C44923-7076-456E-826D-94D69041CB0C}" dt="2024-10-08T23:03:32.994" v="1021" actId="1076"/>
          <ac:picMkLst>
            <pc:docMk/>
            <pc:sldMk cId="4124852766" sldId="1070"/>
            <ac:picMk id="33" creationId="{4A69E0E7-268C-4662-8D03-86FDDF37C1B2}"/>
          </ac:picMkLst>
        </pc:picChg>
        <pc:picChg chg="add mod">
          <ac:chgData name="Cesar Augusto Lopez Gallego" userId="0dfa9112-9251-4882-b472-cf2dfcee09d1" providerId="ADAL" clId="{73C44923-7076-456E-826D-94D69041CB0C}" dt="2024-10-08T23:03:36.745" v="1022" actId="1076"/>
          <ac:picMkLst>
            <pc:docMk/>
            <pc:sldMk cId="4124852766" sldId="1070"/>
            <ac:picMk id="35" creationId="{55A9CFEB-7316-4F2D-851F-F1DE369A3B96}"/>
          </ac:picMkLst>
        </pc:picChg>
        <pc:picChg chg="add mod">
          <ac:chgData name="Cesar Augusto Lopez Gallego" userId="0dfa9112-9251-4882-b472-cf2dfcee09d1" providerId="ADAL" clId="{73C44923-7076-456E-826D-94D69041CB0C}" dt="2024-10-08T23:03:39.770" v="1023" actId="1076"/>
          <ac:picMkLst>
            <pc:docMk/>
            <pc:sldMk cId="4124852766" sldId="1070"/>
            <ac:picMk id="37" creationId="{BC00A4CF-FACB-4F01-AE0C-E8174600E4EC}"/>
          </ac:picMkLst>
        </pc:picChg>
        <pc:picChg chg="add mod">
          <ac:chgData name="Cesar Augusto Lopez Gallego" userId="0dfa9112-9251-4882-b472-cf2dfcee09d1" providerId="ADAL" clId="{73C44923-7076-456E-826D-94D69041CB0C}" dt="2024-10-08T23:03:42.089" v="1024" actId="1076"/>
          <ac:picMkLst>
            <pc:docMk/>
            <pc:sldMk cId="4124852766" sldId="1070"/>
            <ac:picMk id="39" creationId="{442E2348-F995-429A-AA85-AB086B8B3253}"/>
          </ac:picMkLst>
        </pc:picChg>
        <pc:picChg chg="add mod">
          <ac:chgData name="Cesar Augusto Lopez Gallego" userId="0dfa9112-9251-4882-b472-cf2dfcee09d1" providerId="ADAL" clId="{73C44923-7076-456E-826D-94D69041CB0C}" dt="2024-10-08T23:03:50.409" v="1025" actId="1076"/>
          <ac:picMkLst>
            <pc:docMk/>
            <pc:sldMk cId="4124852766" sldId="1070"/>
            <ac:picMk id="41" creationId="{344F7492-3141-4889-850F-24864B889BC7}"/>
          </ac:picMkLst>
        </pc:picChg>
        <pc:picChg chg="add mod">
          <ac:chgData name="Cesar Augusto Lopez Gallego" userId="0dfa9112-9251-4882-b472-cf2dfcee09d1" providerId="ADAL" clId="{73C44923-7076-456E-826D-94D69041CB0C}" dt="2024-10-08T23:04:53.601" v="1033" actId="1035"/>
          <ac:picMkLst>
            <pc:docMk/>
            <pc:sldMk cId="4124852766" sldId="1070"/>
            <ac:picMk id="48" creationId="{6CA8626A-E641-4A75-B102-EE421F07231F}"/>
          </ac:picMkLst>
        </pc:picChg>
        <pc:picChg chg="add mod">
          <ac:chgData name="Cesar Augusto Lopez Gallego" userId="0dfa9112-9251-4882-b472-cf2dfcee09d1" providerId="ADAL" clId="{73C44923-7076-456E-826D-94D69041CB0C}" dt="2024-10-08T23:04:57.377" v="1044" actId="1035"/>
          <ac:picMkLst>
            <pc:docMk/>
            <pc:sldMk cId="4124852766" sldId="1070"/>
            <ac:picMk id="50" creationId="{9E97729D-49EA-45A3-AFF1-10E024290448}"/>
          </ac:picMkLst>
        </pc:picChg>
        <pc:picChg chg="add mod">
          <ac:chgData name="Cesar Augusto Lopez Gallego" userId="0dfa9112-9251-4882-b472-cf2dfcee09d1" providerId="ADAL" clId="{73C44923-7076-456E-826D-94D69041CB0C}" dt="2024-10-08T23:05:17.825" v="1046" actId="1076"/>
          <ac:picMkLst>
            <pc:docMk/>
            <pc:sldMk cId="4124852766" sldId="1070"/>
            <ac:picMk id="52" creationId="{88CB99A4-C9BB-4535-864B-1198E85ED530}"/>
          </ac:picMkLst>
        </pc:picChg>
        <pc:cxnChg chg="add mod">
          <ac:chgData name="Cesar Augusto Lopez Gallego" userId="0dfa9112-9251-4882-b472-cf2dfcee09d1" providerId="ADAL" clId="{73C44923-7076-456E-826D-94D69041CB0C}" dt="2024-10-08T23:02:23.867" v="1008" actId="14100"/>
          <ac:cxnSpMkLst>
            <pc:docMk/>
            <pc:sldMk cId="4124852766" sldId="1070"/>
            <ac:cxnSpMk id="9" creationId="{539095B5-D172-44A8-95CB-3659224DE056}"/>
          </ac:cxnSpMkLst>
        </pc:cxnChg>
      </pc:sldChg>
    </pc:docChg>
  </pc:docChgLst>
  <pc:docChgLst>
    <pc:chgData name="Cesar Augusto Lopez Gallego" userId="0dfa9112-9251-4882-b472-cf2dfcee09d1" providerId="ADAL" clId="{EBB44200-21AA-4497-9BF1-B2ED87DE9FC1}"/>
    <pc:docChg chg="undo custSel addSld delSld modSld">
      <pc:chgData name="Cesar Augusto Lopez Gallego" userId="0dfa9112-9251-4882-b472-cf2dfcee09d1" providerId="ADAL" clId="{EBB44200-21AA-4497-9BF1-B2ED87DE9FC1}" dt="2025-01-17T11:52:57.818" v="10" actId="20577"/>
      <pc:docMkLst>
        <pc:docMk/>
      </pc:docMkLst>
      <pc:sldChg chg="modSp mod">
        <pc:chgData name="Cesar Augusto Lopez Gallego" userId="0dfa9112-9251-4882-b472-cf2dfcee09d1" providerId="ADAL" clId="{EBB44200-21AA-4497-9BF1-B2ED87DE9FC1}" dt="2025-01-17T11:52:57.818" v="10" actId="20577"/>
        <pc:sldMkLst>
          <pc:docMk/>
          <pc:sldMk cId="1178740008" sldId="257"/>
        </pc:sldMkLst>
        <pc:spChg chg="mod">
          <ac:chgData name="Cesar Augusto Lopez Gallego" userId="0dfa9112-9251-4882-b472-cf2dfcee09d1" providerId="ADAL" clId="{EBB44200-21AA-4497-9BF1-B2ED87DE9FC1}" dt="2025-01-17T11:52:57.818" v="10" actId="20577"/>
          <ac:spMkLst>
            <pc:docMk/>
            <pc:sldMk cId="1178740008" sldId="257"/>
            <ac:spMk id="3" creationId="{E80ECCDD-CC58-EC07-BC56-72257FE5129C}"/>
          </ac:spMkLst>
        </pc:spChg>
      </pc:sldChg>
      <pc:sldChg chg="add del">
        <pc:chgData name="Cesar Augusto Lopez Gallego" userId="0dfa9112-9251-4882-b472-cf2dfcee09d1" providerId="ADAL" clId="{EBB44200-21AA-4497-9BF1-B2ED87DE9FC1}" dt="2025-01-05T21:10:05.911" v="8" actId="2696"/>
        <pc:sldMkLst>
          <pc:docMk/>
          <pc:sldMk cId="2865716570" sldId="261"/>
        </pc:sldMkLst>
      </pc:sldChg>
      <pc:sldChg chg="del">
        <pc:chgData name="Cesar Augusto Lopez Gallego" userId="0dfa9112-9251-4882-b472-cf2dfcee09d1" providerId="ADAL" clId="{EBB44200-21AA-4497-9BF1-B2ED87DE9FC1}" dt="2025-01-05T21:08:16.130" v="4" actId="2696"/>
        <pc:sldMkLst>
          <pc:docMk/>
          <pc:sldMk cId="4159059918" sldId="264"/>
        </pc:sldMkLst>
      </pc:sldChg>
      <pc:sldChg chg="del">
        <pc:chgData name="Cesar Augusto Lopez Gallego" userId="0dfa9112-9251-4882-b472-cf2dfcee09d1" providerId="ADAL" clId="{EBB44200-21AA-4497-9BF1-B2ED87DE9FC1}" dt="2025-01-05T21:08:50.308" v="5" actId="2696"/>
        <pc:sldMkLst>
          <pc:docMk/>
          <pc:sldMk cId="2916204133" sldId="265"/>
        </pc:sldMkLst>
      </pc:sldChg>
      <pc:sldChg chg="add del">
        <pc:chgData name="Cesar Augusto Lopez Gallego" userId="0dfa9112-9251-4882-b472-cf2dfcee09d1" providerId="ADAL" clId="{EBB44200-21AA-4497-9BF1-B2ED87DE9FC1}" dt="2025-01-05T21:05:18.793" v="2" actId="2696"/>
        <pc:sldMkLst>
          <pc:docMk/>
          <pc:sldMk cId="361829030" sldId="266"/>
        </pc:sldMkLst>
      </pc:sldChg>
      <pc:sldChg chg="del">
        <pc:chgData name="Cesar Augusto Lopez Gallego" userId="0dfa9112-9251-4882-b472-cf2dfcee09d1" providerId="ADAL" clId="{EBB44200-21AA-4497-9BF1-B2ED87DE9FC1}" dt="2025-01-05T21:08:50.308" v="5" actId="2696"/>
        <pc:sldMkLst>
          <pc:docMk/>
          <pc:sldMk cId="1488820089" sldId="268"/>
        </pc:sldMkLst>
      </pc:sldChg>
      <pc:sldChg chg="add del">
        <pc:chgData name="Cesar Augusto Lopez Gallego" userId="0dfa9112-9251-4882-b472-cf2dfcee09d1" providerId="ADAL" clId="{EBB44200-21AA-4497-9BF1-B2ED87DE9FC1}" dt="2025-01-05T21:10:05.911" v="8" actId="2696"/>
        <pc:sldMkLst>
          <pc:docMk/>
          <pc:sldMk cId="3581881813" sldId="273"/>
        </pc:sldMkLst>
      </pc:sldChg>
      <pc:sldChg chg="del">
        <pc:chgData name="Cesar Augusto Lopez Gallego" userId="0dfa9112-9251-4882-b472-cf2dfcee09d1" providerId="ADAL" clId="{EBB44200-21AA-4497-9BF1-B2ED87DE9FC1}" dt="2025-01-05T21:10:05.911" v="8" actId="2696"/>
        <pc:sldMkLst>
          <pc:docMk/>
          <pc:sldMk cId="2184097664" sldId="274"/>
        </pc:sldMkLst>
      </pc:sldChg>
      <pc:sldChg chg="del">
        <pc:chgData name="Cesar Augusto Lopez Gallego" userId="0dfa9112-9251-4882-b472-cf2dfcee09d1" providerId="ADAL" clId="{EBB44200-21AA-4497-9BF1-B2ED87DE9FC1}" dt="2025-01-05T21:10:05.911" v="8" actId="2696"/>
        <pc:sldMkLst>
          <pc:docMk/>
          <pc:sldMk cId="1924670140" sldId="275"/>
        </pc:sldMkLst>
      </pc:sldChg>
      <pc:sldChg chg="del">
        <pc:chgData name="Cesar Augusto Lopez Gallego" userId="0dfa9112-9251-4882-b472-cf2dfcee09d1" providerId="ADAL" clId="{EBB44200-21AA-4497-9BF1-B2ED87DE9FC1}" dt="2025-01-05T21:10:05.911" v="8" actId="2696"/>
        <pc:sldMkLst>
          <pc:docMk/>
          <pc:sldMk cId="2358682146" sldId="278"/>
        </pc:sldMkLst>
      </pc:sldChg>
      <pc:sldChg chg="add del">
        <pc:chgData name="Cesar Augusto Lopez Gallego" userId="0dfa9112-9251-4882-b472-cf2dfcee09d1" providerId="ADAL" clId="{EBB44200-21AA-4497-9BF1-B2ED87DE9FC1}" dt="2025-01-05T21:10:05.911" v="8" actId="2696"/>
        <pc:sldMkLst>
          <pc:docMk/>
          <pc:sldMk cId="2392269169" sldId="279"/>
        </pc:sldMkLst>
      </pc:sldChg>
      <pc:sldChg chg="add del">
        <pc:chgData name="Cesar Augusto Lopez Gallego" userId="0dfa9112-9251-4882-b472-cf2dfcee09d1" providerId="ADAL" clId="{EBB44200-21AA-4497-9BF1-B2ED87DE9FC1}" dt="2025-01-05T21:10:05.911" v="8" actId="2696"/>
        <pc:sldMkLst>
          <pc:docMk/>
          <pc:sldMk cId="511479126" sldId="280"/>
        </pc:sldMkLst>
      </pc:sldChg>
      <pc:sldChg chg="del">
        <pc:chgData name="Cesar Augusto Lopez Gallego" userId="0dfa9112-9251-4882-b472-cf2dfcee09d1" providerId="ADAL" clId="{EBB44200-21AA-4497-9BF1-B2ED87DE9FC1}" dt="2025-01-05T21:10:05.911" v="8" actId="2696"/>
        <pc:sldMkLst>
          <pc:docMk/>
          <pc:sldMk cId="2473792924" sldId="283"/>
        </pc:sldMkLst>
      </pc:sldChg>
      <pc:sldChg chg="del">
        <pc:chgData name="Cesar Augusto Lopez Gallego" userId="0dfa9112-9251-4882-b472-cf2dfcee09d1" providerId="ADAL" clId="{EBB44200-21AA-4497-9BF1-B2ED87DE9FC1}" dt="2025-01-05T21:05:31.794" v="3" actId="2696"/>
        <pc:sldMkLst>
          <pc:docMk/>
          <pc:sldMk cId="1159116163" sldId="284"/>
        </pc:sldMkLst>
      </pc:sldChg>
      <pc:sldChg chg="add del">
        <pc:chgData name="Cesar Augusto Lopez Gallego" userId="0dfa9112-9251-4882-b472-cf2dfcee09d1" providerId="ADAL" clId="{EBB44200-21AA-4497-9BF1-B2ED87DE9FC1}" dt="2025-01-05T21:10:05.911" v="8" actId="2696"/>
        <pc:sldMkLst>
          <pc:docMk/>
          <pc:sldMk cId="4124852766" sldId="1070"/>
        </pc:sldMkLst>
      </pc:sldChg>
    </pc:docChg>
  </pc:docChgLst>
  <pc:docChgLst>
    <pc:chgData name="Cesar Augusto Lopez Gallego" userId="0dfa9112-9251-4882-b472-cf2dfcee09d1" providerId="ADAL" clId="{61E7EF49-17A1-4DDF-BD9B-75F57673334B}"/>
    <pc:docChg chg="undo redo custSel addSld delSld modSld sldOrd">
      <pc:chgData name="Cesar Augusto Lopez Gallego" userId="0dfa9112-9251-4882-b472-cf2dfcee09d1" providerId="ADAL" clId="{61E7EF49-17A1-4DDF-BD9B-75F57673334B}" dt="2024-04-29T23:53:16.773" v="9029" actId="47"/>
      <pc:docMkLst>
        <pc:docMk/>
      </pc:docMkLst>
      <pc:sldChg chg="addSp modSp mod">
        <pc:chgData name="Cesar Augusto Lopez Gallego" userId="0dfa9112-9251-4882-b472-cf2dfcee09d1" providerId="ADAL" clId="{61E7EF49-17A1-4DDF-BD9B-75F57673334B}" dt="2024-04-19T21:30:07.226" v="2802" actId="404"/>
        <pc:sldMkLst>
          <pc:docMk/>
          <pc:sldMk cId="1306793768" sldId="256"/>
        </pc:sldMkLst>
        <pc:spChg chg="add mod">
          <ac:chgData name="Cesar Augusto Lopez Gallego" userId="0dfa9112-9251-4882-b472-cf2dfcee09d1" providerId="ADAL" clId="{61E7EF49-17A1-4DDF-BD9B-75F57673334B}" dt="2024-04-19T21:30:07.226" v="2802" actId="404"/>
          <ac:spMkLst>
            <pc:docMk/>
            <pc:sldMk cId="1306793768" sldId="256"/>
            <ac:spMk id="2" creationId="{39AF24E4-8904-4BB0-9CAC-3A316AA239F5}"/>
          </ac:spMkLst>
        </pc:spChg>
      </pc:sldChg>
      <pc:sldChg chg="modSp mod">
        <pc:chgData name="Cesar Augusto Lopez Gallego" userId="0dfa9112-9251-4882-b472-cf2dfcee09d1" providerId="ADAL" clId="{61E7EF49-17A1-4DDF-BD9B-75F57673334B}" dt="2024-04-22T23:20:03.791" v="6815" actId="13926"/>
        <pc:sldMkLst>
          <pc:docMk/>
          <pc:sldMk cId="1178740008" sldId="257"/>
        </pc:sldMkLst>
        <pc:spChg chg="mod">
          <ac:chgData name="Cesar Augusto Lopez Gallego" userId="0dfa9112-9251-4882-b472-cf2dfcee09d1" providerId="ADAL" clId="{61E7EF49-17A1-4DDF-BD9B-75F57673334B}" dt="2024-04-20T21:55:59.204" v="4597" actId="20577"/>
          <ac:spMkLst>
            <pc:docMk/>
            <pc:sldMk cId="1178740008" sldId="257"/>
            <ac:spMk id="2" creationId="{BBB876F9-22D5-037D-978B-A37C0FA820EB}"/>
          </ac:spMkLst>
        </pc:spChg>
        <pc:spChg chg="mod">
          <ac:chgData name="Cesar Augusto Lopez Gallego" userId="0dfa9112-9251-4882-b472-cf2dfcee09d1" providerId="ADAL" clId="{61E7EF49-17A1-4DDF-BD9B-75F57673334B}" dt="2024-04-20T22:06:33.833" v="4710" actId="20577"/>
          <ac:spMkLst>
            <pc:docMk/>
            <pc:sldMk cId="1178740008" sldId="257"/>
            <ac:spMk id="3" creationId="{E80ECCDD-CC58-EC07-BC56-72257FE5129C}"/>
          </ac:spMkLst>
        </pc:spChg>
        <pc:spChg chg="mod">
          <ac:chgData name="Cesar Augusto Lopez Gallego" userId="0dfa9112-9251-4882-b472-cf2dfcee09d1" providerId="ADAL" clId="{61E7EF49-17A1-4DDF-BD9B-75F57673334B}" dt="2024-04-22T23:20:03.791" v="6815" actId="13926"/>
          <ac:spMkLst>
            <pc:docMk/>
            <pc:sldMk cId="1178740008" sldId="257"/>
            <ac:spMk id="4" creationId="{817E8199-C835-AA7E-F055-08E83E6A3C63}"/>
          </ac:spMkLst>
        </pc:spChg>
      </pc:sldChg>
      <pc:sldChg chg="del">
        <pc:chgData name="Cesar Augusto Lopez Gallego" userId="0dfa9112-9251-4882-b472-cf2dfcee09d1" providerId="ADAL" clId="{61E7EF49-17A1-4DDF-BD9B-75F57673334B}" dt="2024-04-29T23:53:16.773" v="9029" actId="47"/>
        <pc:sldMkLst>
          <pc:docMk/>
          <pc:sldMk cId="3856200880" sldId="258"/>
        </pc:sldMkLst>
      </pc:sldChg>
      <pc:sldChg chg="modSp mod">
        <pc:chgData name="Cesar Augusto Lopez Gallego" userId="0dfa9112-9251-4882-b472-cf2dfcee09d1" providerId="ADAL" clId="{61E7EF49-17A1-4DDF-BD9B-75F57673334B}" dt="2024-04-19T21:05:49.923" v="2171" actId="6549"/>
        <pc:sldMkLst>
          <pc:docMk/>
          <pc:sldMk cId="4140397905" sldId="259"/>
        </pc:sldMkLst>
        <pc:spChg chg="mod">
          <ac:chgData name="Cesar Augusto Lopez Gallego" userId="0dfa9112-9251-4882-b472-cf2dfcee09d1" providerId="ADAL" clId="{61E7EF49-17A1-4DDF-BD9B-75F57673334B}" dt="2024-04-19T21:05:49.923" v="2171" actId="6549"/>
          <ac:spMkLst>
            <pc:docMk/>
            <pc:sldMk cId="4140397905" sldId="259"/>
            <ac:spMk id="3" creationId="{6B9000CA-49A3-3BF9-5527-35431A05BAC1}"/>
          </ac:spMkLst>
        </pc:spChg>
      </pc:sldChg>
      <pc:sldChg chg="modSp add del mod">
        <pc:chgData name="Cesar Augusto Lopez Gallego" userId="0dfa9112-9251-4882-b472-cf2dfcee09d1" providerId="ADAL" clId="{61E7EF49-17A1-4DDF-BD9B-75F57673334B}" dt="2024-04-19T21:27:17.055" v="2654" actId="6549"/>
        <pc:sldMkLst>
          <pc:docMk/>
          <pc:sldMk cId="2479023973" sldId="260"/>
        </pc:sldMkLst>
        <pc:spChg chg="mod">
          <ac:chgData name="Cesar Augusto Lopez Gallego" userId="0dfa9112-9251-4882-b472-cf2dfcee09d1" providerId="ADAL" clId="{61E7EF49-17A1-4DDF-BD9B-75F57673334B}" dt="2024-04-19T21:27:17.055" v="2654" actId="6549"/>
          <ac:spMkLst>
            <pc:docMk/>
            <pc:sldMk cId="2479023973" sldId="260"/>
            <ac:spMk id="3" creationId="{D1721246-374E-F776-577C-7E5EB8A98422}"/>
          </ac:spMkLst>
        </pc:spChg>
      </pc:sldChg>
      <pc:sldChg chg="addSp delSp modSp new mod modClrScheme chgLayout">
        <pc:chgData name="Cesar Augusto Lopez Gallego" userId="0dfa9112-9251-4882-b472-cf2dfcee09d1" providerId="ADAL" clId="{61E7EF49-17A1-4DDF-BD9B-75F57673334B}" dt="2024-04-16T00:14:45.218" v="14" actId="6549"/>
        <pc:sldMkLst>
          <pc:docMk/>
          <pc:sldMk cId="2865716570" sldId="261"/>
        </pc:sldMkLst>
        <pc:spChg chg="mod ord">
          <ac:chgData name="Cesar Augusto Lopez Gallego" userId="0dfa9112-9251-4882-b472-cf2dfcee09d1" providerId="ADAL" clId="{61E7EF49-17A1-4DDF-BD9B-75F57673334B}" dt="2024-04-15T23:59:23.646" v="10" actId="700"/>
          <ac:spMkLst>
            <pc:docMk/>
            <pc:sldMk cId="2865716570" sldId="261"/>
            <ac:spMk id="2" creationId="{8C56A967-1FFE-408E-881B-9687F73DE787}"/>
          </ac:spMkLst>
        </pc:spChg>
        <pc:spChg chg="del mod ord">
          <ac:chgData name="Cesar Augusto Lopez Gallego" userId="0dfa9112-9251-4882-b472-cf2dfcee09d1" providerId="ADAL" clId="{61E7EF49-17A1-4DDF-BD9B-75F57673334B}" dt="2024-04-15T23:59:23.646" v="10" actId="700"/>
          <ac:spMkLst>
            <pc:docMk/>
            <pc:sldMk cId="2865716570" sldId="261"/>
            <ac:spMk id="3" creationId="{D3D722F9-EFCD-44FA-888C-162600F4CE9E}"/>
          </ac:spMkLst>
        </pc:spChg>
        <pc:spChg chg="del">
          <ac:chgData name="Cesar Augusto Lopez Gallego" userId="0dfa9112-9251-4882-b472-cf2dfcee09d1" providerId="ADAL" clId="{61E7EF49-17A1-4DDF-BD9B-75F57673334B}" dt="2024-04-15T23:59:23.646" v="10" actId="700"/>
          <ac:spMkLst>
            <pc:docMk/>
            <pc:sldMk cId="2865716570" sldId="261"/>
            <ac:spMk id="4" creationId="{BDB105E2-D360-4221-A978-ADE9E299D2C0}"/>
          </ac:spMkLst>
        </pc:spChg>
        <pc:spChg chg="add mod ord">
          <ac:chgData name="Cesar Augusto Lopez Gallego" userId="0dfa9112-9251-4882-b472-cf2dfcee09d1" providerId="ADAL" clId="{61E7EF49-17A1-4DDF-BD9B-75F57673334B}" dt="2024-04-16T00:14:45.218" v="14" actId="6549"/>
          <ac:spMkLst>
            <pc:docMk/>
            <pc:sldMk cId="2865716570" sldId="261"/>
            <ac:spMk id="5" creationId="{FB22BFF0-DDB5-48FC-8889-5AFAC7FA3934}"/>
          </ac:spMkLst>
        </pc:spChg>
      </pc:sldChg>
      <pc:sldChg chg="addSp delSp modSp new del mod modClrScheme chgLayout">
        <pc:chgData name="Cesar Augusto Lopez Gallego" userId="0dfa9112-9251-4882-b472-cf2dfcee09d1" providerId="ADAL" clId="{61E7EF49-17A1-4DDF-BD9B-75F57673334B}" dt="2024-04-20T21:56:56.342" v="4645" actId="2696"/>
        <pc:sldMkLst>
          <pc:docMk/>
          <pc:sldMk cId="334852858" sldId="262"/>
        </pc:sldMkLst>
        <pc:spChg chg="mod ord">
          <ac:chgData name="Cesar Augusto Lopez Gallego" userId="0dfa9112-9251-4882-b472-cf2dfcee09d1" providerId="ADAL" clId="{61E7EF49-17A1-4DDF-BD9B-75F57673334B}" dt="2024-04-17T00:23:27.987" v="104" actId="20577"/>
          <ac:spMkLst>
            <pc:docMk/>
            <pc:sldMk cId="334852858" sldId="262"/>
            <ac:spMk id="2" creationId="{2A91FA69-2361-4506-90FC-DE3F121B7C6A}"/>
          </ac:spMkLst>
        </pc:spChg>
        <pc:spChg chg="del mod ord">
          <ac:chgData name="Cesar Augusto Lopez Gallego" userId="0dfa9112-9251-4882-b472-cf2dfcee09d1" providerId="ADAL" clId="{61E7EF49-17A1-4DDF-BD9B-75F57673334B}" dt="2024-04-17T00:22:32.156" v="76" actId="700"/>
          <ac:spMkLst>
            <pc:docMk/>
            <pc:sldMk cId="334852858" sldId="262"/>
            <ac:spMk id="3" creationId="{C948F8D8-FB53-42CE-9DE2-C83AE33F6C22}"/>
          </ac:spMkLst>
        </pc:spChg>
        <pc:spChg chg="del">
          <ac:chgData name="Cesar Augusto Lopez Gallego" userId="0dfa9112-9251-4882-b472-cf2dfcee09d1" providerId="ADAL" clId="{61E7EF49-17A1-4DDF-BD9B-75F57673334B}" dt="2024-04-17T00:22:32.156" v="76" actId="700"/>
          <ac:spMkLst>
            <pc:docMk/>
            <pc:sldMk cId="334852858" sldId="262"/>
            <ac:spMk id="4" creationId="{E1C08080-029B-4C6C-A0DB-C6FDFA9CD93A}"/>
          </ac:spMkLst>
        </pc:spChg>
        <pc:spChg chg="add mod ord">
          <ac:chgData name="Cesar Augusto Lopez Gallego" userId="0dfa9112-9251-4882-b472-cf2dfcee09d1" providerId="ADAL" clId="{61E7EF49-17A1-4DDF-BD9B-75F57673334B}" dt="2024-04-19T20:05:46.438" v="810" actId="20577"/>
          <ac:spMkLst>
            <pc:docMk/>
            <pc:sldMk cId="334852858" sldId="262"/>
            <ac:spMk id="5" creationId="{B19C694E-BD87-43E7-8CF4-90791E9E2E9A}"/>
          </ac:spMkLst>
        </pc:spChg>
        <pc:spChg chg="add mod ord">
          <ac:chgData name="Cesar Augusto Lopez Gallego" userId="0dfa9112-9251-4882-b472-cf2dfcee09d1" providerId="ADAL" clId="{61E7EF49-17A1-4DDF-BD9B-75F57673334B}" dt="2024-04-17T00:30:19.617" v="579" actId="27636"/>
          <ac:spMkLst>
            <pc:docMk/>
            <pc:sldMk cId="334852858" sldId="262"/>
            <ac:spMk id="6" creationId="{FD035A20-DCBE-4B4A-B50E-8F71F6961DAB}"/>
          </ac:spMkLst>
        </pc:spChg>
      </pc:sldChg>
      <pc:sldChg chg="modSp add mod">
        <pc:chgData name="Cesar Augusto Lopez Gallego" userId="0dfa9112-9251-4882-b472-cf2dfcee09d1" providerId="ADAL" clId="{61E7EF49-17A1-4DDF-BD9B-75F57673334B}" dt="2024-04-23T00:14:48.036" v="7730" actId="20577"/>
        <pc:sldMkLst>
          <pc:docMk/>
          <pc:sldMk cId="1678190760" sldId="262"/>
        </pc:sldMkLst>
        <pc:spChg chg="mod">
          <ac:chgData name="Cesar Augusto Lopez Gallego" userId="0dfa9112-9251-4882-b472-cf2dfcee09d1" providerId="ADAL" clId="{61E7EF49-17A1-4DDF-BD9B-75F57673334B}" dt="2024-04-22T23:57:54.504" v="6944" actId="20577"/>
          <ac:spMkLst>
            <pc:docMk/>
            <pc:sldMk cId="1678190760" sldId="262"/>
            <ac:spMk id="2" creationId="{2A91FA69-2361-4506-90FC-DE3F121B7C6A}"/>
          </ac:spMkLst>
        </pc:spChg>
        <pc:spChg chg="mod">
          <ac:chgData name="Cesar Augusto Lopez Gallego" userId="0dfa9112-9251-4882-b472-cf2dfcee09d1" providerId="ADAL" clId="{61E7EF49-17A1-4DDF-BD9B-75F57673334B}" dt="2024-04-23T00:14:48.036" v="7730" actId="20577"/>
          <ac:spMkLst>
            <pc:docMk/>
            <pc:sldMk cId="1678190760" sldId="262"/>
            <ac:spMk id="5" creationId="{B19C694E-BD87-43E7-8CF4-90791E9E2E9A}"/>
          </ac:spMkLst>
        </pc:spChg>
        <pc:spChg chg="mod">
          <ac:chgData name="Cesar Augusto Lopez Gallego" userId="0dfa9112-9251-4882-b472-cf2dfcee09d1" providerId="ADAL" clId="{61E7EF49-17A1-4DDF-BD9B-75F57673334B}" dt="2024-04-23T00:14:45.048" v="7715" actId="27636"/>
          <ac:spMkLst>
            <pc:docMk/>
            <pc:sldMk cId="1678190760" sldId="262"/>
            <ac:spMk id="6" creationId="{FD035A20-DCBE-4B4A-B50E-8F71F6961DAB}"/>
          </ac:spMkLst>
        </pc:spChg>
      </pc:sldChg>
      <pc:sldChg chg="add del">
        <pc:chgData name="Cesar Augusto Lopez Gallego" userId="0dfa9112-9251-4882-b472-cf2dfcee09d1" providerId="ADAL" clId="{61E7EF49-17A1-4DDF-BD9B-75F57673334B}" dt="2024-04-20T22:23:39.167" v="5350" actId="2696"/>
        <pc:sldMkLst>
          <pc:docMk/>
          <pc:sldMk cId="1992326722" sldId="262"/>
        </pc:sldMkLst>
      </pc:sldChg>
      <pc:sldChg chg="add del">
        <pc:chgData name="Cesar Augusto Lopez Gallego" userId="0dfa9112-9251-4882-b472-cf2dfcee09d1" providerId="ADAL" clId="{61E7EF49-17A1-4DDF-BD9B-75F57673334B}" dt="2024-04-20T21:57:08.236" v="4647" actId="2696"/>
        <pc:sldMkLst>
          <pc:docMk/>
          <pc:sldMk cId="3685377101" sldId="262"/>
        </pc:sldMkLst>
      </pc:sldChg>
      <pc:sldChg chg="add del">
        <pc:chgData name="Cesar Augusto Lopez Gallego" userId="0dfa9112-9251-4882-b472-cf2dfcee09d1" providerId="ADAL" clId="{61E7EF49-17A1-4DDF-BD9B-75F57673334B}" dt="2024-04-20T21:57:08.236" v="4647" actId="2696"/>
        <pc:sldMkLst>
          <pc:docMk/>
          <pc:sldMk cId="1203299332" sldId="263"/>
        </pc:sldMkLst>
      </pc:sldChg>
      <pc:sldChg chg="modSp add mod">
        <pc:chgData name="Cesar Augusto Lopez Gallego" userId="0dfa9112-9251-4882-b472-cf2dfcee09d1" providerId="ADAL" clId="{61E7EF49-17A1-4DDF-BD9B-75F57673334B}" dt="2024-04-22T23:24:41.912" v="6877" actId="20577"/>
        <pc:sldMkLst>
          <pc:docMk/>
          <pc:sldMk cId="1798161799" sldId="263"/>
        </pc:sldMkLst>
        <pc:spChg chg="mod">
          <ac:chgData name="Cesar Augusto Lopez Gallego" userId="0dfa9112-9251-4882-b472-cf2dfcee09d1" providerId="ADAL" clId="{61E7EF49-17A1-4DDF-BD9B-75F57673334B}" dt="2024-04-22T23:24:41.912" v="6877" actId="20577"/>
          <ac:spMkLst>
            <pc:docMk/>
            <pc:sldMk cId="1798161799" sldId="263"/>
            <ac:spMk id="5" creationId="{1593696F-45C0-429D-B6A6-F8D86E14CAA3}"/>
          </ac:spMkLst>
        </pc:spChg>
      </pc:sldChg>
      <pc:sldChg chg="add del">
        <pc:chgData name="Cesar Augusto Lopez Gallego" userId="0dfa9112-9251-4882-b472-cf2dfcee09d1" providerId="ADAL" clId="{61E7EF49-17A1-4DDF-BD9B-75F57673334B}" dt="2024-04-20T22:23:39.167" v="5350" actId="2696"/>
        <pc:sldMkLst>
          <pc:docMk/>
          <pc:sldMk cId="2238681403" sldId="263"/>
        </pc:sldMkLst>
      </pc:sldChg>
      <pc:sldChg chg="addSp delSp modSp new del mod modClrScheme chgLayout">
        <pc:chgData name="Cesar Augusto Lopez Gallego" userId="0dfa9112-9251-4882-b472-cf2dfcee09d1" providerId="ADAL" clId="{61E7EF49-17A1-4DDF-BD9B-75F57673334B}" dt="2024-04-20T21:56:56.342" v="4645" actId="2696"/>
        <pc:sldMkLst>
          <pc:docMk/>
          <pc:sldMk cId="3359161614" sldId="263"/>
        </pc:sldMkLst>
        <pc:spChg chg="mod ord">
          <ac:chgData name="Cesar Augusto Lopez Gallego" userId="0dfa9112-9251-4882-b472-cf2dfcee09d1" providerId="ADAL" clId="{61E7EF49-17A1-4DDF-BD9B-75F57673334B}" dt="2024-04-17T00:32:14.261" v="673" actId="700"/>
          <ac:spMkLst>
            <pc:docMk/>
            <pc:sldMk cId="3359161614" sldId="263"/>
            <ac:spMk id="2" creationId="{04E828D6-72CD-486C-9998-876EC2150886}"/>
          </ac:spMkLst>
        </pc:spChg>
        <pc:spChg chg="del mod ord">
          <ac:chgData name="Cesar Augusto Lopez Gallego" userId="0dfa9112-9251-4882-b472-cf2dfcee09d1" providerId="ADAL" clId="{61E7EF49-17A1-4DDF-BD9B-75F57673334B}" dt="2024-04-17T00:32:14.261" v="673" actId="700"/>
          <ac:spMkLst>
            <pc:docMk/>
            <pc:sldMk cId="3359161614" sldId="263"/>
            <ac:spMk id="3" creationId="{67D08540-3AF3-4301-A2A6-3B7C3BCDD84A}"/>
          </ac:spMkLst>
        </pc:spChg>
        <pc:spChg chg="del">
          <ac:chgData name="Cesar Augusto Lopez Gallego" userId="0dfa9112-9251-4882-b472-cf2dfcee09d1" providerId="ADAL" clId="{61E7EF49-17A1-4DDF-BD9B-75F57673334B}" dt="2024-04-17T00:32:14.261" v="673" actId="700"/>
          <ac:spMkLst>
            <pc:docMk/>
            <pc:sldMk cId="3359161614" sldId="263"/>
            <ac:spMk id="4" creationId="{4848827D-24FD-4F9B-AE77-2C23555D3F32}"/>
          </ac:spMkLst>
        </pc:spChg>
        <pc:spChg chg="add mod ord">
          <ac:chgData name="Cesar Augusto Lopez Gallego" userId="0dfa9112-9251-4882-b472-cf2dfcee09d1" providerId="ADAL" clId="{61E7EF49-17A1-4DDF-BD9B-75F57673334B}" dt="2024-04-19T20:09:44.766" v="812" actId="27636"/>
          <ac:spMkLst>
            <pc:docMk/>
            <pc:sldMk cId="3359161614" sldId="263"/>
            <ac:spMk id="5" creationId="{1593696F-45C0-429D-B6A6-F8D86E14CAA3}"/>
          </ac:spMkLst>
        </pc:spChg>
      </pc:sldChg>
      <pc:sldChg chg="addSp modSp new mod ord">
        <pc:chgData name="Cesar Augusto Lopez Gallego" userId="0dfa9112-9251-4882-b472-cf2dfcee09d1" providerId="ADAL" clId="{61E7EF49-17A1-4DDF-BD9B-75F57673334B}" dt="2024-04-20T18:58:21.843" v="4098" actId="20577"/>
        <pc:sldMkLst>
          <pc:docMk/>
          <pc:sldMk cId="4159059918" sldId="264"/>
        </pc:sldMkLst>
        <pc:spChg chg="mod">
          <ac:chgData name="Cesar Augusto Lopez Gallego" userId="0dfa9112-9251-4882-b472-cf2dfcee09d1" providerId="ADAL" clId="{61E7EF49-17A1-4DDF-BD9B-75F57673334B}" dt="2024-04-19T20:30:35.310" v="1180" actId="14100"/>
          <ac:spMkLst>
            <pc:docMk/>
            <pc:sldMk cId="4159059918" sldId="264"/>
            <ac:spMk id="2" creationId="{74DE9057-E5C7-4672-8250-9758BDE99808}"/>
          </ac:spMkLst>
        </pc:spChg>
        <pc:spChg chg="mod">
          <ac:chgData name="Cesar Augusto Lopez Gallego" userId="0dfa9112-9251-4882-b472-cf2dfcee09d1" providerId="ADAL" clId="{61E7EF49-17A1-4DDF-BD9B-75F57673334B}" dt="2024-04-19T21:30:30.162" v="2804" actId="20577"/>
          <ac:spMkLst>
            <pc:docMk/>
            <pc:sldMk cId="4159059918" sldId="264"/>
            <ac:spMk id="3" creationId="{EA037FD4-861F-462C-8B66-D5C5A4B44326}"/>
          </ac:spMkLst>
        </pc:spChg>
        <pc:spChg chg="add mod">
          <ac:chgData name="Cesar Augusto Lopez Gallego" userId="0dfa9112-9251-4882-b472-cf2dfcee09d1" providerId="ADAL" clId="{61E7EF49-17A1-4DDF-BD9B-75F57673334B}" dt="2024-04-19T20:30:40.862" v="1181" actId="1076"/>
          <ac:spMkLst>
            <pc:docMk/>
            <pc:sldMk cId="4159059918" sldId="264"/>
            <ac:spMk id="4" creationId="{FBC632B1-84FC-42E5-96A6-DE0075FB301A}"/>
          </ac:spMkLst>
        </pc:spChg>
        <pc:spChg chg="add mod">
          <ac:chgData name="Cesar Augusto Lopez Gallego" userId="0dfa9112-9251-4882-b472-cf2dfcee09d1" providerId="ADAL" clId="{61E7EF49-17A1-4DDF-BD9B-75F57673334B}" dt="2024-04-20T18:58:21.843" v="4098" actId="20577"/>
          <ac:spMkLst>
            <pc:docMk/>
            <pc:sldMk cId="4159059918" sldId="264"/>
            <ac:spMk id="5" creationId="{BC1EBABE-1A10-4E16-87B4-6608F9D19036}"/>
          </ac:spMkLst>
        </pc:spChg>
        <pc:spChg chg="add mod">
          <ac:chgData name="Cesar Augusto Lopez Gallego" userId="0dfa9112-9251-4882-b472-cf2dfcee09d1" providerId="ADAL" clId="{61E7EF49-17A1-4DDF-BD9B-75F57673334B}" dt="2024-04-19T20:34:39.478" v="1224" actId="1076"/>
          <ac:spMkLst>
            <pc:docMk/>
            <pc:sldMk cId="4159059918" sldId="264"/>
            <ac:spMk id="6" creationId="{F4344C1C-4CCE-488A-9F8B-8E9CA6DEACCF}"/>
          </ac:spMkLst>
        </pc:spChg>
        <pc:spChg chg="add mod">
          <ac:chgData name="Cesar Augusto Lopez Gallego" userId="0dfa9112-9251-4882-b472-cf2dfcee09d1" providerId="ADAL" clId="{61E7EF49-17A1-4DDF-BD9B-75F57673334B}" dt="2024-04-19T20:36:16.214" v="1303" actId="1076"/>
          <ac:spMkLst>
            <pc:docMk/>
            <pc:sldMk cId="4159059918" sldId="264"/>
            <ac:spMk id="8" creationId="{2ECB9EF6-B4BE-4D8E-941C-FBB81B7D8CA1}"/>
          </ac:spMkLst>
        </pc:spChg>
        <pc:spChg chg="add mod">
          <ac:chgData name="Cesar Augusto Lopez Gallego" userId="0dfa9112-9251-4882-b472-cf2dfcee09d1" providerId="ADAL" clId="{61E7EF49-17A1-4DDF-BD9B-75F57673334B}" dt="2024-04-19T20:36:12.030" v="1302" actId="1076"/>
          <ac:spMkLst>
            <pc:docMk/>
            <pc:sldMk cId="4159059918" sldId="264"/>
            <ac:spMk id="9" creationId="{412F027E-6B14-492D-A33B-FF6F86D435C2}"/>
          </ac:spMkLst>
        </pc:spChg>
      </pc:sldChg>
      <pc:sldChg chg="addSp delSp modSp new mod">
        <pc:chgData name="Cesar Augusto Lopez Gallego" userId="0dfa9112-9251-4882-b472-cf2dfcee09d1" providerId="ADAL" clId="{61E7EF49-17A1-4DDF-BD9B-75F57673334B}" dt="2024-04-20T21:53:22.321" v="4556" actId="14100"/>
        <pc:sldMkLst>
          <pc:docMk/>
          <pc:sldMk cId="2916204133" sldId="265"/>
        </pc:sldMkLst>
        <pc:spChg chg="mod">
          <ac:chgData name="Cesar Augusto Lopez Gallego" userId="0dfa9112-9251-4882-b472-cf2dfcee09d1" providerId="ADAL" clId="{61E7EF49-17A1-4DDF-BD9B-75F57673334B}" dt="2024-04-19T20:36:38.942" v="1339" actId="20577"/>
          <ac:spMkLst>
            <pc:docMk/>
            <pc:sldMk cId="2916204133" sldId="265"/>
            <ac:spMk id="2" creationId="{2EA8EE7B-9870-4190-8A68-98F5101BA901}"/>
          </ac:spMkLst>
        </pc:spChg>
        <pc:spChg chg="mod">
          <ac:chgData name="Cesar Augusto Lopez Gallego" userId="0dfa9112-9251-4882-b472-cf2dfcee09d1" providerId="ADAL" clId="{61E7EF49-17A1-4DDF-BD9B-75F57673334B}" dt="2024-04-20T21:51:53.044" v="4545"/>
          <ac:spMkLst>
            <pc:docMk/>
            <pc:sldMk cId="2916204133" sldId="265"/>
            <ac:spMk id="3" creationId="{9E2CC5E4-BE47-4610-A2CD-B3C9BE633A83}"/>
          </ac:spMkLst>
        </pc:spChg>
        <pc:spChg chg="add del mod">
          <ac:chgData name="Cesar Augusto Lopez Gallego" userId="0dfa9112-9251-4882-b472-cf2dfcee09d1" providerId="ADAL" clId="{61E7EF49-17A1-4DDF-BD9B-75F57673334B}" dt="2024-04-19T21:31:36.978" v="2809" actId="478"/>
          <ac:spMkLst>
            <pc:docMk/>
            <pc:sldMk cId="2916204133" sldId="265"/>
            <ac:spMk id="4" creationId="{6C3C890F-8BA1-4E22-92B6-AFB0AB36F528}"/>
          </ac:spMkLst>
        </pc:spChg>
        <pc:spChg chg="add mod">
          <ac:chgData name="Cesar Augusto Lopez Gallego" userId="0dfa9112-9251-4882-b472-cf2dfcee09d1" providerId="ADAL" clId="{61E7EF49-17A1-4DDF-BD9B-75F57673334B}" dt="2024-04-20T21:53:01.718" v="4554" actId="14100"/>
          <ac:spMkLst>
            <pc:docMk/>
            <pc:sldMk cId="2916204133" sldId="265"/>
            <ac:spMk id="5" creationId="{633C0089-DF1F-4C58-B0BE-1AB99F9DB966}"/>
          </ac:spMkLst>
        </pc:spChg>
        <pc:spChg chg="add mod">
          <ac:chgData name="Cesar Augusto Lopez Gallego" userId="0dfa9112-9251-4882-b472-cf2dfcee09d1" providerId="ADAL" clId="{61E7EF49-17A1-4DDF-BD9B-75F57673334B}" dt="2024-04-20T21:53:22.321" v="4556" actId="14100"/>
          <ac:spMkLst>
            <pc:docMk/>
            <pc:sldMk cId="2916204133" sldId="265"/>
            <ac:spMk id="6" creationId="{39A4DCE5-13F5-4E03-B282-473D80BD0F1D}"/>
          </ac:spMkLst>
        </pc:spChg>
      </pc:sldChg>
      <pc:sldChg chg="addSp delSp modSp new mod modClrScheme chgLayout">
        <pc:chgData name="Cesar Augusto Lopez Gallego" userId="0dfa9112-9251-4882-b472-cf2dfcee09d1" providerId="ADAL" clId="{61E7EF49-17A1-4DDF-BD9B-75F57673334B}" dt="2024-04-20T21:56:23.193" v="4631" actId="20577"/>
        <pc:sldMkLst>
          <pc:docMk/>
          <pc:sldMk cId="361829030" sldId="266"/>
        </pc:sldMkLst>
        <pc:spChg chg="mod ord">
          <ac:chgData name="Cesar Augusto Lopez Gallego" userId="0dfa9112-9251-4882-b472-cf2dfcee09d1" providerId="ADAL" clId="{61E7EF49-17A1-4DDF-BD9B-75F57673334B}" dt="2024-04-20T21:56:23.193" v="4631" actId="20577"/>
          <ac:spMkLst>
            <pc:docMk/>
            <pc:sldMk cId="361829030" sldId="266"/>
            <ac:spMk id="2" creationId="{D9382965-3B10-45AE-8E19-293521F46807}"/>
          </ac:spMkLst>
        </pc:spChg>
        <pc:spChg chg="add del mod">
          <ac:chgData name="Cesar Augusto Lopez Gallego" userId="0dfa9112-9251-4882-b472-cf2dfcee09d1" providerId="ADAL" clId="{61E7EF49-17A1-4DDF-BD9B-75F57673334B}" dt="2024-04-20T18:28:17.883" v="3611"/>
          <ac:spMkLst>
            <pc:docMk/>
            <pc:sldMk cId="361829030" sldId="266"/>
            <ac:spMk id="3" creationId="{97BCE7F6-E558-4DA2-A022-125B27BEFC80}"/>
          </ac:spMkLst>
        </pc:spChg>
        <pc:spChg chg="del mod ord">
          <ac:chgData name="Cesar Augusto Lopez Gallego" userId="0dfa9112-9251-4882-b472-cf2dfcee09d1" providerId="ADAL" clId="{61E7EF49-17A1-4DDF-BD9B-75F57673334B}" dt="2024-04-19T20:37:16.122" v="1379" actId="700"/>
          <ac:spMkLst>
            <pc:docMk/>
            <pc:sldMk cId="361829030" sldId="266"/>
            <ac:spMk id="3" creationId="{CEBA69A4-9CCF-44E7-8F0E-075F8697FC9E}"/>
          </ac:spMkLst>
        </pc:spChg>
        <pc:spChg chg="del">
          <ac:chgData name="Cesar Augusto Lopez Gallego" userId="0dfa9112-9251-4882-b472-cf2dfcee09d1" providerId="ADAL" clId="{61E7EF49-17A1-4DDF-BD9B-75F57673334B}" dt="2024-04-19T20:37:16.122" v="1379" actId="700"/>
          <ac:spMkLst>
            <pc:docMk/>
            <pc:sldMk cId="361829030" sldId="266"/>
            <ac:spMk id="4" creationId="{86F161AD-B56F-42D5-84D1-D3AD166E20F5}"/>
          </ac:spMkLst>
        </pc:spChg>
        <pc:spChg chg="add del mod ord">
          <ac:chgData name="Cesar Augusto Lopez Gallego" userId="0dfa9112-9251-4882-b472-cf2dfcee09d1" providerId="ADAL" clId="{61E7EF49-17A1-4DDF-BD9B-75F57673334B}" dt="2024-04-20T18:47:33.626" v="3932" actId="20577"/>
          <ac:spMkLst>
            <pc:docMk/>
            <pc:sldMk cId="361829030" sldId="266"/>
            <ac:spMk id="5" creationId="{87006B5A-37CA-4389-8625-93D4195E07BF}"/>
          </ac:spMkLst>
        </pc:spChg>
      </pc:sldChg>
      <pc:sldChg chg="addSp delSp modSp new mod">
        <pc:chgData name="Cesar Augusto Lopez Gallego" userId="0dfa9112-9251-4882-b472-cf2dfcee09d1" providerId="ADAL" clId="{61E7EF49-17A1-4DDF-BD9B-75F57673334B}" dt="2024-04-20T19:26:43.327" v="4102" actId="20577"/>
        <pc:sldMkLst>
          <pc:docMk/>
          <pc:sldMk cId="1624193347" sldId="267"/>
        </pc:sldMkLst>
        <pc:spChg chg="mod">
          <ac:chgData name="Cesar Augusto Lopez Gallego" userId="0dfa9112-9251-4882-b472-cf2dfcee09d1" providerId="ADAL" clId="{61E7EF49-17A1-4DDF-BD9B-75F57673334B}" dt="2024-04-20T19:26:43.327" v="4102" actId="20577"/>
          <ac:spMkLst>
            <pc:docMk/>
            <pc:sldMk cId="1624193347" sldId="267"/>
            <ac:spMk id="2" creationId="{5938567D-2FE0-485C-AD1D-E70A6F205434}"/>
          </ac:spMkLst>
        </pc:spChg>
        <pc:spChg chg="mod">
          <ac:chgData name="Cesar Augusto Lopez Gallego" userId="0dfa9112-9251-4882-b472-cf2dfcee09d1" providerId="ADAL" clId="{61E7EF49-17A1-4DDF-BD9B-75F57673334B}" dt="2024-04-20T16:52:03.036" v="3293" actId="20577"/>
          <ac:spMkLst>
            <pc:docMk/>
            <pc:sldMk cId="1624193347" sldId="267"/>
            <ac:spMk id="3" creationId="{93A80614-F9FA-4EDA-9679-EF2223AF691E}"/>
          </ac:spMkLst>
        </pc:spChg>
        <pc:spChg chg="add del">
          <ac:chgData name="Cesar Augusto Lopez Gallego" userId="0dfa9112-9251-4882-b472-cf2dfcee09d1" providerId="ADAL" clId="{61E7EF49-17A1-4DDF-BD9B-75F57673334B}" dt="2024-04-19T20:49:25.898" v="1886"/>
          <ac:spMkLst>
            <pc:docMk/>
            <pc:sldMk cId="1624193347" sldId="267"/>
            <ac:spMk id="4" creationId="{5D9C04A7-FE61-4BBD-BE53-C882219F3B26}"/>
          </ac:spMkLst>
        </pc:spChg>
        <pc:spChg chg="add del">
          <ac:chgData name="Cesar Augusto Lopez Gallego" userId="0dfa9112-9251-4882-b472-cf2dfcee09d1" providerId="ADAL" clId="{61E7EF49-17A1-4DDF-BD9B-75F57673334B}" dt="2024-04-19T20:52:04.058" v="1892"/>
          <ac:spMkLst>
            <pc:docMk/>
            <pc:sldMk cId="1624193347" sldId="267"/>
            <ac:spMk id="5" creationId="{6936F9D7-6F40-4EBE-B443-19D7D48B4FF5}"/>
          </ac:spMkLst>
        </pc:spChg>
      </pc:sldChg>
      <pc:sldChg chg="modSp new mod">
        <pc:chgData name="Cesar Augusto Lopez Gallego" userId="0dfa9112-9251-4882-b472-cf2dfcee09d1" providerId="ADAL" clId="{61E7EF49-17A1-4DDF-BD9B-75F57673334B}" dt="2024-04-20T21:49:07.346" v="4280" actId="114"/>
        <pc:sldMkLst>
          <pc:docMk/>
          <pc:sldMk cId="1488820089" sldId="268"/>
        </pc:sldMkLst>
        <pc:spChg chg="mod">
          <ac:chgData name="Cesar Augusto Lopez Gallego" userId="0dfa9112-9251-4882-b472-cf2dfcee09d1" providerId="ADAL" clId="{61E7EF49-17A1-4DDF-BD9B-75F57673334B}" dt="2024-04-19T20:52:51.983" v="1926" actId="20577"/>
          <ac:spMkLst>
            <pc:docMk/>
            <pc:sldMk cId="1488820089" sldId="268"/>
            <ac:spMk id="2" creationId="{5B6A2E8D-CBAD-4671-8493-F8761CDC85E9}"/>
          </ac:spMkLst>
        </pc:spChg>
        <pc:spChg chg="mod">
          <ac:chgData name="Cesar Augusto Lopez Gallego" userId="0dfa9112-9251-4882-b472-cf2dfcee09d1" providerId="ADAL" clId="{61E7EF49-17A1-4DDF-BD9B-75F57673334B}" dt="2024-04-20T21:49:07.346" v="4280" actId="114"/>
          <ac:spMkLst>
            <pc:docMk/>
            <pc:sldMk cId="1488820089" sldId="268"/>
            <ac:spMk id="3" creationId="{80D81927-66D7-4A16-BE50-84FF01BC0EC7}"/>
          </ac:spMkLst>
        </pc:spChg>
      </pc:sldChg>
      <pc:sldChg chg="modSp new mod">
        <pc:chgData name="Cesar Augusto Lopez Gallego" userId="0dfa9112-9251-4882-b472-cf2dfcee09d1" providerId="ADAL" clId="{61E7EF49-17A1-4DDF-BD9B-75F57673334B}" dt="2024-04-20T18:19:00.326" v="3581"/>
        <pc:sldMkLst>
          <pc:docMk/>
          <pc:sldMk cId="3641669840" sldId="269"/>
        </pc:sldMkLst>
        <pc:spChg chg="mod">
          <ac:chgData name="Cesar Augusto Lopez Gallego" userId="0dfa9112-9251-4882-b472-cf2dfcee09d1" providerId="ADAL" clId="{61E7EF49-17A1-4DDF-BD9B-75F57673334B}" dt="2024-04-19T22:03:05.542" v="3181" actId="20577"/>
          <ac:spMkLst>
            <pc:docMk/>
            <pc:sldMk cId="3641669840" sldId="269"/>
            <ac:spMk id="2" creationId="{F24B9C0D-3A50-409B-B5A9-6AEDA8F07EFC}"/>
          </ac:spMkLst>
        </pc:spChg>
        <pc:spChg chg="mod">
          <ac:chgData name="Cesar Augusto Lopez Gallego" userId="0dfa9112-9251-4882-b472-cf2dfcee09d1" providerId="ADAL" clId="{61E7EF49-17A1-4DDF-BD9B-75F57673334B}" dt="2024-04-20T18:19:00.326" v="3581"/>
          <ac:spMkLst>
            <pc:docMk/>
            <pc:sldMk cId="3641669840" sldId="269"/>
            <ac:spMk id="3" creationId="{034DBC44-D45F-4385-B461-F70932C7D4B8}"/>
          </ac:spMkLst>
        </pc:spChg>
      </pc:sldChg>
      <pc:sldChg chg="modSp new mod ord">
        <pc:chgData name="Cesar Augusto Lopez Gallego" userId="0dfa9112-9251-4882-b472-cf2dfcee09d1" providerId="ADAL" clId="{61E7EF49-17A1-4DDF-BD9B-75F57673334B}" dt="2024-04-20T18:20:23.268" v="3587" actId="113"/>
        <pc:sldMkLst>
          <pc:docMk/>
          <pc:sldMk cId="1952875006" sldId="270"/>
        </pc:sldMkLst>
        <pc:spChg chg="mod">
          <ac:chgData name="Cesar Augusto Lopez Gallego" userId="0dfa9112-9251-4882-b472-cf2dfcee09d1" providerId="ADAL" clId="{61E7EF49-17A1-4DDF-BD9B-75F57673334B}" dt="2024-04-19T21:38:45.451" v="2887" actId="20577"/>
          <ac:spMkLst>
            <pc:docMk/>
            <pc:sldMk cId="1952875006" sldId="270"/>
            <ac:spMk id="2" creationId="{802A8B07-42C0-4B7F-B5CA-8E539945576F}"/>
          </ac:spMkLst>
        </pc:spChg>
        <pc:spChg chg="mod">
          <ac:chgData name="Cesar Augusto Lopez Gallego" userId="0dfa9112-9251-4882-b472-cf2dfcee09d1" providerId="ADAL" clId="{61E7EF49-17A1-4DDF-BD9B-75F57673334B}" dt="2024-04-20T18:20:23.268" v="3587" actId="113"/>
          <ac:spMkLst>
            <pc:docMk/>
            <pc:sldMk cId="1952875006" sldId="270"/>
            <ac:spMk id="3" creationId="{530984B5-D979-4D6F-9AF2-EF9FC72ECBCE}"/>
          </ac:spMkLst>
        </pc:spChg>
      </pc:sldChg>
      <pc:sldChg chg="modSp new mod">
        <pc:chgData name="Cesar Augusto Lopez Gallego" userId="0dfa9112-9251-4882-b472-cf2dfcee09d1" providerId="ADAL" clId="{61E7EF49-17A1-4DDF-BD9B-75F57673334B}" dt="2024-04-20T16:46:29.545" v="3190" actId="20577"/>
        <pc:sldMkLst>
          <pc:docMk/>
          <pc:sldMk cId="667015549" sldId="271"/>
        </pc:sldMkLst>
        <pc:spChg chg="mod">
          <ac:chgData name="Cesar Augusto Lopez Gallego" userId="0dfa9112-9251-4882-b472-cf2dfcee09d1" providerId="ADAL" clId="{61E7EF49-17A1-4DDF-BD9B-75F57673334B}" dt="2024-04-19T21:08:52.955" v="2217" actId="20577"/>
          <ac:spMkLst>
            <pc:docMk/>
            <pc:sldMk cId="667015549" sldId="271"/>
            <ac:spMk id="2" creationId="{3051C445-5D5B-40C0-BA3D-83F6550279A3}"/>
          </ac:spMkLst>
        </pc:spChg>
        <pc:spChg chg="mod">
          <ac:chgData name="Cesar Augusto Lopez Gallego" userId="0dfa9112-9251-4882-b472-cf2dfcee09d1" providerId="ADAL" clId="{61E7EF49-17A1-4DDF-BD9B-75F57673334B}" dt="2024-04-20T16:46:29.545" v="3190" actId="20577"/>
          <ac:spMkLst>
            <pc:docMk/>
            <pc:sldMk cId="667015549" sldId="271"/>
            <ac:spMk id="3" creationId="{0DEB70EE-8E34-4E68-B749-5BD9C697A1A7}"/>
          </ac:spMkLst>
        </pc:spChg>
      </pc:sldChg>
      <pc:sldChg chg="addSp delSp modSp new mod">
        <pc:chgData name="Cesar Augusto Lopez Gallego" userId="0dfa9112-9251-4882-b472-cf2dfcee09d1" providerId="ADAL" clId="{61E7EF49-17A1-4DDF-BD9B-75F57673334B}" dt="2024-04-19T21:28:35.863" v="2685" actId="1076"/>
        <pc:sldMkLst>
          <pc:docMk/>
          <pc:sldMk cId="4200689859" sldId="272"/>
        </pc:sldMkLst>
        <pc:spChg chg="mod">
          <ac:chgData name="Cesar Augusto Lopez Gallego" userId="0dfa9112-9251-4882-b472-cf2dfcee09d1" providerId="ADAL" clId="{61E7EF49-17A1-4DDF-BD9B-75F57673334B}" dt="2024-04-19T21:27:55.007" v="2666" actId="20577"/>
          <ac:spMkLst>
            <pc:docMk/>
            <pc:sldMk cId="4200689859" sldId="272"/>
            <ac:spMk id="2" creationId="{6C058638-E8F1-41EC-ABCB-A68C5F12ACD4}"/>
          </ac:spMkLst>
        </pc:spChg>
        <pc:spChg chg="del">
          <ac:chgData name="Cesar Augusto Lopez Gallego" userId="0dfa9112-9251-4882-b472-cf2dfcee09d1" providerId="ADAL" clId="{61E7EF49-17A1-4DDF-BD9B-75F57673334B}" dt="2024-04-19T21:27:57.303" v="2667" actId="478"/>
          <ac:spMkLst>
            <pc:docMk/>
            <pc:sldMk cId="4200689859" sldId="272"/>
            <ac:spMk id="3" creationId="{3F8E0371-8515-43B0-B749-61E624C3C088}"/>
          </ac:spMkLst>
        </pc:spChg>
        <pc:spChg chg="add mod">
          <ac:chgData name="Cesar Augusto Lopez Gallego" userId="0dfa9112-9251-4882-b472-cf2dfcee09d1" providerId="ADAL" clId="{61E7EF49-17A1-4DDF-BD9B-75F57673334B}" dt="2024-04-19T21:28:35.863" v="2685" actId="1076"/>
          <ac:spMkLst>
            <pc:docMk/>
            <pc:sldMk cId="4200689859" sldId="272"/>
            <ac:spMk id="7" creationId="{79A1C8A1-169F-4EAA-8048-99AE5F02A9DC}"/>
          </ac:spMkLst>
        </pc:spChg>
        <pc:picChg chg="add mod">
          <ac:chgData name="Cesar Augusto Lopez Gallego" userId="0dfa9112-9251-4882-b472-cf2dfcee09d1" providerId="ADAL" clId="{61E7EF49-17A1-4DDF-BD9B-75F57673334B}" dt="2024-04-19T21:28:04.238" v="2672" actId="1076"/>
          <ac:picMkLst>
            <pc:docMk/>
            <pc:sldMk cId="4200689859" sldId="272"/>
            <ac:picMk id="5" creationId="{C85713FE-1C82-4C7D-BE07-B10C8C7D68D7}"/>
          </ac:picMkLst>
        </pc:picChg>
      </pc:sldChg>
      <pc:sldChg chg="modSp new mod">
        <pc:chgData name="Cesar Augusto Lopez Gallego" userId="0dfa9112-9251-4882-b472-cf2dfcee09d1" providerId="ADAL" clId="{61E7EF49-17A1-4DDF-BD9B-75F57673334B}" dt="2024-04-19T21:33:59.802" v="2853" actId="20577"/>
        <pc:sldMkLst>
          <pc:docMk/>
          <pc:sldMk cId="3581881813" sldId="273"/>
        </pc:sldMkLst>
        <pc:spChg chg="mod">
          <ac:chgData name="Cesar Augusto Lopez Gallego" userId="0dfa9112-9251-4882-b472-cf2dfcee09d1" providerId="ADAL" clId="{61E7EF49-17A1-4DDF-BD9B-75F57673334B}" dt="2024-04-19T21:33:41.514" v="2849" actId="20577"/>
          <ac:spMkLst>
            <pc:docMk/>
            <pc:sldMk cId="3581881813" sldId="273"/>
            <ac:spMk id="2" creationId="{74059FC7-7344-43BD-8258-BF1763856E68}"/>
          </ac:spMkLst>
        </pc:spChg>
        <pc:spChg chg="mod">
          <ac:chgData name="Cesar Augusto Lopez Gallego" userId="0dfa9112-9251-4882-b472-cf2dfcee09d1" providerId="ADAL" clId="{61E7EF49-17A1-4DDF-BD9B-75F57673334B}" dt="2024-04-19T21:33:59.802" v="2853" actId="20577"/>
          <ac:spMkLst>
            <pc:docMk/>
            <pc:sldMk cId="3581881813" sldId="273"/>
            <ac:spMk id="3" creationId="{B4630FF2-5991-461A-81D9-2A73B2B803DE}"/>
          </ac:spMkLst>
        </pc:spChg>
      </pc:sldChg>
      <pc:sldChg chg="modSp new mod">
        <pc:chgData name="Cesar Augusto Lopez Gallego" userId="0dfa9112-9251-4882-b472-cf2dfcee09d1" providerId="ADAL" clId="{61E7EF49-17A1-4DDF-BD9B-75F57673334B}" dt="2024-04-20T22:10:43.049" v="5088" actId="20577"/>
        <pc:sldMkLst>
          <pc:docMk/>
          <pc:sldMk cId="2184097664" sldId="274"/>
        </pc:sldMkLst>
        <pc:spChg chg="mod">
          <ac:chgData name="Cesar Augusto Lopez Gallego" userId="0dfa9112-9251-4882-b472-cf2dfcee09d1" providerId="ADAL" clId="{61E7EF49-17A1-4DDF-BD9B-75F57673334B}" dt="2024-04-20T22:07:00.317" v="4725" actId="20577"/>
          <ac:spMkLst>
            <pc:docMk/>
            <pc:sldMk cId="2184097664" sldId="274"/>
            <ac:spMk id="2" creationId="{FDBEC76B-A9A1-4B65-9167-890BD103CAFC}"/>
          </ac:spMkLst>
        </pc:spChg>
        <pc:spChg chg="mod">
          <ac:chgData name="Cesar Augusto Lopez Gallego" userId="0dfa9112-9251-4882-b472-cf2dfcee09d1" providerId="ADAL" clId="{61E7EF49-17A1-4DDF-BD9B-75F57673334B}" dt="2024-04-20T22:10:43.049" v="5088" actId="20577"/>
          <ac:spMkLst>
            <pc:docMk/>
            <pc:sldMk cId="2184097664" sldId="274"/>
            <ac:spMk id="3" creationId="{6A2D7FDF-C57D-4A23-A00C-5C2083438018}"/>
          </ac:spMkLst>
        </pc:spChg>
      </pc:sldChg>
      <pc:sldChg chg="modSp new mod">
        <pc:chgData name="Cesar Augusto Lopez Gallego" userId="0dfa9112-9251-4882-b472-cf2dfcee09d1" providerId="ADAL" clId="{61E7EF49-17A1-4DDF-BD9B-75F57673334B}" dt="2024-04-20T22:16:50.024" v="5349" actId="27636"/>
        <pc:sldMkLst>
          <pc:docMk/>
          <pc:sldMk cId="1924670140" sldId="275"/>
        </pc:sldMkLst>
        <pc:spChg chg="mod">
          <ac:chgData name="Cesar Augusto Lopez Gallego" userId="0dfa9112-9251-4882-b472-cf2dfcee09d1" providerId="ADAL" clId="{61E7EF49-17A1-4DDF-BD9B-75F57673334B}" dt="2024-04-20T22:11:06.951" v="5107" actId="20577"/>
          <ac:spMkLst>
            <pc:docMk/>
            <pc:sldMk cId="1924670140" sldId="275"/>
            <ac:spMk id="2" creationId="{4739C012-ACA5-40A8-83FB-410F51BD4D6F}"/>
          </ac:spMkLst>
        </pc:spChg>
        <pc:spChg chg="mod">
          <ac:chgData name="Cesar Augusto Lopez Gallego" userId="0dfa9112-9251-4882-b472-cf2dfcee09d1" providerId="ADAL" clId="{61E7EF49-17A1-4DDF-BD9B-75F57673334B}" dt="2024-04-20T22:16:50.024" v="5349" actId="27636"/>
          <ac:spMkLst>
            <pc:docMk/>
            <pc:sldMk cId="1924670140" sldId="275"/>
            <ac:spMk id="3" creationId="{899795E7-3CB0-46C8-B47F-F638576065B8}"/>
          </ac:spMkLst>
        </pc:spChg>
      </pc:sldChg>
      <pc:sldChg chg="addSp modSp new mod ord">
        <pc:chgData name="Cesar Augusto Lopez Gallego" userId="0dfa9112-9251-4882-b472-cf2dfcee09d1" providerId="ADAL" clId="{61E7EF49-17A1-4DDF-BD9B-75F57673334B}" dt="2024-04-22T23:59:16.918" v="6989"/>
        <pc:sldMkLst>
          <pc:docMk/>
          <pc:sldMk cId="3172985459" sldId="276"/>
        </pc:sldMkLst>
        <pc:spChg chg="mod">
          <ac:chgData name="Cesar Augusto Lopez Gallego" userId="0dfa9112-9251-4882-b472-cf2dfcee09d1" providerId="ADAL" clId="{61E7EF49-17A1-4DDF-BD9B-75F57673334B}" dt="2024-04-20T22:24:05.296" v="5365" actId="20577"/>
          <ac:spMkLst>
            <pc:docMk/>
            <pc:sldMk cId="3172985459" sldId="276"/>
            <ac:spMk id="2" creationId="{ED02507F-063F-4CB6-883D-F3F1B2129E51}"/>
          </ac:spMkLst>
        </pc:spChg>
        <pc:spChg chg="mod">
          <ac:chgData name="Cesar Augusto Lopez Gallego" userId="0dfa9112-9251-4882-b472-cf2dfcee09d1" providerId="ADAL" clId="{61E7EF49-17A1-4DDF-BD9B-75F57673334B}" dt="2024-04-22T23:32:24.793" v="6878" actId="1076"/>
          <ac:spMkLst>
            <pc:docMk/>
            <pc:sldMk cId="3172985459" sldId="276"/>
            <ac:spMk id="3" creationId="{5A96D708-5AC7-4836-A96F-A59246D10F90}"/>
          </ac:spMkLst>
        </pc:spChg>
        <pc:spChg chg="add mod">
          <ac:chgData name="Cesar Augusto Lopez Gallego" userId="0dfa9112-9251-4882-b472-cf2dfcee09d1" providerId="ADAL" clId="{61E7EF49-17A1-4DDF-BD9B-75F57673334B}" dt="2024-04-22T23:22:05.448" v="6820" actId="20577"/>
          <ac:spMkLst>
            <pc:docMk/>
            <pc:sldMk cId="3172985459" sldId="276"/>
            <ac:spMk id="4" creationId="{68B196C6-A6FF-4897-AE9B-163B930A07C0}"/>
          </ac:spMkLst>
        </pc:spChg>
      </pc:sldChg>
      <pc:sldChg chg="addSp modSp new mod ord">
        <pc:chgData name="Cesar Augusto Lopez Gallego" userId="0dfa9112-9251-4882-b472-cf2dfcee09d1" providerId="ADAL" clId="{61E7EF49-17A1-4DDF-BD9B-75F57673334B}" dt="2024-04-22T23:59:16.918" v="6989"/>
        <pc:sldMkLst>
          <pc:docMk/>
          <pc:sldMk cId="1980530215" sldId="277"/>
        </pc:sldMkLst>
        <pc:spChg chg="mod">
          <ac:chgData name="Cesar Augusto Lopez Gallego" userId="0dfa9112-9251-4882-b472-cf2dfcee09d1" providerId="ADAL" clId="{61E7EF49-17A1-4DDF-BD9B-75F57673334B}" dt="2024-04-20T22:33:01.611" v="6051" actId="114"/>
          <ac:spMkLst>
            <pc:docMk/>
            <pc:sldMk cId="1980530215" sldId="277"/>
            <ac:spMk id="2" creationId="{61D10879-ACE2-44C9-A0EB-674CFFC54F6F}"/>
          </ac:spMkLst>
        </pc:spChg>
        <pc:spChg chg="mod">
          <ac:chgData name="Cesar Augusto Lopez Gallego" userId="0dfa9112-9251-4882-b472-cf2dfcee09d1" providerId="ADAL" clId="{61E7EF49-17A1-4DDF-BD9B-75F57673334B}" dt="2024-04-22T23:40:15.667" v="6887" actId="20577"/>
          <ac:spMkLst>
            <pc:docMk/>
            <pc:sldMk cId="1980530215" sldId="277"/>
            <ac:spMk id="3" creationId="{8680D6E9-4751-4110-A5C9-389D4617523D}"/>
          </ac:spMkLst>
        </pc:spChg>
        <pc:spChg chg="add mod">
          <ac:chgData name="Cesar Augusto Lopez Gallego" userId="0dfa9112-9251-4882-b472-cf2dfcee09d1" providerId="ADAL" clId="{61E7EF49-17A1-4DDF-BD9B-75F57673334B}" dt="2024-04-22T23:24:12.720" v="6862" actId="1076"/>
          <ac:spMkLst>
            <pc:docMk/>
            <pc:sldMk cId="1980530215" sldId="277"/>
            <ac:spMk id="4" creationId="{0FF56527-F557-4C82-8AEF-8DDCA9C00698}"/>
          </ac:spMkLst>
        </pc:spChg>
      </pc:sldChg>
      <pc:sldChg chg="modSp new mod">
        <pc:chgData name="Cesar Augusto Lopez Gallego" userId="0dfa9112-9251-4882-b472-cf2dfcee09d1" providerId="ADAL" clId="{61E7EF49-17A1-4DDF-BD9B-75F57673334B}" dt="2024-04-23T00:30:31.839" v="8222" actId="20577"/>
        <pc:sldMkLst>
          <pc:docMk/>
          <pc:sldMk cId="2358682146" sldId="278"/>
        </pc:sldMkLst>
        <pc:spChg chg="mod">
          <ac:chgData name="Cesar Augusto Lopez Gallego" userId="0dfa9112-9251-4882-b472-cf2dfcee09d1" providerId="ADAL" clId="{61E7EF49-17A1-4DDF-BD9B-75F57673334B}" dt="2024-04-22T14:13:57.483" v="6314" actId="20577"/>
          <ac:spMkLst>
            <pc:docMk/>
            <pc:sldMk cId="2358682146" sldId="278"/>
            <ac:spMk id="2" creationId="{21DFF3A8-55EF-4581-A1E8-D1DC6E098478}"/>
          </ac:spMkLst>
        </pc:spChg>
        <pc:spChg chg="mod">
          <ac:chgData name="Cesar Augusto Lopez Gallego" userId="0dfa9112-9251-4882-b472-cf2dfcee09d1" providerId="ADAL" clId="{61E7EF49-17A1-4DDF-BD9B-75F57673334B}" dt="2024-04-23T00:30:31.839" v="8222" actId="20577"/>
          <ac:spMkLst>
            <pc:docMk/>
            <pc:sldMk cId="2358682146" sldId="278"/>
            <ac:spMk id="3" creationId="{6F0356C9-C68F-49FE-BC6B-54437EA7A4C0}"/>
          </ac:spMkLst>
        </pc:spChg>
      </pc:sldChg>
      <pc:sldChg chg="addSp modSp new mod">
        <pc:chgData name="Cesar Augusto Lopez Gallego" userId="0dfa9112-9251-4882-b472-cf2dfcee09d1" providerId="ADAL" clId="{61E7EF49-17A1-4DDF-BD9B-75F57673334B}" dt="2024-04-23T00:32:40.378" v="8319" actId="20577"/>
        <pc:sldMkLst>
          <pc:docMk/>
          <pc:sldMk cId="2392269169" sldId="279"/>
        </pc:sldMkLst>
        <pc:spChg chg="mod">
          <ac:chgData name="Cesar Augusto Lopez Gallego" userId="0dfa9112-9251-4882-b472-cf2dfcee09d1" providerId="ADAL" clId="{61E7EF49-17A1-4DDF-BD9B-75F57673334B}" dt="2024-04-22T14:30:21.386" v="6558" actId="20577"/>
          <ac:spMkLst>
            <pc:docMk/>
            <pc:sldMk cId="2392269169" sldId="279"/>
            <ac:spMk id="2" creationId="{08963B80-7A52-4312-A34F-12B540493DEB}"/>
          </ac:spMkLst>
        </pc:spChg>
        <pc:spChg chg="mod">
          <ac:chgData name="Cesar Augusto Lopez Gallego" userId="0dfa9112-9251-4882-b472-cf2dfcee09d1" providerId="ADAL" clId="{61E7EF49-17A1-4DDF-BD9B-75F57673334B}" dt="2024-04-23T00:32:13.707" v="8256" actId="20577"/>
          <ac:spMkLst>
            <pc:docMk/>
            <pc:sldMk cId="2392269169" sldId="279"/>
            <ac:spMk id="3" creationId="{27131413-FAF0-471D-8E13-D28EB87EC485}"/>
          </ac:spMkLst>
        </pc:spChg>
        <pc:spChg chg="add mod">
          <ac:chgData name="Cesar Augusto Lopez Gallego" userId="0dfa9112-9251-4882-b472-cf2dfcee09d1" providerId="ADAL" clId="{61E7EF49-17A1-4DDF-BD9B-75F57673334B}" dt="2024-04-23T00:32:40.378" v="8319" actId="20577"/>
          <ac:spMkLst>
            <pc:docMk/>
            <pc:sldMk cId="2392269169" sldId="279"/>
            <ac:spMk id="4" creationId="{8F7A8E61-DD1D-48E8-9933-30D8A2EC9B2E}"/>
          </ac:spMkLst>
        </pc:spChg>
      </pc:sldChg>
      <pc:sldChg chg="addSp delSp modSp new mod">
        <pc:chgData name="Cesar Augusto Lopez Gallego" userId="0dfa9112-9251-4882-b472-cf2dfcee09d1" providerId="ADAL" clId="{61E7EF49-17A1-4DDF-BD9B-75F57673334B}" dt="2024-04-22T14:37:32.133" v="6743" actId="20577"/>
        <pc:sldMkLst>
          <pc:docMk/>
          <pc:sldMk cId="511479126" sldId="280"/>
        </pc:sldMkLst>
        <pc:spChg chg="mod">
          <ac:chgData name="Cesar Augusto Lopez Gallego" userId="0dfa9112-9251-4882-b472-cf2dfcee09d1" providerId="ADAL" clId="{61E7EF49-17A1-4DDF-BD9B-75F57673334B}" dt="2024-04-22T14:37:32.133" v="6743" actId="20577"/>
          <ac:spMkLst>
            <pc:docMk/>
            <pc:sldMk cId="511479126" sldId="280"/>
            <ac:spMk id="2" creationId="{AAAA4811-EA8B-464A-819D-FCBBAAB7E9A8}"/>
          </ac:spMkLst>
        </pc:spChg>
        <pc:spChg chg="del">
          <ac:chgData name="Cesar Augusto Lopez Gallego" userId="0dfa9112-9251-4882-b472-cf2dfcee09d1" providerId="ADAL" clId="{61E7EF49-17A1-4DDF-BD9B-75F57673334B}" dt="2024-04-22T14:37:03.748" v="6725" actId="478"/>
          <ac:spMkLst>
            <pc:docMk/>
            <pc:sldMk cId="511479126" sldId="280"/>
            <ac:spMk id="3" creationId="{33BF53EE-C5F8-4890-A80A-181028DC4D90}"/>
          </ac:spMkLst>
        </pc:spChg>
        <pc:spChg chg="add del">
          <ac:chgData name="Cesar Augusto Lopez Gallego" userId="0dfa9112-9251-4882-b472-cf2dfcee09d1" providerId="ADAL" clId="{61E7EF49-17A1-4DDF-BD9B-75F57673334B}" dt="2024-04-22T14:37:07.952" v="6727"/>
          <ac:spMkLst>
            <pc:docMk/>
            <pc:sldMk cId="511479126" sldId="280"/>
            <ac:spMk id="4" creationId="{3FA2C7A1-9BCE-42D1-AFB7-C249F0F57A4E}"/>
          </ac:spMkLst>
        </pc:spChg>
        <pc:picChg chg="add mod">
          <ac:chgData name="Cesar Augusto Lopez Gallego" userId="0dfa9112-9251-4882-b472-cf2dfcee09d1" providerId="ADAL" clId="{61E7EF49-17A1-4DDF-BD9B-75F57673334B}" dt="2024-04-22T14:37:26.099" v="6730" actId="1076"/>
          <ac:picMkLst>
            <pc:docMk/>
            <pc:sldMk cId="511479126" sldId="280"/>
            <ac:picMk id="6" creationId="{352E56C2-DC59-4DD1-9CA5-4899F29BE5C9}"/>
          </ac:picMkLst>
        </pc:picChg>
      </pc:sldChg>
      <pc:sldChg chg="addSp modSp new mod">
        <pc:chgData name="Cesar Augusto Lopez Gallego" userId="0dfa9112-9251-4882-b472-cf2dfcee09d1" providerId="ADAL" clId="{61E7EF49-17A1-4DDF-BD9B-75F57673334B}" dt="2024-04-23T00:23:08.220" v="8215" actId="20577"/>
        <pc:sldMkLst>
          <pc:docMk/>
          <pc:sldMk cId="267107896" sldId="281"/>
        </pc:sldMkLst>
        <pc:spChg chg="mod">
          <ac:chgData name="Cesar Augusto Lopez Gallego" userId="0dfa9112-9251-4882-b472-cf2dfcee09d1" providerId="ADAL" clId="{61E7EF49-17A1-4DDF-BD9B-75F57673334B}" dt="2024-04-23T00:12:05.332" v="7551" actId="20577"/>
          <ac:spMkLst>
            <pc:docMk/>
            <pc:sldMk cId="267107896" sldId="281"/>
            <ac:spMk id="2" creationId="{948F65A4-44B6-46A6-9BFC-6374630D1FEB}"/>
          </ac:spMkLst>
        </pc:spChg>
        <pc:spChg chg="mod">
          <ac:chgData name="Cesar Augusto Lopez Gallego" userId="0dfa9112-9251-4882-b472-cf2dfcee09d1" providerId="ADAL" clId="{61E7EF49-17A1-4DDF-BD9B-75F57673334B}" dt="2024-04-23T00:20:49.367" v="8088" actId="14100"/>
          <ac:spMkLst>
            <pc:docMk/>
            <pc:sldMk cId="267107896" sldId="281"/>
            <ac:spMk id="3" creationId="{9FC3B845-6DA6-4F57-8739-7BE07C574E59}"/>
          </ac:spMkLst>
        </pc:spChg>
        <pc:spChg chg="add mod">
          <ac:chgData name="Cesar Augusto Lopez Gallego" userId="0dfa9112-9251-4882-b472-cf2dfcee09d1" providerId="ADAL" clId="{61E7EF49-17A1-4DDF-BD9B-75F57673334B}" dt="2024-04-23T00:23:08.220" v="8215" actId="20577"/>
          <ac:spMkLst>
            <pc:docMk/>
            <pc:sldMk cId="267107896" sldId="281"/>
            <ac:spMk id="4" creationId="{52864B0A-FDF6-4F53-89C4-647D0928E13A}"/>
          </ac:spMkLst>
        </pc:spChg>
      </pc:sldChg>
      <pc:sldChg chg="addSp modSp new del mod">
        <pc:chgData name="Cesar Augusto Lopez Gallego" userId="0dfa9112-9251-4882-b472-cf2dfcee09d1" providerId="ADAL" clId="{61E7EF49-17A1-4DDF-BD9B-75F57673334B}" dt="2024-04-23T00:11:40.440" v="7510" actId="47"/>
        <pc:sldMkLst>
          <pc:docMk/>
          <pc:sldMk cId="2588672719" sldId="281"/>
        </pc:sldMkLst>
        <pc:spChg chg="mod">
          <ac:chgData name="Cesar Augusto Lopez Gallego" userId="0dfa9112-9251-4882-b472-cf2dfcee09d1" providerId="ADAL" clId="{61E7EF49-17A1-4DDF-BD9B-75F57673334B}" dt="2024-04-22T23:58:39.109" v="6983" actId="20577"/>
          <ac:spMkLst>
            <pc:docMk/>
            <pc:sldMk cId="2588672719" sldId="281"/>
            <ac:spMk id="2" creationId="{AADA341A-F946-42F8-95CF-88A9CDB9224E}"/>
          </ac:spMkLst>
        </pc:spChg>
        <pc:spChg chg="mod">
          <ac:chgData name="Cesar Augusto Lopez Gallego" userId="0dfa9112-9251-4882-b472-cf2dfcee09d1" providerId="ADAL" clId="{61E7EF49-17A1-4DDF-BD9B-75F57673334B}" dt="2024-04-23T00:04:47.288" v="7508" actId="14100"/>
          <ac:spMkLst>
            <pc:docMk/>
            <pc:sldMk cId="2588672719" sldId="281"/>
            <ac:spMk id="3" creationId="{EED0B0A5-F627-4DE5-A694-6C6681890B8D}"/>
          </ac:spMkLst>
        </pc:spChg>
        <pc:spChg chg="add mod">
          <ac:chgData name="Cesar Augusto Lopez Gallego" userId="0dfa9112-9251-4882-b472-cf2dfcee09d1" providerId="ADAL" clId="{61E7EF49-17A1-4DDF-BD9B-75F57673334B}" dt="2024-04-23T00:04:49.831" v="7509" actId="1076"/>
          <ac:spMkLst>
            <pc:docMk/>
            <pc:sldMk cId="2588672719" sldId="281"/>
            <ac:spMk id="4" creationId="{B0177914-E8FC-453A-8BEE-75A529A1E30D}"/>
          </ac:spMkLst>
        </pc:spChg>
      </pc:sldChg>
      <pc:sldChg chg="modSp new mod">
        <pc:chgData name="Cesar Augusto Lopez Gallego" userId="0dfa9112-9251-4882-b472-cf2dfcee09d1" providerId="ADAL" clId="{61E7EF49-17A1-4DDF-BD9B-75F57673334B}" dt="2024-04-23T00:18:25.410" v="7868" actId="20577"/>
        <pc:sldMkLst>
          <pc:docMk/>
          <pc:sldMk cId="1522910101" sldId="282"/>
        </pc:sldMkLst>
        <pc:spChg chg="mod">
          <ac:chgData name="Cesar Augusto Lopez Gallego" userId="0dfa9112-9251-4882-b472-cf2dfcee09d1" providerId="ADAL" clId="{61E7EF49-17A1-4DDF-BD9B-75F57673334B}" dt="2024-04-23T00:17:05.294" v="7778" actId="20577"/>
          <ac:spMkLst>
            <pc:docMk/>
            <pc:sldMk cId="1522910101" sldId="282"/>
            <ac:spMk id="2" creationId="{6E624AA1-2D75-450B-9000-15403C8954F1}"/>
          </ac:spMkLst>
        </pc:spChg>
        <pc:spChg chg="mod">
          <ac:chgData name="Cesar Augusto Lopez Gallego" userId="0dfa9112-9251-4882-b472-cf2dfcee09d1" providerId="ADAL" clId="{61E7EF49-17A1-4DDF-BD9B-75F57673334B}" dt="2024-04-23T00:18:25.410" v="7868" actId="20577"/>
          <ac:spMkLst>
            <pc:docMk/>
            <pc:sldMk cId="1522910101" sldId="282"/>
            <ac:spMk id="3" creationId="{D34AD7B8-211C-4287-BD0B-2FEF9A26F246}"/>
          </ac:spMkLst>
        </pc:spChg>
      </pc:sldChg>
      <pc:sldChg chg="modSp new mod ord">
        <pc:chgData name="Cesar Augusto Lopez Gallego" userId="0dfa9112-9251-4882-b472-cf2dfcee09d1" providerId="ADAL" clId="{61E7EF49-17A1-4DDF-BD9B-75F57673334B}" dt="2024-04-29T23:52:08.409" v="9028" actId="20577"/>
        <pc:sldMkLst>
          <pc:docMk/>
          <pc:sldMk cId="2473792924" sldId="283"/>
        </pc:sldMkLst>
        <pc:spChg chg="mod">
          <ac:chgData name="Cesar Augusto Lopez Gallego" userId="0dfa9112-9251-4882-b472-cf2dfcee09d1" providerId="ADAL" clId="{61E7EF49-17A1-4DDF-BD9B-75F57673334B}" dt="2024-04-29T23:01:07.175" v="8347" actId="20577"/>
          <ac:spMkLst>
            <pc:docMk/>
            <pc:sldMk cId="2473792924" sldId="283"/>
            <ac:spMk id="2" creationId="{4D126B3B-0910-4AD4-8ED0-1964493F3EB2}"/>
          </ac:spMkLst>
        </pc:spChg>
        <pc:spChg chg="mod">
          <ac:chgData name="Cesar Augusto Lopez Gallego" userId="0dfa9112-9251-4882-b472-cf2dfcee09d1" providerId="ADAL" clId="{61E7EF49-17A1-4DDF-BD9B-75F57673334B}" dt="2024-04-29T23:52:08.409" v="9028" actId="20577"/>
          <ac:spMkLst>
            <pc:docMk/>
            <pc:sldMk cId="2473792924" sldId="283"/>
            <ac:spMk id="3" creationId="{45230D3A-9A65-4780-9840-E7E9D4A7A72B}"/>
          </ac:spMkLst>
        </pc:spChg>
      </pc:sldChg>
      <pc:sldChg chg="modSp new del mod">
        <pc:chgData name="Cesar Augusto Lopez Gallego" userId="0dfa9112-9251-4882-b472-cf2dfcee09d1" providerId="ADAL" clId="{61E7EF49-17A1-4DDF-BD9B-75F57673334B}" dt="2024-04-29T23:51:59.609" v="9027" actId="47"/>
        <pc:sldMkLst>
          <pc:docMk/>
          <pc:sldMk cId="1359240490" sldId="284"/>
        </pc:sldMkLst>
        <pc:spChg chg="mod">
          <ac:chgData name="Cesar Augusto Lopez Gallego" userId="0dfa9112-9251-4882-b472-cf2dfcee09d1" providerId="ADAL" clId="{61E7EF49-17A1-4DDF-BD9B-75F57673334B}" dt="2024-04-29T23:37:14.354" v="8830" actId="20577"/>
          <ac:spMkLst>
            <pc:docMk/>
            <pc:sldMk cId="1359240490" sldId="284"/>
            <ac:spMk id="2" creationId="{1735BE10-206E-4913-8DE8-46D21B676B28}"/>
          </ac:spMkLst>
        </pc:spChg>
        <pc:spChg chg="mod">
          <ac:chgData name="Cesar Augusto Lopez Gallego" userId="0dfa9112-9251-4882-b472-cf2dfcee09d1" providerId="ADAL" clId="{61E7EF49-17A1-4DDF-BD9B-75F57673334B}" dt="2024-04-29T23:51:34.433" v="9026" actId="6549"/>
          <ac:spMkLst>
            <pc:docMk/>
            <pc:sldMk cId="1359240490" sldId="284"/>
            <ac:spMk id="3" creationId="{FEA81449-2ED2-43E8-BE83-167CC3A929D9}"/>
          </ac:spMkLst>
        </pc:spChg>
      </pc:sldChg>
    </pc:docChg>
  </pc:docChgLst>
  <pc:docChgLst>
    <pc:chgData name="Cesar Augusto Lopez Gallego" userId="0dfa9112-9251-4882-b472-cf2dfcee09d1" providerId="ADAL" clId="{C582FBA4-EAD4-44FE-8424-ABDFB2121035}"/>
    <pc:docChg chg="undo custSel addSld delSld modSld addMainMaster delMainMaster">
      <pc:chgData name="Cesar Augusto Lopez Gallego" userId="0dfa9112-9251-4882-b472-cf2dfcee09d1" providerId="ADAL" clId="{C582FBA4-EAD4-44FE-8424-ABDFB2121035}" dt="2024-03-20T14:10:01.797" v="504" actId="20577"/>
      <pc:docMkLst>
        <pc:docMk/>
      </pc:docMkLst>
      <pc:sldChg chg="addSp delSp new mod setBg modClrScheme chgLayout">
        <pc:chgData name="Cesar Augusto Lopez Gallego" userId="0dfa9112-9251-4882-b472-cf2dfcee09d1" providerId="ADAL" clId="{C582FBA4-EAD4-44FE-8424-ABDFB2121035}" dt="2024-03-20T13:35:40.212" v="4" actId="26606"/>
        <pc:sldMkLst>
          <pc:docMk/>
          <pc:sldMk cId="1306793768" sldId="256"/>
        </pc:sldMkLst>
        <pc:spChg chg="del">
          <ac:chgData name="Cesar Augusto Lopez Gallego" userId="0dfa9112-9251-4882-b472-cf2dfcee09d1" providerId="ADAL" clId="{C582FBA4-EAD4-44FE-8424-ABDFB2121035}" dt="2024-03-20T13:32:20.851" v="1" actId="478"/>
          <ac:spMkLst>
            <pc:docMk/>
            <pc:sldMk cId="1306793768" sldId="256"/>
            <ac:spMk id="2" creationId="{F5F4A700-1F10-D16B-ECD2-47B36B8AF800}"/>
          </ac:spMkLst>
        </pc:spChg>
        <pc:spChg chg="del">
          <ac:chgData name="Cesar Augusto Lopez Gallego" userId="0dfa9112-9251-4882-b472-cf2dfcee09d1" providerId="ADAL" clId="{C582FBA4-EAD4-44FE-8424-ABDFB2121035}" dt="2024-03-20T13:32:20.851" v="1" actId="478"/>
          <ac:spMkLst>
            <pc:docMk/>
            <pc:sldMk cId="1306793768" sldId="256"/>
            <ac:spMk id="3" creationId="{8F0EECD9-7E1C-3076-A59C-663C6F76B707}"/>
          </ac:spMkLst>
        </pc:spChg>
        <pc:spChg chg="add del">
          <ac:chgData name="Cesar Augusto Lopez Gallego" userId="0dfa9112-9251-4882-b472-cf2dfcee09d1" providerId="ADAL" clId="{C582FBA4-EAD4-44FE-8424-ABDFB2121035}" dt="2024-03-20T13:35:40.154" v="3" actId="26606"/>
          <ac:spMkLst>
            <pc:docMk/>
            <pc:sldMk cId="1306793768" sldId="256"/>
            <ac:spMk id="7" creationId="{DB8D5541-7726-BA46-8BFA-BF6AA8D42BD7}"/>
          </ac:spMkLst>
        </pc:spChg>
        <pc:spChg chg="add del">
          <ac:chgData name="Cesar Augusto Lopez Gallego" userId="0dfa9112-9251-4882-b472-cf2dfcee09d1" providerId="ADAL" clId="{C582FBA4-EAD4-44FE-8424-ABDFB2121035}" dt="2024-03-20T13:35:40.154" v="3" actId="26606"/>
          <ac:spMkLst>
            <pc:docMk/>
            <pc:sldMk cId="1306793768" sldId="256"/>
            <ac:spMk id="9" creationId="{97F434CF-7503-CE4F-8426-C312C6315AD0}"/>
          </ac:spMkLst>
        </pc:spChg>
        <pc:spChg chg="add del">
          <ac:chgData name="Cesar Augusto Lopez Gallego" userId="0dfa9112-9251-4882-b472-cf2dfcee09d1" providerId="ADAL" clId="{C582FBA4-EAD4-44FE-8424-ABDFB2121035}" dt="2024-03-20T13:35:40.154" v="3" actId="26606"/>
          <ac:spMkLst>
            <pc:docMk/>
            <pc:sldMk cId="1306793768" sldId="256"/>
            <ac:spMk id="11" creationId="{FEDBFB2F-FE34-E349-9484-C275FBE31614}"/>
          </ac:spMkLst>
        </pc:spChg>
        <pc:spChg chg="add del">
          <ac:chgData name="Cesar Augusto Lopez Gallego" userId="0dfa9112-9251-4882-b472-cf2dfcee09d1" providerId="ADAL" clId="{C582FBA4-EAD4-44FE-8424-ABDFB2121035}" dt="2024-03-20T13:35:40.154" v="3" actId="26606"/>
          <ac:spMkLst>
            <pc:docMk/>
            <pc:sldMk cId="1306793768" sldId="256"/>
            <ac:spMk id="13" creationId="{F6747103-26DE-C441-9AEF-B6F786FC1104}"/>
          </ac:spMkLst>
        </pc:spChg>
        <pc:spChg chg="add del">
          <ac:chgData name="Cesar Augusto Lopez Gallego" userId="0dfa9112-9251-4882-b472-cf2dfcee09d1" providerId="ADAL" clId="{C582FBA4-EAD4-44FE-8424-ABDFB2121035}" dt="2024-03-20T13:35:40.154" v="3" actId="26606"/>
          <ac:spMkLst>
            <pc:docMk/>
            <pc:sldMk cId="1306793768" sldId="256"/>
            <ac:spMk id="15" creationId="{FE2AAEE2-FB25-044E-8D65-9194739B9BF9}"/>
          </ac:spMkLst>
        </pc:spChg>
        <pc:spChg chg="add del">
          <ac:chgData name="Cesar Augusto Lopez Gallego" userId="0dfa9112-9251-4882-b472-cf2dfcee09d1" providerId="ADAL" clId="{C582FBA4-EAD4-44FE-8424-ABDFB2121035}" dt="2024-03-20T13:35:40.154" v="3" actId="26606"/>
          <ac:spMkLst>
            <pc:docMk/>
            <pc:sldMk cId="1306793768" sldId="256"/>
            <ac:spMk id="17" creationId="{C5CBD23B-E519-9949-AB52-F9A703F478D7}"/>
          </ac:spMkLst>
        </pc:spChg>
        <pc:spChg chg="add">
          <ac:chgData name="Cesar Augusto Lopez Gallego" userId="0dfa9112-9251-4882-b472-cf2dfcee09d1" providerId="ADAL" clId="{C582FBA4-EAD4-44FE-8424-ABDFB2121035}" dt="2024-03-20T13:35:40.212" v="4" actId="26606"/>
          <ac:spMkLst>
            <pc:docMk/>
            <pc:sldMk cId="1306793768" sldId="256"/>
            <ac:spMk id="19" creationId="{BD4C0BBB-0042-4603-A226-6117F3FD5B3C}"/>
          </ac:spMkLst>
        </pc:spChg>
        <pc:spChg chg="add">
          <ac:chgData name="Cesar Augusto Lopez Gallego" userId="0dfa9112-9251-4882-b472-cf2dfcee09d1" providerId="ADAL" clId="{C582FBA4-EAD4-44FE-8424-ABDFB2121035}" dt="2024-03-20T13:35:40.212" v="4" actId="26606"/>
          <ac:spMkLst>
            <pc:docMk/>
            <pc:sldMk cId="1306793768" sldId="256"/>
            <ac:spMk id="20" creationId="{EC44F520-2598-460E-9F91-B02F60830CA2}"/>
          </ac:spMkLst>
        </pc:spChg>
        <pc:spChg chg="add">
          <ac:chgData name="Cesar Augusto Lopez Gallego" userId="0dfa9112-9251-4882-b472-cf2dfcee09d1" providerId="ADAL" clId="{C582FBA4-EAD4-44FE-8424-ABDFB2121035}" dt="2024-03-20T13:35:40.212" v="4" actId="26606"/>
          <ac:spMkLst>
            <pc:docMk/>
            <pc:sldMk cId="1306793768" sldId="256"/>
            <ac:spMk id="21" creationId="{58277E02-8052-4DAB-9140-864FC3F8140E}"/>
          </ac:spMkLst>
        </pc:spChg>
        <pc:spChg chg="add">
          <ac:chgData name="Cesar Augusto Lopez Gallego" userId="0dfa9112-9251-4882-b472-cf2dfcee09d1" providerId="ADAL" clId="{C582FBA4-EAD4-44FE-8424-ABDFB2121035}" dt="2024-03-20T13:35:40.212" v="4" actId="26606"/>
          <ac:spMkLst>
            <pc:docMk/>
            <pc:sldMk cId="1306793768" sldId="256"/>
            <ac:spMk id="23" creationId="{F7A8738A-7386-464C-98EF-9EB4F856EF6F}"/>
          </ac:spMkLst>
        </pc:spChg>
        <pc:spChg chg="add">
          <ac:chgData name="Cesar Augusto Lopez Gallego" userId="0dfa9112-9251-4882-b472-cf2dfcee09d1" providerId="ADAL" clId="{C582FBA4-EAD4-44FE-8424-ABDFB2121035}" dt="2024-03-20T13:35:40.212" v="4" actId="26606"/>
          <ac:spMkLst>
            <pc:docMk/>
            <pc:sldMk cId="1306793768" sldId="256"/>
            <ac:spMk id="24" creationId="{C4A98402-3932-4318-B57D-2E10D76DDF48}"/>
          </ac:spMkLst>
        </pc:spChg>
        <pc:picChg chg="add del">
          <ac:chgData name="Cesar Augusto Lopez Gallego" userId="0dfa9112-9251-4882-b472-cf2dfcee09d1" providerId="ADAL" clId="{C582FBA4-EAD4-44FE-8424-ABDFB2121035}" dt="2024-03-20T13:35:40.154" v="3" actId="26606"/>
          <ac:picMkLst>
            <pc:docMk/>
            <pc:sldMk cId="1306793768" sldId="256"/>
            <ac:picMk id="4" creationId="{E378D4AA-CD96-775C-ACD1-69D3F47E75C0}"/>
          </ac:picMkLst>
        </pc:picChg>
        <pc:picChg chg="add">
          <ac:chgData name="Cesar Augusto Lopez Gallego" userId="0dfa9112-9251-4882-b472-cf2dfcee09d1" providerId="ADAL" clId="{C582FBA4-EAD4-44FE-8424-ABDFB2121035}" dt="2024-03-20T13:35:40.212" v="4" actId="26606"/>
          <ac:picMkLst>
            <pc:docMk/>
            <pc:sldMk cId="1306793768" sldId="256"/>
            <ac:picMk id="22" creationId="{3DA70FF5-1022-A558-4F05-330191503E56}"/>
          </ac:picMkLst>
        </pc:picChg>
      </pc:sldChg>
      <pc:sldChg chg="addSp modSp new mod modClrScheme chgLayout">
        <pc:chgData name="Cesar Augusto Lopez Gallego" userId="0dfa9112-9251-4882-b472-cf2dfcee09d1" providerId="ADAL" clId="{C582FBA4-EAD4-44FE-8424-ABDFB2121035}" dt="2024-03-20T14:10:01.797" v="504" actId="20577"/>
        <pc:sldMkLst>
          <pc:docMk/>
          <pc:sldMk cId="1178740008" sldId="257"/>
        </pc:sldMkLst>
        <pc:spChg chg="mod ord">
          <ac:chgData name="Cesar Augusto Lopez Gallego" userId="0dfa9112-9251-4882-b472-cf2dfcee09d1" providerId="ADAL" clId="{C582FBA4-EAD4-44FE-8424-ABDFB2121035}" dt="2024-03-20T13:40:44.624" v="190" actId="700"/>
          <ac:spMkLst>
            <pc:docMk/>
            <pc:sldMk cId="1178740008" sldId="257"/>
            <ac:spMk id="2" creationId="{BBB876F9-22D5-037D-978B-A37C0FA820EB}"/>
          </ac:spMkLst>
        </pc:spChg>
        <pc:spChg chg="mod ord">
          <ac:chgData name="Cesar Augusto Lopez Gallego" userId="0dfa9112-9251-4882-b472-cf2dfcee09d1" providerId="ADAL" clId="{C582FBA4-EAD4-44FE-8424-ABDFB2121035}" dt="2024-03-20T13:43:03.673" v="251" actId="27636"/>
          <ac:spMkLst>
            <pc:docMk/>
            <pc:sldMk cId="1178740008" sldId="257"/>
            <ac:spMk id="3" creationId="{E80ECCDD-CC58-EC07-BC56-72257FE5129C}"/>
          </ac:spMkLst>
        </pc:spChg>
        <pc:spChg chg="add mod ord">
          <ac:chgData name="Cesar Augusto Lopez Gallego" userId="0dfa9112-9251-4882-b472-cf2dfcee09d1" providerId="ADAL" clId="{C582FBA4-EAD4-44FE-8424-ABDFB2121035}" dt="2024-03-20T14:10:01.797" v="504" actId="20577"/>
          <ac:spMkLst>
            <pc:docMk/>
            <pc:sldMk cId="1178740008" sldId="257"/>
            <ac:spMk id="4" creationId="{817E8199-C835-AA7E-F055-08E83E6A3C63}"/>
          </ac:spMkLst>
        </pc:spChg>
      </pc:sldChg>
      <pc:sldChg chg="modSp new mod">
        <pc:chgData name="Cesar Augusto Lopez Gallego" userId="0dfa9112-9251-4882-b472-cf2dfcee09d1" providerId="ADAL" clId="{C582FBA4-EAD4-44FE-8424-ABDFB2121035}" dt="2024-03-20T13:37:59.832" v="62" actId="20577"/>
        <pc:sldMkLst>
          <pc:docMk/>
          <pc:sldMk cId="3856200880" sldId="258"/>
        </pc:sldMkLst>
        <pc:spChg chg="mod">
          <ac:chgData name="Cesar Augusto Lopez Gallego" userId="0dfa9112-9251-4882-b472-cf2dfcee09d1" providerId="ADAL" clId="{C582FBA4-EAD4-44FE-8424-ABDFB2121035}" dt="2024-03-20T13:37:59.832" v="62" actId="20577"/>
          <ac:spMkLst>
            <pc:docMk/>
            <pc:sldMk cId="3856200880" sldId="258"/>
            <ac:spMk id="2" creationId="{194FCA25-BC75-2615-1551-CF1149E45918}"/>
          </ac:spMkLst>
        </pc:spChg>
      </pc:sldChg>
      <pc:sldChg chg="new add del">
        <pc:chgData name="Cesar Augusto Lopez Gallego" userId="0dfa9112-9251-4882-b472-cf2dfcee09d1" providerId="ADAL" clId="{C582FBA4-EAD4-44FE-8424-ABDFB2121035}" dt="2024-03-20T13:40:07.964" v="189" actId="680"/>
        <pc:sldMkLst>
          <pc:docMk/>
          <pc:sldMk cId="2228938789" sldId="259"/>
        </pc:sldMkLst>
      </pc:sldChg>
      <pc:sldChg chg="modSp new mod">
        <pc:chgData name="Cesar Augusto Lopez Gallego" userId="0dfa9112-9251-4882-b472-cf2dfcee09d1" providerId="ADAL" clId="{C582FBA4-EAD4-44FE-8424-ABDFB2121035}" dt="2024-03-20T13:42:00.768" v="202" actId="20577"/>
        <pc:sldMkLst>
          <pc:docMk/>
          <pc:sldMk cId="4140397905" sldId="259"/>
        </pc:sldMkLst>
        <pc:spChg chg="mod">
          <ac:chgData name="Cesar Augusto Lopez Gallego" userId="0dfa9112-9251-4882-b472-cf2dfcee09d1" providerId="ADAL" clId="{C582FBA4-EAD4-44FE-8424-ABDFB2121035}" dt="2024-03-20T13:42:00.768" v="202" actId="20577"/>
          <ac:spMkLst>
            <pc:docMk/>
            <pc:sldMk cId="4140397905" sldId="259"/>
            <ac:spMk id="2" creationId="{63F43FA4-6DCB-1048-148C-F8CDDF672FCD}"/>
          </ac:spMkLst>
        </pc:spChg>
      </pc:sldChg>
      <pc:sldChg chg="modSp new mod">
        <pc:chgData name="Cesar Augusto Lopez Gallego" userId="0dfa9112-9251-4882-b472-cf2dfcee09d1" providerId="ADAL" clId="{C582FBA4-EAD4-44FE-8424-ABDFB2121035}" dt="2024-03-20T14:06:20.068" v="491" actId="20577"/>
        <pc:sldMkLst>
          <pc:docMk/>
          <pc:sldMk cId="2479023973" sldId="260"/>
        </pc:sldMkLst>
        <pc:spChg chg="mod">
          <ac:chgData name="Cesar Augusto Lopez Gallego" userId="0dfa9112-9251-4882-b472-cf2dfcee09d1" providerId="ADAL" clId="{C582FBA4-EAD4-44FE-8424-ABDFB2121035}" dt="2024-03-20T13:42:10.051" v="213" actId="20577"/>
          <ac:spMkLst>
            <pc:docMk/>
            <pc:sldMk cId="2479023973" sldId="260"/>
            <ac:spMk id="2" creationId="{290CEBC4-E0E1-BEB9-8256-DA628044D689}"/>
          </ac:spMkLst>
        </pc:spChg>
        <pc:spChg chg="mod">
          <ac:chgData name="Cesar Augusto Lopez Gallego" userId="0dfa9112-9251-4882-b472-cf2dfcee09d1" providerId="ADAL" clId="{C582FBA4-EAD4-44FE-8424-ABDFB2121035}" dt="2024-03-20T14:06:20.068" v="491" actId="20577"/>
          <ac:spMkLst>
            <pc:docMk/>
            <pc:sldMk cId="2479023973" sldId="260"/>
            <ac:spMk id="3" creationId="{D1721246-374E-F776-577C-7E5EB8A98422}"/>
          </ac:spMkLst>
        </pc:spChg>
      </pc:sldChg>
      <pc:sldMasterChg chg="add del addSldLayout delSldLayout">
        <pc:chgData name="Cesar Augusto Lopez Gallego" userId="0dfa9112-9251-4882-b472-cf2dfcee09d1" providerId="ADAL" clId="{C582FBA4-EAD4-44FE-8424-ABDFB2121035}" dt="2024-03-20T13:35:40.212" v="4" actId="26606"/>
        <pc:sldMasterMkLst>
          <pc:docMk/>
          <pc:sldMasterMk cId="2146878597" sldId="2147483648"/>
        </pc:sldMasterMkLst>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4082177236" sldId="2147483649"/>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157935869" sldId="2147483650"/>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2148745544" sldId="2147483651"/>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1144769607" sldId="2147483652"/>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1766260009" sldId="2147483653"/>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1226196390" sldId="2147483654"/>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3487826124" sldId="2147483655"/>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1010109852" sldId="2147483656"/>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2714745457" sldId="2147483657"/>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3807991339" sldId="2147483658"/>
          </pc:sldLayoutMkLst>
        </pc:sldLayoutChg>
        <pc:sldLayoutChg chg="add del">
          <pc:chgData name="Cesar Augusto Lopez Gallego" userId="0dfa9112-9251-4882-b472-cf2dfcee09d1" providerId="ADAL" clId="{C582FBA4-EAD4-44FE-8424-ABDFB2121035}" dt="2024-03-20T13:35:40.212" v="4" actId="26606"/>
          <pc:sldLayoutMkLst>
            <pc:docMk/>
            <pc:sldMasterMk cId="2146878597" sldId="2147483648"/>
            <pc:sldLayoutMk cId="2194577558" sldId="2147483659"/>
          </pc:sldLayoutMkLst>
        </pc:sldLayoutChg>
      </pc:sldMasterChg>
      <pc:sldMasterChg chg="add replId addSldLayout">
        <pc:chgData name="Cesar Augusto Lopez Gallego" userId="0dfa9112-9251-4882-b472-cf2dfcee09d1" providerId="ADAL" clId="{C582FBA4-EAD4-44FE-8424-ABDFB2121035}" dt="2024-03-20T13:35:40.212" v="4" actId="26606"/>
        <pc:sldMasterMkLst>
          <pc:docMk/>
          <pc:sldMasterMk cId="3436136247" sldId="2147483660"/>
        </pc:sldMasterMkLst>
        <pc:sldLayoutChg chg="add">
          <pc:chgData name="Cesar Augusto Lopez Gallego" userId="0dfa9112-9251-4882-b472-cf2dfcee09d1" providerId="ADAL" clId="{C582FBA4-EAD4-44FE-8424-ABDFB2121035}" dt="2024-03-20T13:35:40.212" v="4" actId="26606"/>
          <pc:sldLayoutMkLst>
            <pc:docMk/>
            <pc:sldMasterMk cId="3436136247" sldId="2147483660"/>
            <pc:sldLayoutMk cId="1015795376" sldId="2147483661"/>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990709898" sldId="2147483662"/>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2194093625" sldId="2147483663"/>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3510968192" sldId="2147483664"/>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3361485269" sldId="2147483665"/>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2665716046" sldId="2147483666"/>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1410938010" sldId="2147483667"/>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2259230182" sldId="2147483668"/>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3271130174" sldId="2147483669"/>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458093117" sldId="2147483670"/>
          </pc:sldLayoutMkLst>
        </pc:sldLayoutChg>
        <pc:sldLayoutChg chg="add replId">
          <pc:chgData name="Cesar Augusto Lopez Gallego" userId="0dfa9112-9251-4882-b472-cf2dfcee09d1" providerId="ADAL" clId="{C582FBA4-EAD4-44FE-8424-ABDFB2121035}" dt="2024-03-20T13:35:40.212" v="4" actId="26606"/>
          <pc:sldLayoutMkLst>
            <pc:docMk/>
            <pc:sldMasterMk cId="3436136247" sldId="2147483660"/>
            <pc:sldLayoutMk cId="2176972636" sldId="2147483671"/>
          </pc:sldLayoutMkLst>
        </pc:sldLayoutChg>
      </pc:sldMasterChg>
      <pc:sldMasterChg chg="add del addSldLayout delSldLayout">
        <pc:chgData name="Cesar Augusto Lopez Gallego" userId="0dfa9112-9251-4882-b472-cf2dfcee09d1" providerId="ADAL" clId="{C582FBA4-EAD4-44FE-8424-ABDFB2121035}" dt="2024-03-20T13:35:40.154" v="3" actId="26606"/>
        <pc:sldMasterMkLst>
          <pc:docMk/>
          <pc:sldMasterMk cId="3659772390" sldId="2147483757"/>
        </pc:sldMasterMkLst>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2278654092" sldId="2147483746"/>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2717738143" sldId="2147483747"/>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4029887077" sldId="2147483748"/>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3544618394" sldId="2147483749"/>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4264413399" sldId="2147483750"/>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3628501409" sldId="2147483751"/>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1486926152" sldId="2147483752"/>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4074819117" sldId="2147483753"/>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72598587" sldId="2147483754"/>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3718473048" sldId="2147483755"/>
          </pc:sldLayoutMkLst>
        </pc:sldLayoutChg>
        <pc:sldLayoutChg chg="add del">
          <pc:chgData name="Cesar Augusto Lopez Gallego" userId="0dfa9112-9251-4882-b472-cf2dfcee09d1" providerId="ADAL" clId="{C582FBA4-EAD4-44FE-8424-ABDFB2121035}" dt="2024-03-20T13:35:40.154" v="3" actId="26606"/>
          <pc:sldLayoutMkLst>
            <pc:docMk/>
            <pc:sldMasterMk cId="3659772390" sldId="2147483757"/>
            <pc:sldLayoutMk cId="3644289935" sldId="214748375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Friday, January 17, 2025</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17697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Friday, January 17, 2025</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99070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Friday, January 17, 2025</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015795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ítulo y text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1F73B532-45B4-2C46-A8D5-63C800784919}"/>
              </a:ext>
            </a:extLst>
          </p:cNvPr>
          <p:cNvSpPr>
            <a:spLocks noGrp="1"/>
          </p:cNvSpPr>
          <p:nvPr>
            <p:ph type="title"/>
          </p:nvPr>
        </p:nvSpPr>
        <p:spPr>
          <a:xfrm>
            <a:off x="599005" y="1203891"/>
            <a:ext cx="9559128"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a:t>Haga clic para modificar el estilo de título del patrón</a:t>
            </a:r>
            <a:endParaRPr lang="es-CO"/>
          </a:p>
        </p:txBody>
      </p:sp>
      <p:sp>
        <p:nvSpPr>
          <p:cNvPr id="8" name="Marcador de texto 7">
            <a:extLst>
              <a:ext uri="{FF2B5EF4-FFF2-40B4-BE49-F238E27FC236}">
                <a16:creationId xmlns:a16="http://schemas.microsoft.com/office/drawing/2014/main" id="{3CB2CCC8-6A51-0448-B720-4D06071CFDCF}"/>
              </a:ext>
            </a:extLst>
          </p:cNvPr>
          <p:cNvSpPr>
            <a:spLocks noGrp="1"/>
          </p:cNvSpPr>
          <p:nvPr>
            <p:ph type="body" sz="quarter" idx="11"/>
          </p:nvPr>
        </p:nvSpPr>
        <p:spPr>
          <a:xfrm>
            <a:off x="599005" y="2896721"/>
            <a:ext cx="9559127" cy="2384051"/>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3257377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2" indent="0" algn="ctr">
              <a:buNone/>
              <a:defRPr sz="1800"/>
            </a:lvl3pPr>
            <a:lvl4pPr marL="1371633" indent="0" algn="ctr">
              <a:buNone/>
              <a:defRPr sz="1600"/>
            </a:lvl4pPr>
            <a:lvl5pPr marL="1828844" indent="0" algn="ctr">
              <a:buNone/>
              <a:defRPr sz="1600"/>
            </a:lvl5pPr>
            <a:lvl6pPr marL="2286055" indent="0" algn="ctr">
              <a:buNone/>
              <a:defRPr sz="1600"/>
            </a:lvl6pPr>
            <a:lvl7pPr marL="2743266" indent="0" algn="ctr">
              <a:buNone/>
              <a:defRPr sz="1600"/>
            </a:lvl7pPr>
            <a:lvl8pPr marL="3200476" indent="0" algn="ctr">
              <a:buNone/>
              <a:defRPr sz="1600"/>
            </a:lvl8pPr>
            <a:lvl9pPr marL="3657687"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solidFill>
                  <a:prstClr val="black">
                    <a:tint val="75000"/>
                  </a:prstClr>
                </a:solidFill>
              </a:rPr>
              <a:pPr/>
              <a:t>17/01/2025</a:t>
            </a:fld>
            <a:endParaRPr lang="es-CO">
              <a:solidFill>
                <a:prstClr val="black">
                  <a:tint val="75000"/>
                </a:prstClr>
              </a:solidFill>
            </a:endParaRPr>
          </a:p>
        </p:txBody>
      </p:sp>
      <p:sp>
        <p:nvSpPr>
          <p:cNvPr id="5" name="Footer Placeholder 4"/>
          <p:cNvSpPr>
            <a:spLocks noGrp="1"/>
          </p:cNvSpPr>
          <p:nvPr>
            <p:ph type="ftr" sz="quarter" idx="11"/>
          </p:nvPr>
        </p:nvSpPr>
        <p:spPr/>
        <p:txBody>
          <a:bodyPr/>
          <a:lstStyle/>
          <a:p>
            <a:endParaRPr lang="es-CO">
              <a:solidFill>
                <a:prstClr val="black">
                  <a:tint val="75000"/>
                </a:prstClr>
              </a:solidFill>
            </a:endParaRPr>
          </a:p>
        </p:txBody>
      </p:sp>
      <p:sp>
        <p:nvSpPr>
          <p:cNvPr id="6" name="Slide Number Placeholder 5"/>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2224178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solidFill>
                  <a:prstClr val="black">
                    <a:tint val="75000"/>
                  </a:prstClr>
                </a:solidFill>
              </a:rPr>
              <a:pPr/>
              <a:t>17/01/2025</a:t>
            </a:fld>
            <a:endParaRPr lang="es-CO">
              <a:solidFill>
                <a:prstClr val="black">
                  <a:tint val="75000"/>
                </a:prstClr>
              </a:solidFill>
            </a:endParaRPr>
          </a:p>
        </p:txBody>
      </p:sp>
      <p:sp>
        <p:nvSpPr>
          <p:cNvPr id="5" name="Footer Placeholder 4"/>
          <p:cNvSpPr>
            <a:spLocks noGrp="1"/>
          </p:cNvSpPr>
          <p:nvPr>
            <p:ph type="ftr" sz="quarter" idx="11"/>
          </p:nvPr>
        </p:nvSpPr>
        <p:spPr/>
        <p:txBody>
          <a:bodyPr/>
          <a:lstStyle/>
          <a:p>
            <a:endParaRPr lang="es-CO">
              <a:solidFill>
                <a:prstClr val="black">
                  <a:tint val="75000"/>
                </a:prstClr>
              </a:solidFill>
            </a:endParaRPr>
          </a:p>
        </p:txBody>
      </p:sp>
      <p:sp>
        <p:nvSpPr>
          <p:cNvPr id="6" name="Slide Number Placeholder 5"/>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3631589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11" indent="0">
              <a:buNone/>
              <a:defRPr sz="2000">
                <a:solidFill>
                  <a:schemeClr val="tx1">
                    <a:tint val="75000"/>
                  </a:schemeClr>
                </a:solidFill>
              </a:defRPr>
            </a:lvl2pPr>
            <a:lvl3pPr marL="914422" indent="0">
              <a:buNone/>
              <a:defRPr sz="1800">
                <a:solidFill>
                  <a:schemeClr val="tx1">
                    <a:tint val="75000"/>
                  </a:schemeClr>
                </a:solidFill>
              </a:defRPr>
            </a:lvl3pPr>
            <a:lvl4pPr marL="1371633" indent="0">
              <a:buNone/>
              <a:defRPr sz="1600">
                <a:solidFill>
                  <a:schemeClr val="tx1">
                    <a:tint val="75000"/>
                  </a:schemeClr>
                </a:solidFill>
              </a:defRPr>
            </a:lvl4pPr>
            <a:lvl5pPr marL="1828844" indent="0">
              <a:buNone/>
              <a:defRPr sz="1600">
                <a:solidFill>
                  <a:schemeClr val="tx1">
                    <a:tint val="75000"/>
                  </a:schemeClr>
                </a:solidFill>
              </a:defRPr>
            </a:lvl5pPr>
            <a:lvl6pPr marL="2286055" indent="0">
              <a:buNone/>
              <a:defRPr sz="1600">
                <a:solidFill>
                  <a:schemeClr val="tx1">
                    <a:tint val="75000"/>
                  </a:schemeClr>
                </a:solidFill>
              </a:defRPr>
            </a:lvl6pPr>
            <a:lvl7pPr marL="2743266" indent="0">
              <a:buNone/>
              <a:defRPr sz="1600">
                <a:solidFill>
                  <a:schemeClr val="tx1">
                    <a:tint val="75000"/>
                  </a:schemeClr>
                </a:solidFill>
              </a:defRPr>
            </a:lvl7pPr>
            <a:lvl8pPr marL="3200476" indent="0">
              <a:buNone/>
              <a:defRPr sz="1600">
                <a:solidFill>
                  <a:schemeClr val="tx1">
                    <a:tint val="75000"/>
                  </a:schemeClr>
                </a:solidFill>
              </a:defRPr>
            </a:lvl8pPr>
            <a:lvl9pPr marL="3657687"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B86245D-015E-46AE-96CC-32E8A5E9A1DF}" type="datetimeFigureOut">
              <a:rPr lang="es-CO" smtClean="0">
                <a:solidFill>
                  <a:prstClr val="black">
                    <a:tint val="75000"/>
                  </a:prstClr>
                </a:solidFill>
              </a:rPr>
              <a:pPr/>
              <a:t>17/01/2025</a:t>
            </a:fld>
            <a:endParaRPr lang="es-CO">
              <a:solidFill>
                <a:prstClr val="black">
                  <a:tint val="75000"/>
                </a:prstClr>
              </a:solidFill>
            </a:endParaRPr>
          </a:p>
        </p:txBody>
      </p:sp>
      <p:sp>
        <p:nvSpPr>
          <p:cNvPr id="5" name="Footer Placeholder 4"/>
          <p:cNvSpPr>
            <a:spLocks noGrp="1"/>
          </p:cNvSpPr>
          <p:nvPr>
            <p:ph type="ftr" sz="quarter" idx="11"/>
          </p:nvPr>
        </p:nvSpPr>
        <p:spPr/>
        <p:txBody>
          <a:bodyPr/>
          <a:lstStyle/>
          <a:p>
            <a:endParaRPr lang="es-CO">
              <a:solidFill>
                <a:prstClr val="black">
                  <a:tint val="75000"/>
                </a:prstClr>
              </a:solidFill>
            </a:endParaRPr>
          </a:p>
        </p:txBody>
      </p:sp>
      <p:sp>
        <p:nvSpPr>
          <p:cNvPr id="6" name="Slide Number Placeholder 5"/>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497867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B86245D-015E-46AE-96CC-32E8A5E9A1DF}" type="datetimeFigureOut">
              <a:rPr lang="es-CO" smtClean="0">
                <a:solidFill>
                  <a:prstClr val="black">
                    <a:tint val="75000"/>
                  </a:prstClr>
                </a:solidFill>
              </a:rPr>
              <a:pPr/>
              <a:t>17/01/2025</a:t>
            </a:fld>
            <a:endParaRPr lang="es-CO">
              <a:solidFill>
                <a:prstClr val="black">
                  <a:tint val="75000"/>
                </a:prstClr>
              </a:solidFill>
            </a:endParaRPr>
          </a:p>
        </p:txBody>
      </p:sp>
      <p:sp>
        <p:nvSpPr>
          <p:cNvPr id="6" name="Footer Placeholder 5"/>
          <p:cNvSpPr>
            <a:spLocks noGrp="1"/>
          </p:cNvSpPr>
          <p:nvPr>
            <p:ph type="ftr" sz="quarter" idx="11"/>
          </p:nvPr>
        </p:nvSpPr>
        <p:spPr/>
        <p:txBody>
          <a:bodyPr/>
          <a:lstStyle/>
          <a:p>
            <a:endParaRPr lang="es-CO">
              <a:solidFill>
                <a:prstClr val="black">
                  <a:tint val="75000"/>
                </a:prstClr>
              </a:solidFill>
            </a:endParaRPr>
          </a:p>
        </p:txBody>
      </p:sp>
      <p:sp>
        <p:nvSpPr>
          <p:cNvPr id="7" name="Slide Number Placeholder 6"/>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3226092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11" indent="0">
              <a:buNone/>
              <a:defRPr sz="2000" b="1"/>
            </a:lvl2pPr>
            <a:lvl3pPr marL="914422" indent="0">
              <a:buNone/>
              <a:defRPr sz="1800" b="1"/>
            </a:lvl3pPr>
            <a:lvl4pPr marL="1371633" indent="0">
              <a:buNone/>
              <a:defRPr sz="1600" b="1"/>
            </a:lvl4pPr>
            <a:lvl5pPr marL="1828844" indent="0">
              <a:buNone/>
              <a:defRPr sz="1600" b="1"/>
            </a:lvl5pPr>
            <a:lvl6pPr marL="2286055" indent="0">
              <a:buNone/>
              <a:defRPr sz="1600" b="1"/>
            </a:lvl6pPr>
            <a:lvl7pPr marL="2743266" indent="0">
              <a:buNone/>
              <a:defRPr sz="1600" b="1"/>
            </a:lvl7pPr>
            <a:lvl8pPr marL="3200476" indent="0">
              <a:buNone/>
              <a:defRPr sz="1600" b="1"/>
            </a:lvl8pPr>
            <a:lvl9pPr marL="3657687"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11" indent="0">
              <a:buNone/>
              <a:defRPr sz="2000" b="1"/>
            </a:lvl2pPr>
            <a:lvl3pPr marL="914422" indent="0">
              <a:buNone/>
              <a:defRPr sz="1800" b="1"/>
            </a:lvl3pPr>
            <a:lvl4pPr marL="1371633" indent="0">
              <a:buNone/>
              <a:defRPr sz="1600" b="1"/>
            </a:lvl4pPr>
            <a:lvl5pPr marL="1828844" indent="0">
              <a:buNone/>
              <a:defRPr sz="1600" b="1"/>
            </a:lvl5pPr>
            <a:lvl6pPr marL="2286055" indent="0">
              <a:buNone/>
              <a:defRPr sz="1600" b="1"/>
            </a:lvl6pPr>
            <a:lvl7pPr marL="2743266" indent="0">
              <a:buNone/>
              <a:defRPr sz="1600" b="1"/>
            </a:lvl7pPr>
            <a:lvl8pPr marL="3200476" indent="0">
              <a:buNone/>
              <a:defRPr sz="1600" b="1"/>
            </a:lvl8pPr>
            <a:lvl9pPr marL="3657687"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B86245D-015E-46AE-96CC-32E8A5E9A1DF}" type="datetimeFigureOut">
              <a:rPr lang="es-CO" smtClean="0">
                <a:solidFill>
                  <a:prstClr val="black">
                    <a:tint val="75000"/>
                  </a:prstClr>
                </a:solidFill>
              </a:rPr>
              <a:pPr/>
              <a:t>17/01/2025</a:t>
            </a:fld>
            <a:endParaRPr lang="es-CO">
              <a:solidFill>
                <a:prstClr val="black">
                  <a:tint val="75000"/>
                </a:prstClr>
              </a:solidFill>
            </a:endParaRPr>
          </a:p>
        </p:txBody>
      </p:sp>
      <p:sp>
        <p:nvSpPr>
          <p:cNvPr id="8" name="Footer Placeholder 7"/>
          <p:cNvSpPr>
            <a:spLocks noGrp="1"/>
          </p:cNvSpPr>
          <p:nvPr>
            <p:ph type="ftr" sz="quarter" idx="11"/>
          </p:nvPr>
        </p:nvSpPr>
        <p:spPr/>
        <p:txBody>
          <a:bodyPr/>
          <a:lstStyle/>
          <a:p>
            <a:endParaRPr lang="es-CO">
              <a:solidFill>
                <a:prstClr val="black">
                  <a:tint val="75000"/>
                </a:prstClr>
              </a:solidFill>
            </a:endParaRPr>
          </a:p>
        </p:txBody>
      </p:sp>
      <p:sp>
        <p:nvSpPr>
          <p:cNvPr id="9" name="Slide Number Placeholder 8"/>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15102342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B86245D-015E-46AE-96CC-32E8A5E9A1DF}" type="datetimeFigureOut">
              <a:rPr lang="es-CO" smtClean="0">
                <a:solidFill>
                  <a:prstClr val="black">
                    <a:tint val="75000"/>
                  </a:prstClr>
                </a:solidFill>
              </a:rPr>
              <a:pPr/>
              <a:t>17/01/2025</a:t>
            </a:fld>
            <a:endParaRPr lang="es-CO">
              <a:solidFill>
                <a:prstClr val="black">
                  <a:tint val="75000"/>
                </a:prstClr>
              </a:solidFill>
            </a:endParaRPr>
          </a:p>
        </p:txBody>
      </p:sp>
      <p:sp>
        <p:nvSpPr>
          <p:cNvPr id="4" name="Footer Placeholder 3"/>
          <p:cNvSpPr>
            <a:spLocks noGrp="1"/>
          </p:cNvSpPr>
          <p:nvPr>
            <p:ph type="ftr" sz="quarter" idx="11"/>
          </p:nvPr>
        </p:nvSpPr>
        <p:spPr/>
        <p:txBody>
          <a:bodyPr/>
          <a:lstStyle/>
          <a:p>
            <a:endParaRPr lang="es-CO">
              <a:solidFill>
                <a:prstClr val="black">
                  <a:tint val="75000"/>
                </a:prstClr>
              </a:solidFill>
            </a:endParaRPr>
          </a:p>
        </p:txBody>
      </p:sp>
      <p:sp>
        <p:nvSpPr>
          <p:cNvPr id="5" name="Slide Number Placeholder 4"/>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2126301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6245D-015E-46AE-96CC-32E8A5E9A1DF}" type="datetimeFigureOut">
              <a:rPr lang="es-CO" smtClean="0">
                <a:solidFill>
                  <a:prstClr val="black">
                    <a:tint val="75000"/>
                  </a:prstClr>
                </a:solidFill>
              </a:rPr>
              <a:pPr/>
              <a:t>17/01/2025</a:t>
            </a:fld>
            <a:endParaRPr lang="es-CO">
              <a:solidFill>
                <a:prstClr val="black">
                  <a:tint val="75000"/>
                </a:prstClr>
              </a:solidFill>
            </a:endParaRPr>
          </a:p>
        </p:txBody>
      </p:sp>
      <p:sp>
        <p:nvSpPr>
          <p:cNvPr id="3" name="Footer Placeholder 2"/>
          <p:cNvSpPr>
            <a:spLocks noGrp="1"/>
          </p:cNvSpPr>
          <p:nvPr>
            <p:ph type="ftr" sz="quarter" idx="11"/>
          </p:nvPr>
        </p:nvSpPr>
        <p:spPr/>
        <p:txBody>
          <a:bodyPr/>
          <a:lstStyle/>
          <a:p>
            <a:endParaRPr lang="es-CO">
              <a:solidFill>
                <a:prstClr val="black">
                  <a:tint val="75000"/>
                </a:prstClr>
              </a:solidFill>
            </a:endParaRPr>
          </a:p>
        </p:txBody>
      </p:sp>
      <p:sp>
        <p:nvSpPr>
          <p:cNvPr id="4" name="Slide Number Placeholder 3"/>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3041489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Friday, January 17, 2025</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458093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11" indent="0">
              <a:buNone/>
              <a:defRPr sz="1400"/>
            </a:lvl2pPr>
            <a:lvl3pPr marL="914422" indent="0">
              <a:buNone/>
              <a:defRPr sz="1200"/>
            </a:lvl3pPr>
            <a:lvl4pPr marL="1371633" indent="0">
              <a:buNone/>
              <a:defRPr sz="1000"/>
            </a:lvl4pPr>
            <a:lvl5pPr marL="1828844" indent="0">
              <a:buNone/>
              <a:defRPr sz="1000"/>
            </a:lvl5pPr>
            <a:lvl6pPr marL="2286055" indent="0">
              <a:buNone/>
              <a:defRPr sz="1000"/>
            </a:lvl6pPr>
            <a:lvl7pPr marL="2743266" indent="0">
              <a:buNone/>
              <a:defRPr sz="1000"/>
            </a:lvl7pPr>
            <a:lvl8pPr marL="3200476" indent="0">
              <a:buNone/>
              <a:defRPr sz="1000"/>
            </a:lvl8pPr>
            <a:lvl9pPr marL="3657687"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6B86245D-015E-46AE-96CC-32E8A5E9A1DF}" type="datetimeFigureOut">
              <a:rPr lang="es-CO" smtClean="0">
                <a:solidFill>
                  <a:prstClr val="black">
                    <a:tint val="75000"/>
                  </a:prstClr>
                </a:solidFill>
              </a:rPr>
              <a:pPr/>
              <a:t>17/01/2025</a:t>
            </a:fld>
            <a:endParaRPr lang="es-CO">
              <a:solidFill>
                <a:prstClr val="black">
                  <a:tint val="75000"/>
                </a:prstClr>
              </a:solidFill>
            </a:endParaRPr>
          </a:p>
        </p:txBody>
      </p:sp>
      <p:sp>
        <p:nvSpPr>
          <p:cNvPr id="6" name="Footer Placeholder 5"/>
          <p:cNvSpPr>
            <a:spLocks noGrp="1"/>
          </p:cNvSpPr>
          <p:nvPr>
            <p:ph type="ftr" sz="quarter" idx="11"/>
          </p:nvPr>
        </p:nvSpPr>
        <p:spPr/>
        <p:txBody>
          <a:bodyPr/>
          <a:lstStyle/>
          <a:p>
            <a:endParaRPr lang="es-CO">
              <a:solidFill>
                <a:prstClr val="black">
                  <a:tint val="75000"/>
                </a:prstClr>
              </a:solidFill>
            </a:endParaRPr>
          </a:p>
        </p:txBody>
      </p:sp>
      <p:sp>
        <p:nvSpPr>
          <p:cNvPr id="7" name="Slide Number Placeholder 6"/>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2025516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11" indent="0">
              <a:buNone/>
              <a:defRPr sz="2800"/>
            </a:lvl2pPr>
            <a:lvl3pPr marL="914422" indent="0">
              <a:buNone/>
              <a:defRPr sz="2400"/>
            </a:lvl3pPr>
            <a:lvl4pPr marL="1371633" indent="0">
              <a:buNone/>
              <a:defRPr sz="2000"/>
            </a:lvl4pPr>
            <a:lvl5pPr marL="1828844" indent="0">
              <a:buNone/>
              <a:defRPr sz="2000"/>
            </a:lvl5pPr>
            <a:lvl6pPr marL="2286055" indent="0">
              <a:buNone/>
              <a:defRPr sz="2000"/>
            </a:lvl6pPr>
            <a:lvl7pPr marL="2743266" indent="0">
              <a:buNone/>
              <a:defRPr sz="2000"/>
            </a:lvl7pPr>
            <a:lvl8pPr marL="3200476" indent="0">
              <a:buNone/>
              <a:defRPr sz="2000"/>
            </a:lvl8pPr>
            <a:lvl9pPr marL="3657687"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9" y="2057400"/>
            <a:ext cx="3932237" cy="3811588"/>
          </a:xfrm>
        </p:spPr>
        <p:txBody>
          <a:bodyPr/>
          <a:lstStyle>
            <a:lvl1pPr marL="0" indent="0">
              <a:buNone/>
              <a:defRPr sz="1600"/>
            </a:lvl1pPr>
            <a:lvl2pPr marL="457211" indent="0">
              <a:buNone/>
              <a:defRPr sz="1400"/>
            </a:lvl2pPr>
            <a:lvl3pPr marL="914422" indent="0">
              <a:buNone/>
              <a:defRPr sz="1200"/>
            </a:lvl3pPr>
            <a:lvl4pPr marL="1371633" indent="0">
              <a:buNone/>
              <a:defRPr sz="1000"/>
            </a:lvl4pPr>
            <a:lvl5pPr marL="1828844" indent="0">
              <a:buNone/>
              <a:defRPr sz="1000"/>
            </a:lvl5pPr>
            <a:lvl6pPr marL="2286055" indent="0">
              <a:buNone/>
              <a:defRPr sz="1000"/>
            </a:lvl6pPr>
            <a:lvl7pPr marL="2743266" indent="0">
              <a:buNone/>
              <a:defRPr sz="1000"/>
            </a:lvl7pPr>
            <a:lvl8pPr marL="3200476" indent="0">
              <a:buNone/>
              <a:defRPr sz="1000"/>
            </a:lvl8pPr>
            <a:lvl9pPr marL="3657687"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6B86245D-015E-46AE-96CC-32E8A5E9A1DF}" type="datetimeFigureOut">
              <a:rPr lang="es-CO" smtClean="0">
                <a:solidFill>
                  <a:prstClr val="black">
                    <a:tint val="75000"/>
                  </a:prstClr>
                </a:solidFill>
              </a:rPr>
              <a:pPr/>
              <a:t>17/01/2025</a:t>
            </a:fld>
            <a:endParaRPr lang="es-CO">
              <a:solidFill>
                <a:prstClr val="black">
                  <a:tint val="75000"/>
                </a:prstClr>
              </a:solidFill>
            </a:endParaRPr>
          </a:p>
        </p:txBody>
      </p:sp>
      <p:sp>
        <p:nvSpPr>
          <p:cNvPr id="6" name="Footer Placeholder 5"/>
          <p:cNvSpPr>
            <a:spLocks noGrp="1"/>
          </p:cNvSpPr>
          <p:nvPr>
            <p:ph type="ftr" sz="quarter" idx="11"/>
          </p:nvPr>
        </p:nvSpPr>
        <p:spPr/>
        <p:txBody>
          <a:bodyPr/>
          <a:lstStyle/>
          <a:p>
            <a:endParaRPr lang="es-CO">
              <a:solidFill>
                <a:prstClr val="black">
                  <a:tint val="75000"/>
                </a:prstClr>
              </a:solidFill>
            </a:endParaRPr>
          </a:p>
        </p:txBody>
      </p:sp>
      <p:sp>
        <p:nvSpPr>
          <p:cNvPr id="7" name="Slide Number Placeholder 6"/>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28443184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solidFill>
                  <a:prstClr val="black">
                    <a:tint val="75000"/>
                  </a:prstClr>
                </a:solidFill>
              </a:rPr>
              <a:pPr/>
              <a:t>17/01/2025</a:t>
            </a:fld>
            <a:endParaRPr lang="es-CO">
              <a:solidFill>
                <a:prstClr val="black">
                  <a:tint val="75000"/>
                </a:prstClr>
              </a:solidFill>
            </a:endParaRPr>
          </a:p>
        </p:txBody>
      </p:sp>
      <p:sp>
        <p:nvSpPr>
          <p:cNvPr id="5" name="Footer Placeholder 4"/>
          <p:cNvSpPr>
            <a:spLocks noGrp="1"/>
          </p:cNvSpPr>
          <p:nvPr>
            <p:ph type="ftr" sz="quarter" idx="11"/>
          </p:nvPr>
        </p:nvSpPr>
        <p:spPr/>
        <p:txBody>
          <a:bodyPr/>
          <a:lstStyle/>
          <a:p>
            <a:endParaRPr lang="es-CO">
              <a:solidFill>
                <a:prstClr val="black">
                  <a:tint val="75000"/>
                </a:prstClr>
              </a:solidFill>
            </a:endParaRPr>
          </a:p>
        </p:txBody>
      </p:sp>
      <p:sp>
        <p:nvSpPr>
          <p:cNvPr id="6" name="Slide Number Placeholder 5"/>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28004854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solidFill>
                  <a:prstClr val="black">
                    <a:tint val="75000"/>
                  </a:prstClr>
                </a:solidFill>
              </a:rPr>
              <a:pPr/>
              <a:t>17/01/2025</a:t>
            </a:fld>
            <a:endParaRPr lang="es-CO">
              <a:solidFill>
                <a:prstClr val="black">
                  <a:tint val="75000"/>
                </a:prstClr>
              </a:solidFill>
            </a:endParaRPr>
          </a:p>
        </p:txBody>
      </p:sp>
      <p:sp>
        <p:nvSpPr>
          <p:cNvPr id="5" name="Footer Placeholder 4"/>
          <p:cNvSpPr>
            <a:spLocks noGrp="1"/>
          </p:cNvSpPr>
          <p:nvPr>
            <p:ph type="ftr" sz="quarter" idx="11"/>
          </p:nvPr>
        </p:nvSpPr>
        <p:spPr/>
        <p:txBody>
          <a:bodyPr/>
          <a:lstStyle/>
          <a:p>
            <a:endParaRPr lang="es-CO">
              <a:solidFill>
                <a:prstClr val="black">
                  <a:tint val="75000"/>
                </a:prstClr>
              </a:solidFill>
            </a:endParaRPr>
          </a:p>
        </p:txBody>
      </p:sp>
      <p:sp>
        <p:nvSpPr>
          <p:cNvPr id="6" name="Slide Number Placeholder 5"/>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177381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Friday, January 17, 2025</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271130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Friday, January 17, 2025</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25923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Friday, January 17, 2025</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10938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Friday, January 17, 2025</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665716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Friday, January 17, 2025</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36148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Friday, January 17, 2025</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51096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Friday, January 17, 2025</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19409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Friday, January 17, 2025</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‹Nº›</a:t>
            </a:fld>
            <a:endParaRPr lang="en-US" sz="800" dirty="0"/>
          </a:p>
        </p:txBody>
      </p:sp>
    </p:spTree>
    <p:extLst>
      <p:ext uri="{BB962C8B-B14F-4D97-AF65-F5344CB8AC3E}">
        <p14:creationId xmlns:p14="http://schemas.microsoft.com/office/powerpoint/2010/main" val="343613624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6245D-015E-46AE-96CC-32E8A5E9A1DF}" type="datetimeFigureOut">
              <a:rPr lang="es-CO" smtClean="0">
                <a:solidFill>
                  <a:prstClr val="black">
                    <a:tint val="75000"/>
                  </a:prstClr>
                </a:solidFill>
              </a:rPr>
              <a:pPr/>
              <a:t>17/01/2025</a:t>
            </a:fld>
            <a:endParaRPr lang="es-CO">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27369111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22"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605" indent="-228605" algn="l" defTabSz="914422"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6" indent="-228605" algn="l" defTabSz="91442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7" indent="-228605" algn="l" defTabSz="914422"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39"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49"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0"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1"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2"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3"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2" rtl="0" eaLnBrk="1" latinLnBrk="0" hangingPunct="1">
        <a:defRPr sz="1800" kern="1200">
          <a:solidFill>
            <a:schemeClr val="tx1"/>
          </a:solidFill>
          <a:latin typeface="+mn-lt"/>
          <a:ea typeface="+mn-ea"/>
          <a:cs typeface="+mn-cs"/>
        </a:defRPr>
      </a:lvl1pPr>
      <a:lvl2pPr marL="457211" algn="l" defTabSz="914422" rtl="0" eaLnBrk="1" latinLnBrk="0" hangingPunct="1">
        <a:defRPr sz="1800" kern="1200">
          <a:solidFill>
            <a:schemeClr val="tx1"/>
          </a:solidFill>
          <a:latin typeface="+mn-lt"/>
          <a:ea typeface="+mn-ea"/>
          <a:cs typeface="+mn-cs"/>
        </a:defRPr>
      </a:lvl2pPr>
      <a:lvl3pPr marL="914422" algn="l" defTabSz="914422" rtl="0" eaLnBrk="1" latinLnBrk="0" hangingPunct="1">
        <a:defRPr sz="1800" kern="1200">
          <a:solidFill>
            <a:schemeClr val="tx1"/>
          </a:solidFill>
          <a:latin typeface="+mn-lt"/>
          <a:ea typeface="+mn-ea"/>
          <a:cs typeface="+mn-cs"/>
        </a:defRPr>
      </a:lvl3pPr>
      <a:lvl4pPr marL="1371633" algn="l" defTabSz="914422" rtl="0" eaLnBrk="1" latinLnBrk="0" hangingPunct="1">
        <a:defRPr sz="1800" kern="1200">
          <a:solidFill>
            <a:schemeClr val="tx1"/>
          </a:solidFill>
          <a:latin typeface="+mn-lt"/>
          <a:ea typeface="+mn-ea"/>
          <a:cs typeface="+mn-cs"/>
        </a:defRPr>
      </a:lvl4pPr>
      <a:lvl5pPr marL="1828844" algn="l" defTabSz="914422" rtl="0" eaLnBrk="1" latinLnBrk="0" hangingPunct="1">
        <a:defRPr sz="1800" kern="1200">
          <a:solidFill>
            <a:schemeClr val="tx1"/>
          </a:solidFill>
          <a:latin typeface="+mn-lt"/>
          <a:ea typeface="+mn-ea"/>
          <a:cs typeface="+mn-cs"/>
        </a:defRPr>
      </a:lvl5pPr>
      <a:lvl6pPr marL="2286055" algn="l" defTabSz="914422" rtl="0" eaLnBrk="1" latinLnBrk="0" hangingPunct="1">
        <a:defRPr sz="1800" kern="1200">
          <a:solidFill>
            <a:schemeClr val="tx1"/>
          </a:solidFill>
          <a:latin typeface="+mn-lt"/>
          <a:ea typeface="+mn-ea"/>
          <a:cs typeface="+mn-cs"/>
        </a:defRPr>
      </a:lvl6pPr>
      <a:lvl7pPr marL="2743266" algn="l" defTabSz="914422" rtl="0" eaLnBrk="1" latinLnBrk="0" hangingPunct="1">
        <a:defRPr sz="1800" kern="1200">
          <a:solidFill>
            <a:schemeClr val="tx1"/>
          </a:solidFill>
          <a:latin typeface="+mn-lt"/>
          <a:ea typeface="+mn-ea"/>
          <a:cs typeface="+mn-cs"/>
        </a:defRPr>
      </a:lvl7pPr>
      <a:lvl8pPr marL="3200476" algn="l" defTabSz="914422" rtl="0" eaLnBrk="1" latinLnBrk="0" hangingPunct="1">
        <a:defRPr sz="1800" kern="1200">
          <a:solidFill>
            <a:schemeClr val="tx1"/>
          </a:solidFill>
          <a:latin typeface="+mn-lt"/>
          <a:ea typeface="+mn-ea"/>
          <a:cs typeface="+mn-cs"/>
        </a:defRPr>
      </a:lvl8pPr>
      <a:lvl9pPr marL="3657687" algn="l" defTabSz="9144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8">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10">
            <a:extLst>
              <a:ext uri="{FF2B5EF4-FFF2-40B4-BE49-F238E27FC236}">
                <a16:creationId xmlns:a16="http://schemas.microsoft.com/office/drawing/2014/main" id="{58277E02-8052-4DAB-9140-864FC3F81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1" descr="Lápices de colores dentro de un portalápices que está encima de una mesa de madera">
            <a:extLst>
              <a:ext uri="{FF2B5EF4-FFF2-40B4-BE49-F238E27FC236}">
                <a16:creationId xmlns:a16="http://schemas.microsoft.com/office/drawing/2014/main" id="{3DA70FF5-1022-A558-4F05-330191503E56}"/>
              </a:ext>
            </a:extLst>
          </p:cNvPr>
          <p:cNvPicPr>
            <a:picLocks noChangeAspect="1"/>
          </p:cNvPicPr>
          <p:nvPr/>
        </p:nvPicPr>
        <p:blipFill rotWithShape="1">
          <a:blip r:embed="rId2"/>
          <a:srcRect t="21251"/>
          <a:stretch/>
        </p:blipFill>
        <p:spPr>
          <a:xfrm>
            <a:off x="-1" y="1"/>
            <a:ext cx="12192002" cy="6408742"/>
          </a:xfrm>
          <a:prstGeom prst="rect">
            <a:avLst/>
          </a:prstGeom>
        </p:spPr>
      </p:pic>
      <p:sp>
        <p:nvSpPr>
          <p:cNvPr id="23" name="Rectangle 12">
            <a:extLst>
              <a:ext uri="{FF2B5EF4-FFF2-40B4-BE49-F238E27FC236}">
                <a16:creationId xmlns:a16="http://schemas.microsoft.com/office/drawing/2014/main" id="{F7A8738A-7386-464C-98EF-9EB4F856E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4">
            <a:extLst>
              <a:ext uri="{FF2B5EF4-FFF2-40B4-BE49-F238E27FC236}">
                <a16:creationId xmlns:a16="http://schemas.microsoft.com/office/drawing/2014/main" id="{C4A98402-3932-4318-B57D-2E10D76DDF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CuadroTexto 1">
            <a:extLst>
              <a:ext uri="{FF2B5EF4-FFF2-40B4-BE49-F238E27FC236}">
                <a16:creationId xmlns:a16="http://schemas.microsoft.com/office/drawing/2014/main" id="{39AF24E4-8904-4BB0-9CAC-3A316AA239F5}"/>
              </a:ext>
            </a:extLst>
          </p:cNvPr>
          <p:cNvSpPr txBox="1"/>
          <p:nvPr/>
        </p:nvSpPr>
        <p:spPr>
          <a:xfrm>
            <a:off x="583165" y="2115239"/>
            <a:ext cx="7075270" cy="892552"/>
          </a:xfrm>
          <a:prstGeom prst="rect">
            <a:avLst/>
          </a:prstGeom>
          <a:noFill/>
        </p:spPr>
        <p:txBody>
          <a:bodyPr wrap="none" rtlCol="0">
            <a:spAutoFit/>
          </a:bodyPr>
          <a:lstStyle/>
          <a:p>
            <a:r>
              <a:rPr lang="es-ES" sz="2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Paradigma de Programación Funcional</a:t>
            </a:r>
          </a:p>
          <a:p>
            <a:r>
              <a:rPr lang="es-ES" sz="2400" dirty="0">
                <a:solidFill>
                  <a:schemeClr val="bg1"/>
                </a:solidFill>
                <a:latin typeface="Open Sans" panose="020B0606030504020204" pitchFamily="34" charset="0"/>
                <a:ea typeface="Open Sans" panose="020B0606030504020204" pitchFamily="34" charset="0"/>
                <a:cs typeface="Open Sans" panose="020B0606030504020204" pitchFamily="34" charset="0"/>
              </a:rPr>
              <a:t>Profesor: César Augusto López Gallego</a:t>
            </a:r>
            <a:endParaRPr lang="es-CO" sz="2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06793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5F0C48-8633-4DF8-B9A3-2C01A5DF9A49}"/>
              </a:ext>
            </a:extLst>
          </p:cNvPr>
          <p:cNvSpPr>
            <a:spLocks noGrp="1"/>
          </p:cNvSpPr>
          <p:nvPr>
            <p:ph type="title"/>
          </p:nvPr>
        </p:nvSpPr>
        <p:spPr>
          <a:xfrm>
            <a:off x="532384" y="482228"/>
            <a:ext cx="9559128" cy="797430"/>
          </a:xfrm>
        </p:spPr>
        <p:txBody>
          <a:bodyPr>
            <a:normAutofit fontScale="90000"/>
          </a:bodyPr>
          <a:lstStyle/>
          <a:p>
            <a:r>
              <a:rPr lang="es-ES" dirty="0"/>
              <a:t>Implementación de delegados pasados como parámetros</a:t>
            </a:r>
            <a:endParaRPr lang="es-CO" dirty="0"/>
          </a:p>
        </p:txBody>
      </p:sp>
      <p:pic>
        <p:nvPicPr>
          <p:cNvPr id="19" name="Imagen 18">
            <a:extLst>
              <a:ext uri="{FF2B5EF4-FFF2-40B4-BE49-F238E27FC236}">
                <a16:creationId xmlns:a16="http://schemas.microsoft.com/office/drawing/2014/main" id="{23D2992C-73D8-4B5A-8EBD-A8BF12E3F9BC}"/>
              </a:ext>
            </a:extLst>
          </p:cNvPr>
          <p:cNvPicPr>
            <a:picLocks noChangeAspect="1"/>
          </p:cNvPicPr>
          <p:nvPr/>
        </p:nvPicPr>
        <p:blipFill>
          <a:blip r:embed="rId2"/>
          <a:stretch>
            <a:fillRect/>
          </a:stretch>
        </p:blipFill>
        <p:spPr>
          <a:xfrm>
            <a:off x="1257933" y="2131577"/>
            <a:ext cx="5980730" cy="797430"/>
          </a:xfrm>
          <a:prstGeom prst="rect">
            <a:avLst/>
          </a:prstGeom>
        </p:spPr>
      </p:pic>
      <p:pic>
        <p:nvPicPr>
          <p:cNvPr id="21" name="Imagen 20">
            <a:extLst>
              <a:ext uri="{FF2B5EF4-FFF2-40B4-BE49-F238E27FC236}">
                <a16:creationId xmlns:a16="http://schemas.microsoft.com/office/drawing/2014/main" id="{E19DBA56-45C1-460A-9190-DBCAD7F9D26E}"/>
              </a:ext>
            </a:extLst>
          </p:cNvPr>
          <p:cNvPicPr>
            <a:picLocks noChangeAspect="1"/>
          </p:cNvPicPr>
          <p:nvPr/>
        </p:nvPicPr>
        <p:blipFill>
          <a:blip r:embed="rId3"/>
          <a:stretch>
            <a:fillRect/>
          </a:stretch>
        </p:blipFill>
        <p:spPr>
          <a:xfrm>
            <a:off x="4248298" y="3780927"/>
            <a:ext cx="5641567" cy="741397"/>
          </a:xfrm>
          <a:prstGeom prst="rect">
            <a:avLst/>
          </a:prstGeom>
        </p:spPr>
      </p:pic>
    </p:spTree>
    <p:extLst>
      <p:ext uri="{BB962C8B-B14F-4D97-AF65-F5344CB8AC3E}">
        <p14:creationId xmlns:p14="http://schemas.microsoft.com/office/powerpoint/2010/main" val="365217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8E090B8E-7E1E-4089-8A6B-EF5163C20D05}"/>
              </a:ext>
            </a:extLst>
          </p:cNvPr>
          <p:cNvSpPr>
            <a:spLocks noGrp="1"/>
          </p:cNvSpPr>
          <p:nvPr>
            <p:ph type="title"/>
          </p:nvPr>
        </p:nvSpPr>
        <p:spPr>
          <a:xfrm>
            <a:off x="532384" y="482228"/>
            <a:ext cx="9559128" cy="797430"/>
          </a:xfrm>
        </p:spPr>
        <p:txBody>
          <a:bodyPr>
            <a:normAutofit/>
          </a:bodyPr>
          <a:lstStyle/>
          <a:p>
            <a:r>
              <a:rPr lang="es-ES" dirty="0" err="1"/>
              <a:t>Multicast</a:t>
            </a:r>
            <a:r>
              <a:rPr lang="es-ES" dirty="0"/>
              <a:t> de delegados</a:t>
            </a:r>
            <a:endParaRPr lang="es-CO" dirty="0"/>
          </a:p>
        </p:txBody>
      </p:sp>
      <p:pic>
        <p:nvPicPr>
          <p:cNvPr id="9" name="Imagen 8">
            <a:extLst>
              <a:ext uri="{FF2B5EF4-FFF2-40B4-BE49-F238E27FC236}">
                <a16:creationId xmlns:a16="http://schemas.microsoft.com/office/drawing/2014/main" id="{2CD7E544-4D12-438C-A251-7FE7B9FBDF0C}"/>
              </a:ext>
            </a:extLst>
          </p:cNvPr>
          <p:cNvPicPr>
            <a:picLocks noChangeAspect="1"/>
          </p:cNvPicPr>
          <p:nvPr/>
        </p:nvPicPr>
        <p:blipFill>
          <a:blip r:embed="rId2"/>
          <a:stretch>
            <a:fillRect/>
          </a:stretch>
        </p:blipFill>
        <p:spPr>
          <a:xfrm>
            <a:off x="2805934" y="2349280"/>
            <a:ext cx="5730702" cy="1700016"/>
          </a:xfrm>
          <a:prstGeom prst="rect">
            <a:avLst/>
          </a:prstGeom>
        </p:spPr>
      </p:pic>
    </p:spTree>
    <p:extLst>
      <p:ext uri="{BB962C8B-B14F-4D97-AF65-F5344CB8AC3E}">
        <p14:creationId xmlns:p14="http://schemas.microsoft.com/office/powerpoint/2010/main" val="417147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55296C-DFAB-4F60-AC63-67352DEEDA64}"/>
              </a:ext>
            </a:extLst>
          </p:cNvPr>
          <p:cNvSpPr>
            <a:spLocks noGrp="1"/>
          </p:cNvSpPr>
          <p:nvPr>
            <p:ph type="title"/>
          </p:nvPr>
        </p:nvSpPr>
        <p:spPr>
          <a:xfrm>
            <a:off x="488481" y="408120"/>
            <a:ext cx="9082878" cy="719224"/>
          </a:xfrm>
        </p:spPr>
        <p:txBody>
          <a:bodyPr>
            <a:normAutofit fontScale="90000"/>
          </a:bodyPr>
          <a:lstStyle/>
          <a:p>
            <a:r>
              <a:rPr lang="es-ES" dirty="0"/>
              <a:t>Delegado Genérico </a:t>
            </a:r>
            <a:r>
              <a:rPr lang="es-ES" sz="2471" dirty="0">
                <a:sym typeface="Wingdings" panose="05000000000000000000" pitchFamily="2" charset="2"/>
              </a:rPr>
              <a:t> Método Genérico</a:t>
            </a:r>
            <a:endParaRPr lang="es-CO" dirty="0"/>
          </a:p>
        </p:txBody>
      </p:sp>
      <p:sp>
        <p:nvSpPr>
          <p:cNvPr id="3" name="Marcador de texto 2">
            <a:extLst>
              <a:ext uri="{FF2B5EF4-FFF2-40B4-BE49-F238E27FC236}">
                <a16:creationId xmlns:a16="http://schemas.microsoft.com/office/drawing/2014/main" id="{5209FF41-AF63-496E-9273-8732A769863F}"/>
              </a:ext>
            </a:extLst>
          </p:cNvPr>
          <p:cNvSpPr>
            <a:spLocks noGrp="1"/>
          </p:cNvSpPr>
          <p:nvPr>
            <p:ph type="body" sz="quarter" idx="11"/>
          </p:nvPr>
        </p:nvSpPr>
        <p:spPr>
          <a:xfrm>
            <a:off x="266485" y="1197420"/>
            <a:ext cx="11925515" cy="2231581"/>
          </a:xfrm>
        </p:spPr>
        <p:txBody>
          <a:bodyPr>
            <a:normAutofit fontScale="92500" lnSpcReduction="20000"/>
          </a:bodyPr>
          <a:lstStyle/>
          <a:p>
            <a:r>
              <a:rPr lang="es-ES" sz="1765" dirty="0"/>
              <a:t>Se basa en la definición de los métodos genéricos</a:t>
            </a:r>
          </a:p>
          <a:p>
            <a:r>
              <a:rPr lang="es-ES" sz="1765" dirty="0"/>
              <a:t>Método Genérico: es un método que se declara con parámetros de tipo conocidos como T</a:t>
            </a:r>
          </a:p>
          <a:p>
            <a:r>
              <a:rPr lang="es-ES" sz="1765" dirty="0"/>
              <a:t>T es una convención comúnmente utilizada para representar un tipo genérico</a:t>
            </a:r>
          </a:p>
          <a:p>
            <a:r>
              <a:rPr lang="es-CO" sz="1765" dirty="0"/>
              <a:t>Se declara: </a:t>
            </a:r>
            <a:r>
              <a:rPr lang="es-CO" sz="1765" dirty="0" err="1"/>
              <a:t>tipo_retorno</a:t>
            </a:r>
            <a:r>
              <a:rPr lang="es-CO" sz="1765" dirty="0"/>
              <a:t> </a:t>
            </a:r>
            <a:r>
              <a:rPr lang="es-CO" sz="1765" dirty="0">
                <a:solidFill>
                  <a:srgbClr val="FF0000"/>
                </a:solidFill>
              </a:rPr>
              <a:t>nombre</a:t>
            </a:r>
            <a:r>
              <a:rPr lang="es-CO" sz="1765" dirty="0">
                <a:solidFill>
                  <a:schemeClr val="accent6"/>
                </a:solidFill>
              </a:rPr>
              <a:t>&lt;tipo genérico que retorna&gt;</a:t>
            </a:r>
            <a:r>
              <a:rPr lang="es-CO" sz="1765" dirty="0">
                <a:solidFill>
                  <a:schemeClr val="accent5"/>
                </a:solidFill>
              </a:rPr>
              <a:t>(tipo parámetro genérico nombre parámetro )</a:t>
            </a:r>
          </a:p>
          <a:p>
            <a:pPr marL="0" indent="0" algn="ctr">
              <a:buNone/>
            </a:pPr>
            <a:r>
              <a:rPr lang="es-CO" sz="1765" b="1" dirty="0" err="1"/>
              <a:t>int</a:t>
            </a:r>
            <a:r>
              <a:rPr lang="es-CO" sz="1765" b="1" dirty="0">
                <a:solidFill>
                  <a:srgbClr val="FF0000"/>
                </a:solidFill>
              </a:rPr>
              <a:t> contar</a:t>
            </a:r>
            <a:r>
              <a:rPr lang="es-CO" sz="1765" dirty="0">
                <a:solidFill>
                  <a:schemeClr val="accent6"/>
                </a:solidFill>
              </a:rPr>
              <a:t>&lt;T&gt;</a:t>
            </a:r>
            <a:r>
              <a:rPr lang="es-CO" sz="1765" dirty="0">
                <a:solidFill>
                  <a:schemeClr val="accent5"/>
                </a:solidFill>
              </a:rPr>
              <a:t>(T item1) </a:t>
            </a:r>
            <a:r>
              <a:rPr lang="es-CO" sz="1765" dirty="0">
                <a:solidFill>
                  <a:schemeClr val="accent2"/>
                </a:solidFill>
                <a:sym typeface="Wingdings" panose="05000000000000000000" pitchFamily="2" charset="2"/>
              </a:rPr>
              <a:t> firma de un método genérico</a:t>
            </a:r>
            <a:endParaRPr lang="es-CO" sz="1765" dirty="0">
              <a:solidFill>
                <a:schemeClr val="accent2"/>
              </a:solidFill>
            </a:endParaRPr>
          </a:p>
          <a:p>
            <a:r>
              <a:rPr lang="es-CO" sz="1765" dirty="0"/>
              <a:t>Se usa así:</a:t>
            </a:r>
          </a:p>
          <a:p>
            <a:endParaRPr lang="es-CO" sz="1765" dirty="0"/>
          </a:p>
        </p:txBody>
      </p:sp>
      <p:pic>
        <p:nvPicPr>
          <p:cNvPr id="5" name="Imagen 4">
            <a:extLst>
              <a:ext uri="{FF2B5EF4-FFF2-40B4-BE49-F238E27FC236}">
                <a16:creationId xmlns:a16="http://schemas.microsoft.com/office/drawing/2014/main" id="{5894B0A2-5C72-4239-B784-E31B6FA9AB39}"/>
              </a:ext>
            </a:extLst>
          </p:cNvPr>
          <p:cNvPicPr>
            <a:picLocks noChangeAspect="1"/>
          </p:cNvPicPr>
          <p:nvPr/>
        </p:nvPicPr>
        <p:blipFill>
          <a:blip r:embed="rId2"/>
          <a:stretch>
            <a:fillRect/>
          </a:stretch>
        </p:blipFill>
        <p:spPr>
          <a:xfrm>
            <a:off x="1933904" y="3285319"/>
            <a:ext cx="3437553" cy="3020880"/>
          </a:xfrm>
          <a:prstGeom prst="rect">
            <a:avLst/>
          </a:prstGeom>
        </p:spPr>
      </p:pic>
      <p:pic>
        <p:nvPicPr>
          <p:cNvPr id="7" name="Imagen 6">
            <a:extLst>
              <a:ext uri="{FF2B5EF4-FFF2-40B4-BE49-F238E27FC236}">
                <a16:creationId xmlns:a16="http://schemas.microsoft.com/office/drawing/2014/main" id="{D91CBCD1-83AF-4894-9F9B-98219590FAD3}"/>
              </a:ext>
            </a:extLst>
          </p:cNvPr>
          <p:cNvPicPr>
            <a:picLocks noChangeAspect="1"/>
          </p:cNvPicPr>
          <p:nvPr/>
        </p:nvPicPr>
        <p:blipFill>
          <a:blip r:embed="rId3"/>
          <a:stretch>
            <a:fillRect/>
          </a:stretch>
        </p:blipFill>
        <p:spPr>
          <a:xfrm>
            <a:off x="5947444" y="3865056"/>
            <a:ext cx="4902182" cy="942728"/>
          </a:xfrm>
          <a:prstGeom prst="rect">
            <a:avLst/>
          </a:prstGeom>
        </p:spPr>
      </p:pic>
    </p:spTree>
    <p:extLst>
      <p:ext uri="{BB962C8B-B14F-4D97-AF65-F5344CB8AC3E}">
        <p14:creationId xmlns:p14="http://schemas.microsoft.com/office/powerpoint/2010/main" val="1492711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70E71-A883-45B3-B1B0-5B25DD1906E5}"/>
              </a:ext>
            </a:extLst>
          </p:cNvPr>
          <p:cNvSpPr>
            <a:spLocks noGrp="1"/>
          </p:cNvSpPr>
          <p:nvPr>
            <p:ph type="title"/>
          </p:nvPr>
        </p:nvSpPr>
        <p:spPr>
          <a:xfrm>
            <a:off x="676371" y="341806"/>
            <a:ext cx="9559128" cy="796590"/>
          </a:xfrm>
        </p:spPr>
        <p:txBody>
          <a:bodyPr/>
          <a:lstStyle/>
          <a:p>
            <a:r>
              <a:rPr lang="es-ES" dirty="0"/>
              <a:t>Delegado Genérico</a:t>
            </a:r>
            <a:endParaRPr lang="es-CO" dirty="0"/>
          </a:p>
        </p:txBody>
      </p:sp>
      <p:sp>
        <p:nvSpPr>
          <p:cNvPr id="3" name="Marcador de texto 2">
            <a:extLst>
              <a:ext uri="{FF2B5EF4-FFF2-40B4-BE49-F238E27FC236}">
                <a16:creationId xmlns:a16="http://schemas.microsoft.com/office/drawing/2014/main" id="{2C2D6F99-11A1-4801-88EC-F8EA19F74C74}"/>
              </a:ext>
            </a:extLst>
          </p:cNvPr>
          <p:cNvSpPr>
            <a:spLocks noGrp="1"/>
          </p:cNvSpPr>
          <p:nvPr>
            <p:ph type="body" sz="quarter" idx="11"/>
          </p:nvPr>
        </p:nvSpPr>
        <p:spPr>
          <a:xfrm>
            <a:off x="176838" y="1351203"/>
            <a:ext cx="11792886" cy="1820829"/>
          </a:xfrm>
        </p:spPr>
        <p:txBody>
          <a:bodyPr>
            <a:normAutofit lnSpcReduction="10000"/>
          </a:bodyPr>
          <a:lstStyle/>
          <a:p>
            <a:r>
              <a:rPr lang="es-ES" dirty="0"/>
              <a:t>Es un delegado que utiliza una firma genérica</a:t>
            </a:r>
          </a:p>
          <a:p>
            <a:r>
              <a:rPr lang="es-ES" dirty="0"/>
              <a:t>El tipo del delegado se establece cuando establece el método que se va a representar</a:t>
            </a:r>
          </a:p>
          <a:p>
            <a:r>
              <a:rPr lang="es-CO" dirty="0"/>
              <a:t>Se declara: </a:t>
            </a:r>
          </a:p>
          <a:p>
            <a:pPr marL="0" indent="0" algn="ctr">
              <a:buNone/>
            </a:pPr>
            <a:r>
              <a:rPr lang="es-CO" b="1" dirty="0" err="1">
                <a:solidFill>
                  <a:srgbClr val="0CEBFC"/>
                </a:solidFill>
              </a:rPr>
              <a:t>delegate</a:t>
            </a:r>
            <a:r>
              <a:rPr lang="es-CO" b="1" dirty="0">
                <a:solidFill>
                  <a:srgbClr val="0CEBFC"/>
                </a:solidFill>
              </a:rPr>
              <a:t> T</a:t>
            </a:r>
            <a:r>
              <a:rPr lang="es-CO" dirty="0"/>
              <a:t> </a:t>
            </a:r>
            <a:r>
              <a:rPr lang="es-CO" dirty="0">
                <a:solidFill>
                  <a:srgbClr val="FF0000"/>
                </a:solidFill>
              </a:rPr>
              <a:t>nombre</a:t>
            </a:r>
            <a:r>
              <a:rPr lang="es-CO" dirty="0">
                <a:solidFill>
                  <a:schemeClr val="accent6"/>
                </a:solidFill>
              </a:rPr>
              <a:t>&lt;tipo genérico que retorna&gt;</a:t>
            </a:r>
            <a:r>
              <a:rPr lang="es-CO" dirty="0">
                <a:solidFill>
                  <a:schemeClr val="accent5"/>
                </a:solidFill>
              </a:rPr>
              <a:t>(tipo parámetro genérico nombre parámetro )</a:t>
            </a:r>
          </a:p>
          <a:p>
            <a:pPr marL="0" indent="0" algn="ctr">
              <a:buNone/>
            </a:pPr>
            <a:endParaRPr lang="es-CO" dirty="0">
              <a:solidFill>
                <a:schemeClr val="accent5"/>
              </a:solidFill>
            </a:endParaRPr>
          </a:p>
          <a:p>
            <a:pPr marL="0" indent="0" algn="ctr">
              <a:buNone/>
            </a:pPr>
            <a:endParaRPr lang="es-CO" dirty="0">
              <a:solidFill>
                <a:schemeClr val="accent5"/>
              </a:solidFill>
            </a:endParaRPr>
          </a:p>
        </p:txBody>
      </p:sp>
      <p:pic>
        <p:nvPicPr>
          <p:cNvPr id="5" name="Imagen 4">
            <a:extLst>
              <a:ext uri="{FF2B5EF4-FFF2-40B4-BE49-F238E27FC236}">
                <a16:creationId xmlns:a16="http://schemas.microsoft.com/office/drawing/2014/main" id="{E1735849-FD85-4D32-BE90-C7C8BBE8F156}"/>
              </a:ext>
            </a:extLst>
          </p:cNvPr>
          <p:cNvPicPr>
            <a:picLocks noChangeAspect="1"/>
          </p:cNvPicPr>
          <p:nvPr/>
        </p:nvPicPr>
        <p:blipFill>
          <a:blip r:embed="rId2"/>
          <a:stretch>
            <a:fillRect/>
          </a:stretch>
        </p:blipFill>
        <p:spPr>
          <a:xfrm>
            <a:off x="331001" y="3394826"/>
            <a:ext cx="5112474" cy="291143"/>
          </a:xfrm>
          <a:prstGeom prst="rect">
            <a:avLst/>
          </a:prstGeom>
        </p:spPr>
      </p:pic>
      <p:pic>
        <p:nvPicPr>
          <p:cNvPr id="8" name="Imagen 7">
            <a:extLst>
              <a:ext uri="{FF2B5EF4-FFF2-40B4-BE49-F238E27FC236}">
                <a16:creationId xmlns:a16="http://schemas.microsoft.com/office/drawing/2014/main" id="{E59ACDA0-A8A3-4744-8ED1-21AC8D7898A6}"/>
              </a:ext>
            </a:extLst>
          </p:cNvPr>
          <p:cNvPicPr>
            <a:picLocks noChangeAspect="1"/>
          </p:cNvPicPr>
          <p:nvPr/>
        </p:nvPicPr>
        <p:blipFill>
          <a:blip r:embed="rId3"/>
          <a:stretch>
            <a:fillRect/>
          </a:stretch>
        </p:blipFill>
        <p:spPr>
          <a:xfrm>
            <a:off x="291504" y="3970439"/>
            <a:ext cx="5151971" cy="757642"/>
          </a:xfrm>
          <a:prstGeom prst="rect">
            <a:avLst/>
          </a:prstGeom>
        </p:spPr>
      </p:pic>
      <p:pic>
        <p:nvPicPr>
          <p:cNvPr id="11" name="Imagen 10">
            <a:extLst>
              <a:ext uri="{FF2B5EF4-FFF2-40B4-BE49-F238E27FC236}">
                <a16:creationId xmlns:a16="http://schemas.microsoft.com/office/drawing/2014/main" id="{42E72B3D-0664-42C4-8EF0-25BE230A4771}"/>
              </a:ext>
            </a:extLst>
          </p:cNvPr>
          <p:cNvPicPr>
            <a:picLocks noChangeAspect="1"/>
          </p:cNvPicPr>
          <p:nvPr/>
        </p:nvPicPr>
        <p:blipFill>
          <a:blip r:embed="rId4"/>
          <a:stretch>
            <a:fillRect/>
          </a:stretch>
        </p:blipFill>
        <p:spPr>
          <a:xfrm>
            <a:off x="6394851" y="3116771"/>
            <a:ext cx="5151971" cy="1138396"/>
          </a:xfrm>
          <a:prstGeom prst="rect">
            <a:avLst/>
          </a:prstGeom>
        </p:spPr>
      </p:pic>
      <p:pic>
        <p:nvPicPr>
          <p:cNvPr id="13" name="Imagen 12">
            <a:extLst>
              <a:ext uri="{FF2B5EF4-FFF2-40B4-BE49-F238E27FC236}">
                <a16:creationId xmlns:a16="http://schemas.microsoft.com/office/drawing/2014/main" id="{292A77E0-F232-4864-8F50-6808DD46C7CE}"/>
              </a:ext>
            </a:extLst>
          </p:cNvPr>
          <p:cNvPicPr>
            <a:picLocks noChangeAspect="1"/>
          </p:cNvPicPr>
          <p:nvPr/>
        </p:nvPicPr>
        <p:blipFill>
          <a:blip r:embed="rId5"/>
          <a:stretch>
            <a:fillRect/>
          </a:stretch>
        </p:blipFill>
        <p:spPr>
          <a:xfrm>
            <a:off x="6730492" y="4507230"/>
            <a:ext cx="4480688" cy="1797695"/>
          </a:xfrm>
          <a:prstGeom prst="rect">
            <a:avLst/>
          </a:prstGeom>
        </p:spPr>
      </p:pic>
    </p:spTree>
    <p:extLst>
      <p:ext uri="{BB962C8B-B14F-4D97-AF65-F5344CB8AC3E}">
        <p14:creationId xmlns:p14="http://schemas.microsoft.com/office/powerpoint/2010/main" val="1677260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38567D-2FE0-485C-AD1D-E70A6F205434}"/>
              </a:ext>
            </a:extLst>
          </p:cNvPr>
          <p:cNvSpPr>
            <a:spLocks noGrp="1"/>
          </p:cNvSpPr>
          <p:nvPr>
            <p:ph type="title"/>
          </p:nvPr>
        </p:nvSpPr>
        <p:spPr/>
        <p:txBody>
          <a:bodyPr/>
          <a:lstStyle/>
          <a:p>
            <a:r>
              <a:rPr lang="es-ES" dirty="0"/>
              <a:t>expresiones lambda con delegados</a:t>
            </a:r>
            <a:endParaRPr lang="es-CO" dirty="0"/>
          </a:p>
        </p:txBody>
      </p:sp>
      <p:sp>
        <p:nvSpPr>
          <p:cNvPr id="3" name="Marcador de contenido 2">
            <a:extLst>
              <a:ext uri="{FF2B5EF4-FFF2-40B4-BE49-F238E27FC236}">
                <a16:creationId xmlns:a16="http://schemas.microsoft.com/office/drawing/2014/main" id="{93A80614-F9FA-4EDA-9679-EF2223AF691E}"/>
              </a:ext>
            </a:extLst>
          </p:cNvPr>
          <p:cNvSpPr>
            <a:spLocks noGrp="1"/>
          </p:cNvSpPr>
          <p:nvPr>
            <p:ph idx="1"/>
          </p:nvPr>
        </p:nvSpPr>
        <p:spPr>
          <a:xfrm>
            <a:off x="1371600" y="2390434"/>
            <a:ext cx="10241280" cy="3025220"/>
          </a:xfrm>
        </p:spPr>
        <p:txBody>
          <a:bodyPr>
            <a:normAutofit/>
          </a:bodyPr>
          <a:lstStyle/>
          <a:p>
            <a:r>
              <a:rPr lang="es-ES" sz="2000" dirty="0">
                <a:solidFill>
                  <a:srgbClr val="161616"/>
                </a:solidFill>
                <a:latin typeface="Segoe UI" panose="020B0502040204020203" pitchFamily="34" charset="0"/>
              </a:rPr>
              <a:t>S</a:t>
            </a:r>
            <a:r>
              <a:rPr lang="es-ES" sz="2000" b="0" i="0" dirty="0">
                <a:solidFill>
                  <a:srgbClr val="161616"/>
                </a:solidFill>
                <a:effectLst/>
                <a:latin typeface="Segoe UI" panose="020B0502040204020203" pitchFamily="34" charset="0"/>
              </a:rPr>
              <a:t>e define según los tipos de sus parámetros y el valor devuelto.</a:t>
            </a:r>
          </a:p>
          <a:p>
            <a:r>
              <a:rPr lang="es-ES" sz="2000" dirty="0">
                <a:solidFill>
                  <a:srgbClr val="161616"/>
                </a:solidFill>
                <a:latin typeface="Segoe UI" panose="020B0502040204020203" pitchFamily="34" charset="0"/>
              </a:rPr>
              <a:t>Si una expresión lambda </a:t>
            </a:r>
            <a:r>
              <a:rPr lang="es-ES" b="1" u="sng" dirty="0">
                <a:solidFill>
                  <a:srgbClr val="FF0000"/>
                </a:solidFill>
                <a:latin typeface="Segoe UI" panose="020B0502040204020203" pitchFamily="34" charset="0"/>
              </a:rPr>
              <a:t>no devuelve un valor</a:t>
            </a:r>
            <a:r>
              <a:rPr lang="es-ES" sz="2000" dirty="0">
                <a:solidFill>
                  <a:srgbClr val="161616"/>
                </a:solidFill>
                <a:latin typeface="Segoe UI" panose="020B0502040204020203" pitchFamily="34" charset="0"/>
              </a:rPr>
              <a:t>, es representada por los delegados </a:t>
            </a:r>
            <a:r>
              <a:rPr lang="es-ES" sz="2000" dirty="0" err="1">
                <a:solidFill>
                  <a:srgbClr val="161616"/>
                </a:solidFill>
                <a:latin typeface="Segoe UI" panose="020B0502040204020203" pitchFamily="34" charset="0"/>
              </a:rPr>
              <a:t>Action</a:t>
            </a:r>
            <a:r>
              <a:rPr lang="es-ES" sz="2000" dirty="0">
                <a:solidFill>
                  <a:srgbClr val="161616"/>
                </a:solidFill>
                <a:latin typeface="Segoe UI" panose="020B0502040204020203" pitchFamily="34" charset="0"/>
              </a:rPr>
              <a:t>&lt;&gt;</a:t>
            </a:r>
          </a:p>
          <a:p>
            <a:r>
              <a:rPr lang="es-ES" sz="2000" dirty="0">
                <a:solidFill>
                  <a:srgbClr val="161616"/>
                </a:solidFill>
                <a:latin typeface="Segoe UI" panose="020B0502040204020203" pitchFamily="34" charset="0"/>
              </a:rPr>
              <a:t>Si una expresión lambda </a:t>
            </a:r>
            <a:r>
              <a:rPr lang="es-ES" b="1" u="sng" dirty="0">
                <a:solidFill>
                  <a:srgbClr val="00B050"/>
                </a:solidFill>
                <a:latin typeface="Segoe UI" panose="020B0502040204020203" pitchFamily="34" charset="0"/>
              </a:rPr>
              <a:t>devuelve un valor</a:t>
            </a:r>
            <a:r>
              <a:rPr lang="es-ES" sz="2000" dirty="0">
                <a:solidFill>
                  <a:srgbClr val="161616"/>
                </a:solidFill>
                <a:latin typeface="Segoe UI" panose="020B0502040204020203" pitchFamily="34" charset="0"/>
              </a:rPr>
              <a:t>,   es representada por los delegados Func&lt;&gt;</a:t>
            </a:r>
            <a:endParaRPr lang="es-CO" sz="2000" dirty="0">
              <a:solidFill>
                <a:srgbClr val="161616"/>
              </a:solidFill>
              <a:latin typeface="Segoe UI" panose="020B0502040204020203" pitchFamily="34" charset="0"/>
            </a:endParaRPr>
          </a:p>
        </p:txBody>
      </p:sp>
    </p:spTree>
    <p:extLst>
      <p:ext uri="{BB962C8B-B14F-4D97-AF65-F5344CB8AC3E}">
        <p14:creationId xmlns:p14="http://schemas.microsoft.com/office/powerpoint/2010/main" val="1624193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4B9C0D-3A50-409B-B5A9-6AEDA8F07EFC}"/>
              </a:ext>
            </a:extLst>
          </p:cNvPr>
          <p:cNvSpPr>
            <a:spLocks noGrp="1"/>
          </p:cNvSpPr>
          <p:nvPr>
            <p:ph type="title"/>
          </p:nvPr>
        </p:nvSpPr>
        <p:spPr>
          <a:xfrm>
            <a:off x="1371600" y="795528"/>
            <a:ext cx="10241280" cy="570564"/>
          </a:xfrm>
        </p:spPr>
        <p:txBody>
          <a:bodyPr/>
          <a:lstStyle/>
          <a:p>
            <a:r>
              <a:rPr lang="es-ES" dirty="0"/>
              <a:t>Delegado </a:t>
            </a:r>
            <a:r>
              <a:rPr lang="es-ES" dirty="0" err="1"/>
              <a:t>Action</a:t>
            </a:r>
            <a:endParaRPr lang="es-CO" dirty="0"/>
          </a:p>
        </p:txBody>
      </p:sp>
      <p:sp>
        <p:nvSpPr>
          <p:cNvPr id="3" name="Marcador de contenido 2">
            <a:extLst>
              <a:ext uri="{FF2B5EF4-FFF2-40B4-BE49-F238E27FC236}">
                <a16:creationId xmlns:a16="http://schemas.microsoft.com/office/drawing/2014/main" id="{034DBC44-D45F-4385-B461-F70932C7D4B8}"/>
              </a:ext>
            </a:extLst>
          </p:cNvPr>
          <p:cNvSpPr>
            <a:spLocks noGrp="1"/>
          </p:cNvSpPr>
          <p:nvPr>
            <p:ph idx="1"/>
          </p:nvPr>
        </p:nvSpPr>
        <p:spPr/>
        <p:txBody>
          <a:bodyPr/>
          <a:lstStyle/>
          <a:p>
            <a:r>
              <a:rPr lang="es-ES" dirty="0" err="1"/>
              <a:t>Action</a:t>
            </a:r>
            <a:r>
              <a:rPr lang="es-ES" dirty="0"/>
              <a:t>&lt;T&gt;</a:t>
            </a:r>
          </a:p>
          <a:p>
            <a:pPr marL="0" indent="0">
              <a:buNone/>
            </a:pPr>
            <a:r>
              <a:rPr lang="es-ES" dirty="0"/>
              <a:t>	Representa una expresión lambda que recibe un parámetro de tipo T</a:t>
            </a:r>
          </a:p>
          <a:p>
            <a:r>
              <a:rPr lang="es-ES" dirty="0" err="1"/>
              <a:t>Action</a:t>
            </a:r>
            <a:r>
              <a:rPr lang="es-ES" dirty="0"/>
              <a:t>&lt;T1, T2&gt;</a:t>
            </a:r>
          </a:p>
          <a:p>
            <a:pPr marL="0" indent="0">
              <a:buNone/>
            </a:pPr>
            <a:r>
              <a:rPr lang="es-ES" dirty="0"/>
              <a:t>	Representa una expresión lambda que recibe dos parámetros: uno, de tipo T1 y el segundo, de tipo T2</a:t>
            </a:r>
          </a:p>
          <a:p>
            <a:pPr marL="0" indent="0">
              <a:buNone/>
            </a:pPr>
            <a:endParaRPr lang="es-CO" dirty="0"/>
          </a:p>
        </p:txBody>
      </p:sp>
    </p:spTree>
    <p:extLst>
      <p:ext uri="{BB962C8B-B14F-4D97-AF65-F5344CB8AC3E}">
        <p14:creationId xmlns:p14="http://schemas.microsoft.com/office/powerpoint/2010/main" val="364166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576F11-C575-4D44-82EB-A47E3FD0B913}"/>
              </a:ext>
            </a:extLst>
          </p:cNvPr>
          <p:cNvSpPr>
            <a:spLocks noGrp="1"/>
          </p:cNvSpPr>
          <p:nvPr>
            <p:ph type="title"/>
          </p:nvPr>
        </p:nvSpPr>
        <p:spPr>
          <a:xfrm>
            <a:off x="1371600" y="795528"/>
            <a:ext cx="10241280" cy="937019"/>
          </a:xfrm>
        </p:spPr>
        <p:txBody>
          <a:bodyPr>
            <a:normAutofit fontScale="90000"/>
          </a:bodyPr>
          <a:lstStyle/>
          <a:p>
            <a:r>
              <a:rPr lang="es-ES" dirty="0"/>
              <a:t>Ejemplo lambda con delegado </a:t>
            </a:r>
            <a:r>
              <a:rPr lang="es-ES" dirty="0" err="1"/>
              <a:t>action</a:t>
            </a:r>
            <a:endParaRPr lang="es-CO" dirty="0"/>
          </a:p>
        </p:txBody>
      </p:sp>
      <p:sp>
        <p:nvSpPr>
          <p:cNvPr id="3" name="Marcador de contenido 2">
            <a:extLst>
              <a:ext uri="{FF2B5EF4-FFF2-40B4-BE49-F238E27FC236}">
                <a16:creationId xmlns:a16="http://schemas.microsoft.com/office/drawing/2014/main" id="{EFBB455E-2F28-466E-A3EE-F3D515701759}"/>
              </a:ext>
            </a:extLst>
          </p:cNvPr>
          <p:cNvSpPr>
            <a:spLocks noGrp="1"/>
          </p:cNvSpPr>
          <p:nvPr>
            <p:ph idx="1"/>
          </p:nvPr>
        </p:nvSpPr>
        <p:spPr/>
        <p:txBody>
          <a:bodyPr/>
          <a:lstStyle/>
          <a:p>
            <a:pPr marL="0" indent="0">
              <a:buNone/>
            </a:pPr>
            <a:r>
              <a:rPr lang="es-CO" sz="1800" dirty="0" err="1">
                <a:solidFill>
                  <a:srgbClr val="000000"/>
                </a:solidFill>
                <a:latin typeface="Cascadia Mono" panose="020B0609020000020004" pitchFamily="49" charset="0"/>
              </a:rPr>
              <a:t>Action</a:t>
            </a:r>
            <a:r>
              <a:rPr lang="es-CO" sz="1800" dirty="0">
                <a:solidFill>
                  <a:srgbClr val="000000"/>
                </a:solidFill>
                <a:latin typeface="Cascadia Mono" panose="020B0609020000020004" pitchFamily="49" charset="0"/>
              </a:rPr>
              <a:t>&lt;</a:t>
            </a:r>
            <a:r>
              <a:rPr lang="es-CO" sz="1800" dirty="0" err="1">
                <a:solidFill>
                  <a:srgbClr val="0000FF"/>
                </a:solidFill>
                <a:latin typeface="Cascadia Mono" panose="020B0609020000020004" pitchFamily="49" charset="0"/>
              </a:rPr>
              <a:t>bool</a:t>
            </a:r>
            <a:r>
              <a:rPr lang="es-CO" sz="1800" dirty="0">
                <a:solidFill>
                  <a:srgbClr val="000000"/>
                </a:solidFill>
                <a:latin typeface="Cascadia Mono" panose="020B0609020000020004" pitchFamily="49" charset="0"/>
              </a:rPr>
              <a:t>&gt; </a:t>
            </a:r>
            <a:r>
              <a:rPr lang="es-CO" sz="1800" dirty="0" err="1">
                <a:solidFill>
                  <a:srgbClr val="000000"/>
                </a:solidFill>
                <a:latin typeface="Cascadia Mono" panose="020B0609020000020004" pitchFamily="49" charset="0"/>
              </a:rPr>
              <a:t>establecer_estado</a:t>
            </a:r>
            <a:r>
              <a:rPr lang="es-CO" sz="1800" dirty="0">
                <a:solidFill>
                  <a:srgbClr val="000000"/>
                </a:solidFill>
                <a:latin typeface="Cascadia Mono" panose="020B0609020000020004" pitchFamily="49" charset="0"/>
              </a:rPr>
              <a:t> = </a:t>
            </a:r>
            <a:r>
              <a:rPr lang="es-CO" sz="1800" dirty="0" err="1">
                <a:solidFill>
                  <a:srgbClr val="000000"/>
                </a:solidFill>
                <a:latin typeface="Cascadia Mono" panose="020B0609020000020004" pitchFamily="49" charset="0"/>
              </a:rPr>
              <a:t>e_s</a:t>
            </a:r>
            <a:r>
              <a:rPr lang="es-CO" sz="1800" dirty="0">
                <a:solidFill>
                  <a:srgbClr val="000000"/>
                </a:solidFill>
                <a:latin typeface="Cascadia Mono" panose="020B0609020000020004" pitchFamily="49" charset="0"/>
              </a:rPr>
              <a:t> =&gt; </a:t>
            </a:r>
            <a:r>
              <a:rPr lang="es-CO" sz="1800" dirty="0" err="1">
                <a:solidFill>
                  <a:srgbClr val="000000"/>
                </a:solidFill>
                <a:latin typeface="Cascadia Mono" panose="020B0609020000020004" pitchFamily="49" charset="0"/>
              </a:rPr>
              <a:t>Console.WriteLine</a:t>
            </a:r>
            <a:r>
              <a:rPr lang="es-CO" sz="1800" dirty="0">
                <a:solidFill>
                  <a:srgbClr val="000000"/>
                </a:solidFill>
                <a:latin typeface="Cascadia Mono" panose="020B0609020000020004" pitchFamily="49" charset="0"/>
              </a:rPr>
              <a:t>(</a:t>
            </a:r>
            <a:r>
              <a:rPr lang="es-CO" sz="1800" dirty="0">
                <a:solidFill>
                  <a:srgbClr val="A31515"/>
                </a:solidFill>
                <a:latin typeface="Cascadia Mono" panose="020B0609020000020004" pitchFamily="49" charset="0"/>
              </a:rPr>
              <a:t>"Se estableció el estado a: "</a:t>
            </a:r>
            <a:r>
              <a:rPr lang="es-CO" sz="1800" dirty="0">
                <a:solidFill>
                  <a:srgbClr val="000000"/>
                </a:solidFill>
                <a:latin typeface="Cascadia Mono" panose="020B0609020000020004" pitchFamily="49" charset="0"/>
              </a:rPr>
              <a:t> + </a:t>
            </a:r>
            <a:r>
              <a:rPr lang="es-CO" sz="1800" dirty="0" err="1">
                <a:solidFill>
                  <a:srgbClr val="000000"/>
                </a:solidFill>
                <a:latin typeface="Cascadia Mono" panose="020B0609020000020004" pitchFamily="49" charset="0"/>
              </a:rPr>
              <a:t>e_s</a:t>
            </a:r>
            <a:r>
              <a:rPr lang="es-CO" sz="1800" dirty="0">
                <a:solidFill>
                  <a:srgbClr val="000000"/>
                </a:solidFill>
                <a:latin typeface="Cascadia Mono" panose="020B0609020000020004" pitchFamily="49" charset="0"/>
              </a:rPr>
              <a:t>);</a:t>
            </a:r>
          </a:p>
          <a:p>
            <a:pPr marL="0" indent="0">
              <a:buNone/>
            </a:pPr>
            <a:r>
              <a:rPr lang="es-CO" sz="1800" dirty="0" err="1">
                <a:solidFill>
                  <a:srgbClr val="000000"/>
                </a:solidFill>
                <a:latin typeface="Cascadia Mono" panose="020B0609020000020004" pitchFamily="49" charset="0"/>
              </a:rPr>
              <a:t>establecer_estado</a:t>
            </a:r>
            <a:r>
              <a:rPr lang="es-CO" sz="1800" dirty="0">
                <a:solidFill>
                  <a:srgbClr val="000000"/>
                </a:solidFill>
                <a:latin typeface="Cascadia Mono" panose="020B0609020000020004" pitchFamily="49" charset="0"/>
              </a:rPr>
              <a:t>(</a:t>
            </a:r>
            <a:r>
              <a:rPr lang="es-CO" sz="1800" dirty="0">
                <a:solidFill>
                  <a:srgbClr val="0000FF"/>
                </a:solidFill>
                <a:latin typeface="Cascadia Mono" panose="020B0609020000020004" pitchFamily="49" charset="0"/>
              </a:rPr>
              <a:t>true</a:t>
            </a:r>
            <a:r>
              <a:rPr lang="es-CO" sz="1800" dirty="0">
                <a:solidFill>
                  <a:srgbClr val="000000"/>
                </a:solidFill>
                <a:latin typeface="Cascadia Mono" panose="020B0609020000020004" pitchFamily="49" charset="0"/>
              </a:rPr>
              <a:t>);</a:t>
            </a:r>
            <a:endParaRPr lang="es-CO" dirty="0"/>
          </a:p>
        </p:txBody>
      </p:sp>
    </p:spTree>
    <p:extLst>
      <p:ext uri="{BB962C8B-B14F-4D97-AF65-F5344CB8AC3E}">
        <p14:creationId xmlns:p14="http://schemas.microsoft.com/office/powerpoint/2010/main" val="1276515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A8B07-42C0-4B7F-B5CA-8E539945576F}"/>
              </a:ext>
            </a:extLst>
          </p:cNvPr>
          <p:cNvSpPr>
            <a:spLocks noGrp="1"/>
          </p:cNvSpPr>
          <p:nvPr>
            <p:ph type="title"/>
          </p:nvPr>
        </p:nvSpPr>
        <p:spPr>
          <a:xfrm>
            <a:off x="1371600" y="795528"/>
            <a:ext cx="10241280" cy="603614"/>
          </a:xfrm>
        </p:spPr>
        <p:txBody>
          <a:bodyPr/>
          <a:lstStyle/>
          <a:p>
            <a:r>
              <a:rPr lang="es-ES" dirty="0"/>
              <a:t>DELEGADO func</a:t>
            </a:r>
            <a:endParaRPr lang="es-CO" dirty="0"/>
          </a:p>
        </p:txBody>
      </p:sp>
      <p:sp>
        <p:nvSpPr>
          <p:cNvPr id="3" name="Marcador de contenido 2">
            <a:extLst>
              <a:ext uri="{FF2B5EF4-FFF2-40B4-BE49-F238E27FC236}">
                <a16:creationId xmlns:a16="http://schemas.microsoft.com/office/drawing/2014/main" id="{530984B5-D979-4D6F-9AF2-EF9FC72ECBCE}"/>
              </a:ext>
            </a:extLst>
          </p:cNvPr>
          <p:cNvSpPr>
            <a:spLocks noGrp="1"/>
          </p:cNvSpPr>
          <p:nvPr>
            <p:ph idx="1"/>
          </p:nvPr>
        </p:nvSpPr>
        <p:spPr/>
        <p:txBody>
          <a:bodyPr>
            <a:normAutofit fontScale="92500"/>
          </a:bodyPr>
          <a:lstStyle/>
          <a:p>
            <a:r>
              <a:rPr lang="es-CO" dirty="0"/>
              <a:t>Func&lt;</a:t>
            </a:r>
            <a:r>
              <a:rPr lang="es-CO" b="1" dirty="0">
                <a:solidFill>
                  <a:srgbClr val="C00000"/>
                </a:solidFill>
              </a:rPr>
              <a:t>TResult</a:t>
            </a:r>
            <a:r>
              <a:rPr lang="es-CO" dirty="0"/>
              <a:t>&gt; </a:t>
            </a:r>
          </a:p>
          <a:p>
            <a:pPr marL="457200" lvl="1" indent="0">
              <a:buNone/>
            </a:pPr>
            <a:r>
              <a:rPr lang="es-ES" dirty="0"/>
              <a:t>Representa una expresión lambda sin parámetros y devuelve un valor de tipo </a:t>
            </a:r>
            <a:r>
              <a:rPr lang="es-ES" dirty="0" err="1"/>
              <a:t>TResult</a:t>
            </a:r>
            <a:endParaRPr lang="es-CO" dirty="0"/>
          </a:p>
          <a:p>
            <a:r>
              <a:rPr lang="es-ES" dirty="0"/>
              <a:t>Func&lt;T, </a:t>
            </a:r>
            <a:r>
              <a:rPr lang="es-ES" b="1" dirty="0" err="1">
                <a:solidFill>
                  <a:srgbClr val="C00000"/>
                </a:solidFill>
              </a:rPr>
              <a:t>TResult</a:t>
            </a:r>
            <a:r>
              <a:rPr lang="es-ES" dirty="0"/>
              <a:t>&gt;</a:t>
            </a:r>
          </a:p>
          <a:p>
            <a:pPr marL="457200" lvl="1" indent="0">
              <a:buNone/>
            </a:pPr>
            <a:r>
              <a:rPr lang="es-ES" dirty="0"/>
              <a:t>Representa una expresión lambda que tiene un parámetro tipo T, y devuelve un valor de tipo </a:t>
            </a:r>
            <a:r>
              <a:rPr lang="es-ES" dirty="0" err="1"/>
              <a:t>Tresult</a:t>
            </a:r>
            <a:endParaRPr lang="es-ES" dirty="0"/>
          </a:p>
          <a:p>
            <a:r>
              <a:rPr lang="es-ES" dirty="0"/>
              <a:t>Func&lt;T1, T2, </a:t>
            </a:r>
            <a:r>
              <a:rPr lang="es-ES" b="1" dirty="0" err="1">
                <a:solidFill>
                  <a:srgbClr val="C00000"/>
                </a:solidFill>
              </a:rPr>
              <a:t>TResult</a:t>
            </a:r>
            <a:r>
              <a:rPr lang="es-ES" dirty="0"/>
              <a:t>&gt; </a:t>
            </a:r>
          </a:p>
          <a:p>
            <a:pPr marL="457200" lvl="1" indent="0">
              <a:buNone/>
            </a:pPr>
            <a:r>
              <a:rPr lang="es-ES" dirty="0"/>
              <a:t>Representa una expresión lambda que tiene dos parámetros tipo T1 y T2, y devuelve un valor de tipo </a:t>
            </a:r>
            <a:r>
              <a:rPr lang="es-ES" dirty="0" err="1"/>
              <a:t>Tresult</a:t>
            </a:r>
            <a:r>
              <a:rPr lang="es-ES" dirty="0"/>
              <a:t>. Así hasta 16 parámetros en C#. </a:t>
            </a:r>
          </a:p>
          <a:p>
            <a:pPr marL="457200" lvl="1" indent="0">
              <a:buNone/>
            </a:pPr>
            <a:endParaRPr lang="es-ES" dirty="0"/>
          </a:p>
        </p:txBody>
      </p:sp>
    </p:spTree>
    <p:extLst>
      <p:ext uri="{BB962C8B-B14F-4D97-AF65-F5344CB8AC3E}">
        <p14:creationId xmlns:p14="http://schemas.microsoft.com/office/powerpoint/2010/main" val="1952875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7131EDB-27E2-40FB-A3D4-2A8585455D8C}"/>
              </a:ext>
            </a:extLst>
          </p:cNvPr>
          <p:cNvSpPr>
            <a:spLocks noGrp="1"/>
          </p:cNvSpPr>
          <p:nvPr>
            <p:ph idx="1"/>
          </p:nvPr>
        </p:nvSpPr>
        <p:spPr>
          <a:xfrm>
            <a:off x="733927" y="3726012"/>
            <a:ext cx="4773529" cy="1557368"/>
          </a:xfrm>
          <a:ln>
            <a:solidFill>
              <a:schemeClr val="tx1"/>
            </a:solidFill>
          </a:ln>
        </p:spPr>
        <p:txBody>
          <a:bodyPr>
            <a:normAutofit/>
          </a:bodyPr>
          <a:lstStyle/>
          <a:p>
            <a:pPr marL="0" indent="0">
              <a:buNone/>
            </a:pPr>
            <a:r>
              <a:rPr lang="pt-BR" sz="1400" dirty="0">
                <a:solidFill>
                  <a:srgbClr val="000000"/>
                </a:solidFill>
                <a:latin typeface="Cascadia Mono" panose="020B0609020000020004" pitchFamily="49" charset="0"/>
              </a:rPr>
              <a:t>Func&lt;</a:t>
            </a:r>
            <a:r>
              <a:rPr lang="pt-BR" sz="1400" dirty="0">
                <a:solidFill>
                  <a:srgbClr val="0000FF"/>
                </a:solidFill>
                <a:latin typeface="Cascadia Mono" panose="020B0609020000020004" pitchFamily="49" charset="0"/>
              </a:rPr>
              <a:t>int</a:t>
            </a:r>
            <a:r>
              <a:rPr lang="pt-BR" sz="1400" dirty="0">
                <a:solidFill>
                  <a:srgbClr val="000000"/>
                </a:solidFill>
                <a:latin typeface="Cascadia Mono" panose="020B0609020000020004" pitchFamily="49" charset="0"/>
              </a:rPr>
              <a:t>, </a:t>
            </a:r>
            <a:r>
              <a:rPr lang="pt-BR" sz="1400" dirty="0">
                <a:solidFill>
                  <a:srgbClr val="0000FF"/>
                </a:solidFill>
                <a:latin typeface="Cascadia Mono" panose="020B0609020000020004" pitchFamily="49" charset="0"/>
              </a:rPr>
              <a:t>bool</a:t>
            </a:r>
            <a:r>
              <a:rPr lang="pt-BR" sz="1400" dirty="0">
                <a:solidFill>
                  <a:srgbClr val="000000"/>
                </a:solidFill>
                <a:latin typeface="Cascadia Mono" panose="020B0609020000020004" pitchFamily="49" charset="0"/>
              </a:rPr>
              <a:t>&gt; isZero = n =&gt; n == 0;</a:t>
            </a:r>
          </a:p>
          <a:p>
            <a:pPr marL="0" indent="0">
              <a:buNone/>
            </a:pP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a = { 0, 1, 0, 3, 4, 0 };</a:t>
            </a:r>
          </a:p>
          <a:p>
            <a:pPr marL="0" indent="0">
              <a:buNone/>
            </a:pPr>
            <a:r>
              <a:rPr lang="es-CO" sz="1400" dirty="0">
                <a:solidFill>
                  <a:srgbClr val="000000"/>
                </a:solidFill>
                <a:latin typeface="Cascadia Mono" panose="020B0609020000020004" pitchFamily="49" charset="0"/>
              </a:rPr>
              <a:t>Console.WriteLine(a.Count());</a:t>
            </a:r>
          </a:p>
          <a:p>
            <a:pPr marL="0" indent="0">
              <a:buNone/>
            </a:pPr>
            <a:r>
              <a:rPr lang="en-US" sz="1400" dirty="0">
                <a:solidFill>
                  <a:srgbClr val="000000"/>
                </a:solidFill>
                <a:latin typeface="Cascadia Mono" panose="020B0609020000020004" pitchFamily="49" charset="0"/>
              </a:rPr>
              <a:t>Console.WriteLine(a.Count(isZero));</a:t>
            </a:r>
            <a:endParaRPr lang="es-CO" sz="1800" dirty="0"/>
          </a:p>
        </p:txBody>
      </p:sp>
      <p:sp>
        <p:nvSpPr>
          <p:cNvPr id="4" name="Título 1">
            <a:extLst>
              <a:ext uri="{FF2B5EF4-FFF2-40B4-BE49-F238E27FC236}">
                <a16:creationId xmlns:a16="http://schemas.microsoft.com/office/drawing/2014/main" id="{F05FC76F-3406-406E-B31B-818B0584C500}"/>
              </a:ext>
            </a:extLst>
          </p:cNvPr>
          <p:cNvSpPr>
            <a:spLocks noGrp="1"/>
          </p:cNvSpPr>
          <p:nvPr>
            <p:ph type="title"/>
          </p:nvPr>
        </p:nvSpPr>
        <p:spPr>
          <a:xfrm>
            <a:off x="1371600" y="795528"/>
            <a:ext cx="10241280" cy="937019"/>
          </a:xfrm>
        </p:spPr>
        <p:txBody>
          <a:bodyPr>
            <a:normAutofit fontScale="90000"/>
          </a:bodyPr>
          <a:lstStyle/>
          <a:p>
            <a:r>
              <a:rPr lang="es-ES" dirty="0"/>
              <a:t>Ejemplo lambda con delegado FUNCTION</a:t>
            </a:r>
            <a:endParaRPr lang="es-CO" dirty="0"/>
          </a:p>
        </p:txBody>
      </p:sp>
      <p:sp>
        <p:nvSpPr>
          <p:cNvPr id="6" name="CuadroTexto 5">
            <a:extLst>
              <a:ext uri="{FF2B5EF4-FFF2-40B4-BE49-F238E27FC236}">
                <a16:creationId xmlns:a16="http://schemas.microsoft.com/office/drawing/2014/main" id="{EA886589-CD90-464F-9954-00DAFB4D715E}"/>
              </a:ext>
            </a:extLst>
          </p:cNvPr>
          <p:cNvSpPr txBox="1"/>
          <p:nvPr/>
        </p:nvSpPr>
        <p:spPr>
          <a:xfrm>
            <a:off x="733927" y="2252226"/>
            <a:ext cx="4773529" cy="954107"/>
          </a:xfrm>
          <a:prstGeom prst="rect">
            <a:avLst/>
          </a:prstGeom>
          <a:noFill/>
          <a:ln>
            <a:solidFill>
              <a:schemeClr val="tx1"/>
            </a:solidFill>
          </a:ln>
        </p:spPr>
        <p:txBody>
          <a:bodyPr wrap="square">
            <a:spAutoFit/>
          </a:bodyPr>
          <a:lstStyle/>
          <a:p>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j = 25;</a:t>
            </a:r>
          </a:p>
          <a:p>
            <a:r>
              <a:rPr lang="es-CO" sz="1400" dirty="0">
                <a:solidFill>
                  <a:srgbClr val="000000"/>
                </a:solidFill>
                <a:latin typeface="Cascadia Mono" panose="020B0609020000020004" pitchFamily="49" charset="0"/>
              </a:rPr>
              <a:t>Func&lt;</a:t>
            </a: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&gt; function = i =&gt; 100 + i + j;</a:t>
            </a:r>
          </a:p>
          <a:p>
            <a:r>
              <a:rPr lang="es-CO" sz="1400" dirty="0">
                <a:solidFill>
                  <a:srgbClr val="000000"/>
                </a:solidFill>
                <a:latin typeface="Cascadia Mono" panose="020B0609020000020004" pitchFamily="49" charset="0"/>
              </a:rPr>
              <a:t>j = 75;</a:t>
            </a:r>
          </a:p>
          <a:p>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result = function(50);</a:t>
            </a:r>
            <a:endParaRPr lang="es-CO" sz="1400" dirty="0"/>
          </a:p>
        </p:txBody>
      </p:sp>
      <p:sp>
        <p:nvSpPr>
          <p:cNvPr id="8" name="CuadroTexto 7">
            <a:extLst>
              <a:ext uri="{FF2B5EF4-FFF2-40B4-BE49-F238E27FC236}">
                <a16:creationId xmlns:a16="http://schemas.microsoft.com/office/drawing/2014/main" id="{728B3533-C9F3-475D-940E-047F1516C597}"/>
              </a:ext>
            </a:extLst>
          </p:cNvPr>
          <p:cNvSpPr txBox="1"/>
          <p:nvPr/>
        </p:nvSpPr>
        <p:spPr>
          <a:xfrm>
            <a:off x="6210757" y="4267717"/>
            <a:ext cx="4872681" cy="2031325"/>
          </a:xfrm>
          <a:prstGeom prst="rect">
            <a:avLst/>
          </a:prstGeom>
          <a:noFill/>
          <a:ln>
            <a:solidFill>
              <a:schemeClr val="tx1"/>
            </a:solidFill>
          </a:ln>
        </p:spPr>
        <p:txBody>
          <a:bodyPr wrap="square">
            <a:spAutoFit/>
          </a:bodyPr>
          <a:lstStyle/>
          <a:p>
            <a:r>
              <a:rPr lang="es-ES" sz="1400" dirty="0">
                <a:solidFill>
                  <a:srgbClr val="008000"/>
                </a:solidFill>
                <a:latin typeface="Cascadia Mono" panose="020B0609020000020004" pitchFamily="49" charset="0"/>
              </a:rPr>
              <a:t>// En esta lambda de instrucción que devuelve la función y cómo queda la j?</a:t>
            </a:r>
            <a:endParaRPr lang="es-CO" sz="1100" dirty="0">
              <a:solidFill>
                <a:srgbClr val="0000FF"/>
              </a:solidFill>
              <a:latin typeface="Cascadia Mono" panose="020B0609020000020004" pitchFamily="49" charset="0"/>
            </a:endParaRPr>
          </a:p>
          <a:p>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j = 6;</a:t>
            </a:r>
          </a:p>
          <a:p>
            <a:r>
              <a:rPr lang="es-CO" sz="1400" dirty="0">
                <a:solidFill>
                  <a:srgbClr val="000000"/>
                </a:solidFill>
                <a:latin typeface="Cascadia Mono" panose="020B0609020000020004" pitchFamily="49" charset="0"/>
              </a:rPr>
              <a:t>Func&lt;</a:t>
            </a: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&gt; function = i =&gt; { </a:t>
            </a:r>
          </a:p>
          <a:p>
            <a:r>
              <a:rPr lang="es-CO" sz="1400" dirty="0">
                <a:solidFill>
                  <a:srgbClr val="000000"/>
                </a:solidFill>
                <a:latin typeface="Cascadia Mono" panose="020B0609020000020004" pitchFamily="49" charset="0"/>
              </a:rPr>
              <a:t>        j = j * j; </a:t>
            </a:r>
          </a:p>
          <a:p>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return</a:t>
            </a:r>
            <a:r>
              <a:rPr lang="es-CO" sz="1400" dirty="0">
                <a:solidFill>
                  <a:srgbClr val="000000"/>
                </a:solidFill>
                <a:latin typeface="Cascadia Mono" panose="020B0609020000020004" pitchFamily="49" charset="0"/>
              </a:rPr>
              <a:t> 100 + i + j; </a:t>
            </a:r>
          </a:p>
          <a:p>
            <a:r>
              <a:rPr lang="es-CO" sz="1400" dirty="0">
                <a:solidFill>
                  <a:srgbClr val="000000"/>
                </a:solidFill>
                <a:latin typeface="Cascadia Mono" panose="020B0609020000020004" pitchFamily="49" charset="0"/>
              </a:rPr>
              <a:t> };</a:t>
            </a:r>
          </a:p>
          <a:p>
            <a:endParaRPr lang="es-CO" sz="1400" dirty="0">
              <a:solidFill>
                <a:srgbClr val="000000"/>
              </a:solidFill>
              <a:latin typeface="Cascadia Mono" panose="020B0609020000020004" pitchFamily="49" charset="0"/>
            </a:endParaRPr>
          </a:p>
          <a:p>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result = function(50);</a:t>
            </a:r>
            <a:endParaRPr lang="es-CO" sz="1400" dirty="0"/>
          </a:p>
        </p:txBody>
      </p:sp>
      <p:sp>
        <p:nvSpPr>
          <p:cNvPr id="10" name="CuadroTexto 9">
            <a:extLst>
              <a:ext uri="{FF2B5EF4-FFF2-40B4-BE49-F238E27FC236}">
                <a16:creationId xmlns:a16="http://schemas.microsoft.com/office/drawing/2014/main" id="{7188693B-736E-421D-B5E5-30736A8DA607}"/>
              </a:ext>
            </a:extLst>
          </p:cNvPr>
          <p:cNvSpPr txBox="1"/>
          <p:nvPr/>
        </p:nvSpPr>
        <p:spPr>
          <a:xfrm>
            <a:off x="6210757" y="2252226"/>
            <a:ext cx="4872681" cy="1815882"/>
          </a:xfrm>
          <a:prstGeom prst="rect">
            <a:avLst/>
          </a:prstGeom>
          <a:noFill/>
          <a:ln>
            <a:solidFill>
              <a:schemeClr val="tx1"/>
            </a:solidFill>
          </a:ln>
        </p:spPr>
        <p:txBody>
          <a:bodyPr wrap="square">
            <a:spAutoFit/>
          </a:bodyPr>
          <a:lstStyle/>
          <a:p>
            <a:r>
              <a:rPr lang="es-CO" sz="1400" dirty="0">
                <a:solidFill>
                  <a:srgbClr val="000000"/>
                </a:solidFill>
                <a:latin typeface="Cascadia Mono" panose="020B0609020000020004" pitchFamily="49" charset="0"/>
              </a:rPr>
              <a:t>Random alea = </a:t>
            </a:r>
            <a:r>
              <a:rPr lang="es-CO" sz="1400" dirty="0">
                <a:solidFill>
                  <a:srgbClr val="0000FF"/>
                </a:solidFill>
                <a:latin typeface="Cascadia Mono" panose="020B0609020000020004" pitchFamily="49" charset="0"/>
              </a:rPr>
              <a:t>new</a:t>
            </a:r>
            <a:r>
              <a:rPr lang="es-CO" sz="1400" dirty="0">
                <a:solidFill>
                  <a:srgbClr val="000000"/>
                </a:solidFill>
                <a:latin typeface="Cascadia Mono" panose="020B0609020000020004" pitchFamily="49" charset="0"/>
              </a:rPr>
              <a:t> Random();</a:t>
            </a:r>
          </a:p>
          <a:p>
            <a:r>
              <a:rPr lang="es-CO" sz="1400" dirty="0">
                <a:solidFill>
                  <a:srgbClr val="000000"/>
                </a:solidFill>
                <a:latin typeface="Cascadia Mono" panose="020B0609020000020004" pitchFamily="49" charset="0"/>
              </a:rPr>
              <a:t>Func&lt;</a:t>
            </a:r>
            <a:r>
              <a:rPr lang="es-CO" sz="1400" dirty="0">
                <a:solidFill>
                  <a:srgbClr val="0000FF"/>
                </a:solidFill>
                <a:latin typeface="Cascadia Mono" panose="020B0609020000020004" pitchFamily="49" charset="0"/>
              </a:rPr>
              <a:t>int</a:t>
            </a:r>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double</a:t>
            </a:r>
            <a:r>
              <a:rPr lang="es-CO" sz="1400" dirty="0">
                <a:solidFill>
                  <a:srgbClr val="000000"/>
                </a:solidFill>
                <a:latin typeface="Cascadia Mono" panose="020B0609020000020004" pitchFamily="49" charset="0"/>
              </a:rPr>
              <a:t>&gt;</a:t>
            </a:r>
          </a:p>
          <a:p>
            <a:r>
              <a:rPr lang="sv-SE" sz="1400" dirty="0">
                <a:solidFill>
                  <a:srgbClr val="000000"/>
                </a:solidFill>
                <a:latin typeface="Cascadia Mono" panose="020B0609020000020004" pitchFamily="49" charset="0"/>
              </a:rPr>
              <a:t>     div_x_random = (</a:t>
            </a:r>
            <a:r>
              <a:rPr lang="sv-SE" sz="1400" dirty="0">
                <a:solidFill>
                  <a:srgbClr val="0000FF"/>
                </a:solidFill>
                <a:latin typeface="Cascadia Mono" panose="020B0609020000020004" pitchFamily="49" charset="0"/>
              </a:rPr>
              <a:t>int</a:t>
            </a:r>
            <a:r>
              <a:rPr lang="sv-SE" sz="1400" dirty="0">
                <a:solidFill>
                  <a:srgbClr val="000000"/>
                </a:solidFill>
                <a:latin typeface="Cascadia Mono" panose="020B0609020000020004" pitchFamily="49" charset="0"/>
              </a:rPr>
              <a:t> b) =&gt;</a:t>
            </a:r>
          </a:p>
          <a:p>
            <a:r>
              <a:rPr lang="es-CO" sz="1400" dirty="0">
                <a:solidFill>
                  <a:srgbClr val="000000"/>
                </a:solidFill>
                <a:latin typeface="Cascadia Mono" panose="020B0609020000020004" pitchFamily="49" charset="0"/>
              </a:rPr>
              <a:t>     {</a:t>
            </a:r>
          </a:p>
          <a:p>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double</a:t>
            </a:r>
            <a:r>
              <a:rPr lang="es-CO" sz="1400" dirty="0">
                <a:solidFill>
                  <a:srgbClr val="000000"/>
                </a:solidFill>
                <a:latin typeface="Cascadia Mono" panose="020B0609020000020004" pitchFamily="49" charset="0"/>
              </a:rPr>
              <a:t> divi = 0;</a:t>
            </a:r>
          </a:p>
          <a:p>
            <a:r>
              <a:rPr lang="en-US" sz="1400" dirty="0">
                <a:solidFill>
                  <a:srgbClr val="000000"/>
                </a:solidFill>
                <a:latin typeface="Cascadia Mono" panose="020B0609020000020004" pitchFamily="49" charset="0"/>
              </a:rPr>
              <a:t>          divi = b / alea.Next(2, 5);</a:t>
            </a:r>
          </a:p>
          <a:p>
            <a:r>
              <a:rPr lang="es-CO" sz="1400" dirty="0">
                <a:solidFill>
                  <a:srgbClr val="000000"/>
                </a:solidFill>
                <a:latin typeface="Cascadia Mono" panose="020B0609020000020004" pitchFamily="49" charset="0"/>
              </a:rPr>
              <a:t>          </a:t>
            </a:r>
            <a:r>
              <a:rPr lang="es-CO" sz="1400" dirty="0">
                <a:solidFill>
                  <a:srgbClr val="0000FF"/>
                </a:solidFill>
                <a:latin typeface="Cascadia Mono" panose="020B0609020000020004" pitchFamily="49" charset="0"/>
              </a:rPr>
              <a:t>return</a:t>
            </a:r>
            <a:r>
              <a:rPr lang="es-CO" sz="1400" dirty="0">
                <a:solidFill>
                  <a:srgbClr val="000000"/>
                </a:solidFill>
                <a:latin typeface="Cascadia Mono" panose="020B0609020000020004" pitchFamily="49" charset="0"/>
              </a:rPr>
              <a:t> divi;</a:t>
            </a:r>
          </a:p>
          <a:p>
            <a:r>
              <a:rPr lang="es-CO" sz="1400" dirty="0">
                <a:solidFill>
                  <a:srgbClr val="000000"/>
                </a:solidFill>
                <a:latin typeface="Cascadia Mono" panose="020B0609020000020004" pitchFamily="49" charset="0"/>
              </a:rPr>
              <a:t>     };</a:t>
            </a:r>
            <a:endParaRPr lang="es-CO" sz="1400" dirty="0"/>
          </a:p>
        </p:txBody>
      </p:sp>
    </p:spTree>
    <p:extLst>
      <p:ext uri="{BB962C8B-B14F-4D97-AF65-F5344CB8AC3E}">
        <p14:creationId xmlns:p14="http://schemas.microsoft.com/office/powerpoint/2010/main" val="105873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animBg="1"/>
      <p:bldP spid="8"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1FA69-2361-4506-90FC-DE3F121B7C6A}"/>
              </a:ext>
            </a:extLst>
          </p:cNvPr>
          <p:cNvSpPr>
            <a:spLocks noGrp="1"/>
          </p:cNvSpPr>
          <p:nvPr>
            <p:ph type="title"/>
          </p:nvPr>
        </p:nvSpPr>
        <p:spPr/>
        <p:txBody>
          <a:bodyPr/>
          <a:lstStyle/>
          <a:p>
            <a:r>
              <a:rPr lang="es-ES" dirty="0"/>
              <a:t>Mutabilidad 		 </a:t>
            </a:r>
            <a:r>
              <a:rPr lang="es-ES" dirty="0" err="1"/>
              <a:t>INMutabilidad</a:t>
            </a:r>
            <a:r>
              <a:rPr lang="es-ES" dirty="0"/>
              <a:t> 		</a:t>
            </a:r>
            <a:endParaRPr lang="es-CO" dirty="0"/>
          </a:p>
        </p:txBody>
      </p:sp>
      <p:sp>
        <p:nvSpPr>
          <p:cNvPr id="5" name="Marcador de contenido 4">
            <a:extLst>
              <a:ext uri="{FF2B5EF4-FFF2-40B4-BE49-F238E27FC236}">
                <a16:creationId xmlns:a16="http://schemas.microsoft.com/office/drawing/2014/main" id="{B19C694E-BD87-43E7-8CF4-90791E9E2E9A}"/>
              </a:ext>
            </a:extLst>
          </p:cNvPr>
          <p:cNvSpPr>
            <a:spLocks noGrp="1"/>
          </p:cNvSpPr>
          <p:nvPr>
            <p:ph sz="half" idx="1"/>
          </p:nvPr>
        </p:nvSpPr>
        <p:spPr>
          <a:xfrm>
            <a:off x="6766560" y="1965962"/>
            <a:ext cx="4846320" cy="3959352"/>
          </a:xfrm>
        </p:spPr>
        <p:txBody>
          <a:bodyPr>
            <a:normAutofit fontScale="92500" lnSpcReduction="20000"/>
          </a:bodyPr>
          <a:lstStyle/>
          <a:p>
            <a:r>
              <a:rPr lang="es-ES" dirty="0">
                <a:solidFill>
                  <a:srgbClr val="666666"/>
                </a:solidFill>
                <a:latin typeface="Inter"/>
              </a:rPr>
              <a:t>S</a:t>
            </a:r>
            <a:r>
              <a:rPr lang="es-ES" b="0" i="0" dirty="0">
                <a:solidFill>
                  <a:srgbClr val="666666"/>
                </a:solidFill>
                <a:effectLst/>
                <a:latin typeface="Inter"/>
              </a:rPr>
              <a:t>ignifica que los objetos de una clase no se puedan cambiar una vez están creados.</a:t>
            </a:r>
          </a:p>
          <a:p>
            <a:r>
              <a:rPr lang="es-ES" dirty="0">
                <a:solidFill>
                  <a:srgbClr val="666666"/>
                </a:solidFill>
                <a:latin typeface="Inter"/>
              </a:rPr>
              <a:t>Hasta ahora: </a:t>
            </a:r>
            <a:r>
              <a:rPr lang="es-ES" dirty="0" err="1">
                <a:solidFill>
                  <a:srgbClr val="666666"/>
                </a:solidFill>
                <a:latin typeface="Inter"/>
              </a:rPr>
              <a:t>const</a:t>
            </a:r>
            <a:r>
              <a:rPr lang="es-ES" dirty="0">
                <a:solidFill>
                  <a:srgbClr val="666666"/>
                </a:solidFill>
                <a:latin typeface="Inter"/>
              </a:rPr>
              <a:t> y </a:t>
            </a:r>
            <a:r>
              <a:rPr lang="es-ES" dirty="0" err="1">
                <a:solidFill>
                  <a:srgbClr val="666666"/>
                </a:solidFill>
                <a:latin typeface="Inter"/>
              </a:rPr>
              <a:t>readonly</a:t>
            </a:r>
            <a:endParaRPr lang="es-ES" dirty="0">
              <a:solidFill>
                <a:srgbClr val="666666"/>
              </a:solidFill>
              <a:latin typeface="Inter"/>
            </a:endParaRPr>
          </a:p>
          <a:p>
            <a:r>
              <a:rPr lang="es-ES" b="0" i="0" dirty="0">
                <a:solidFill>
                  <a:srgbClr val="666666"/>
                </a:solidFill>
                <a:effectLst/>
                <a:latin typeface="Inter"/>
              </a:rPr>
              <a:t>Prever errores de los objetos  mutables</a:t>
            </a:r>
          </a:p>
          <a:p>
            <a:r>
              <a:rPr lang="es-ES" dirty="0">
                <a:solidFill>
                  <a:srgbClr val="666666"/>
                </a:solidFill>
                <a:latin typeface="Inter"/>
              </a:rPr>
              <a:t>Si se quiere asignar un nuevo valor a un elemento inmutable, se crea una copia de éste y se le asigna el nuevo valor.</a:t>
            </a:r>
          </a:p>
          <a:p>
            <a:r>
              <a:rPr lang="es-ES" b="0" i="0" dirty="0">
                <a:solidFill>
                  <a:srgbClr val="666666"/>
                </a:solidFill>
                <a:effectLst/>
                <a:latin typeface="Inter"/>
              </a:rPr>
              <a:t>Programación Funcional Estricta: Clases </a:t>
            </a:r>
            <a:r>
              <a:rPr lang="es-ES" b="0" i="0" dirty="0" err="1">
                <a:solidFill>
                  <a:srgbClr val="666666"/>
                </a:solidFill>
                <a:effectLst/>
                <a:latin typeface="Inter"/>
              </a:rPr>
              <a:t>inmultables</a:t>
            </a:r>
            <a:endParaRPr lang="es-ES" b="0" i="0" dirty="0">
              <a:solidFill>
                <a:srgbClr val="666666"/>
              </a:solidFill>
              <a:effectLst/>
              <a:latin typeface="Inter"/>
            </a:endParaRPr>
          </a:p>
          <a:p>
            <a:endParaRPr lang="es-CO" dirty="0"/>
          </a:p>
        </p:txBody>
      </p:sp>
      <p:sp>
        <p:nvSpPr>
          <p:cNvPr id="6" name="Marcador de contenido 5">
            <a:extLst>
              <a:ext uri="{FF2B5EF4-FFF2-40B4-BE49-F238E27FC236}">
                <a16:creationId xmlns:a16="http://schemas.microsoft.com/office/drawing/2014/main" id="{FD035A20-DCBE-4B4A-B50E-8F71F6961DAB}"/>
              </a:ext>
            </a:extLst>
          </p:cNvPr>
          <p:cNvSpPr>
            <a:spLocks noGrp="1"/>
          </p:cNvSpPr>
          <p:nvPr>
            <p:ph sz="half" idx="2"/>
          </p:nvPr>
        </p:nvSpPr>
        <p:spPr>
          <a:xfrm>
            <a:off x="905771" y="2128351"/>
            <a:ext cx="4846320" cy="3959351"/>
          </a:xfrm>
        </p:spPr>
        <p:txBody>
          <a:bodyPr>
            <a:normAutofit fontScale="92500" lnSpcReduction="20000"/>
          </a:bodyPr>
          <a:lstStyle/>
          <a:p>
            <a:r>
              <a:rPr lang="es-ES" b="0" i="0" dirty="0">
                <a:solidFill>
                  <a:srgbClr val="666666"/>
                </a:solidFill>
                <a:effectLst/>
                <a:latin typeface="Inter"/>
              </a:rPr>
              <a:t>Los objetos de una clase pueden cambiar una vez son creados.  Sus valores pueden ser actualizados.</a:t>
            </a:r>
          </a:p>
          <a:p>
            <a:r>
              <a:rPr lang="es-ES" dirty="0">
                <a:solidFill>
                  <a:srgbClr val="666666"/>
                </a:solidFill>
                <a:latin typeface="Inter"/>
              </a:rPr>
              <a:t>Son más difíciles de mantener y depurar</a:t>
            </a:r>
          </a:p>
          <a:p>
            <a:r>
              <a:rPr lang="es-ES" dirty="0">
                <a:solidFill>
                  <a:srgbClr val="666666"/>
                </a:solidFill>
                <a:latin typeface="Inter"/>
              </a:rPr>
              <a:t>Errores frecuentes: variables que deberían tener un valor y tienen otro o no lo tienen… ¿les ha pasado?</a:t>
            </a:r>
          </a:p>
          <a:p>
            <a:r>
              <a:rPr lang="es-ES" dirty="0">
                <a:solidFill>
                  <a:srgbClr val="666666"/>
                </a:solidFill>
                <a:latin typeface="Inter"/>
              </a:rPr>
              <a:t>POO: Clases mutables</a:t>
            </a:r>
            <a:endParaRPr lang="es-CO" dirty="0"/>
          </a:p>
        </p:txBody>
      </p:sp>
    </p:spTree>
    <p:extLst>
      <p:ext uri="{BB962C8B-B14F-4D97-AF65-F5344CB8AC3E}">
        <p14:creationId xmlns:p14="http://schemas.microsoft.com/office/powerpoint/2010/main" val="167819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F43FA4-6DCB-1048-148C-F8CDDF672FCD}"/>
              </a:ext>
            </a:extLst>
          </p:cNvPr>
          <p:cNvSpPr>
            <a:spLocks noGrp="1"/>
          </p:cNvSpPr>
          <p:nvPr>
            <p:ph type="title"/>
          </p:nvPr>
        </p:nvSpPr>
        <p:spPr/>
        <p:txBody>
          <a:bodyPr/>
          <a:lstStyle/>
          <a:p>
            <a:r>
              <a:rPr lang="es-CO" dirty="0"/>
              <a:t>Qué es? </a:t>
            </a:r>
          </a:p>
        </p:txBody>
      </p:sp>
      <p:sp>
        <p:nvSpPr>
          <p:cNvPr id="3" name="Marcador de contenido 2">
            <a:extLst>
              <a:ext uri="{FF2B5EF4-FFF2-40B4-BE49-F238E27FC236}">
                <a16:creationId xmlns:a16="http://schemas.microsoft.com/office/drawing/2014/main" id="{6B9000CA-49A3-3BF9-5527-35431A05BAC1}"/>
              </a:ext>
            </a:extLst>
          </p:cNvPr>
          <p:cNvSpPr>
            <a:spLocks noGrp="1"/>
          </p:cNvSpPr>
          <p:nvPr>
            <p:ph idx="1"/>
          </p:nvPr>
        </p:nvSpPr>
        <p:spPr/>
        <p:txBody>
          <a:bodyPr/>
          <a:lstStyle/>
          <a:p>
            <a:r>
              <a:rPr lang="es-CO" b="0" i="0" dirty="0">
                <a:solidFill>
                  <a:srgbClr val="454545"/>
                </a:solidFill>
                <a:effectLst/>
                <a:latin typeface="Open Sans" panose="020B0606030504020204" pitchFamily="34" charset="0"/>
              </a:rPr>
              <a:t>Es un paradigma que está centrado en funciones</a:t>
            </a:r>
          </a:p>
          <a:p>
            <a:r>
              <a:rPr lang="es-ES" b="0" i="0" dirty="0">
                <a:solidFill>
                  <a:srgbClr val="454545"/>
                </a:solidFill>
                <a:effectLst/>
                <a:latin typeface="Open Sans" panose="020B0606030504020204" pitchFamily="34" charset="0"/>
              </a:rPr>
              <a:t> Sus raíces están relacionadas con el cálculo lambda, introducido en 1930 por Alonzo </a:t>
            </a:r>
            <a:r>
              <a:rPr lang="es-ES" b="0" i="0" dirty="0" err="1">
                <a:solidFill>
                  <a:srgbClr val="454545"/>
                </a:solidFill>
                <a:effectLst/>
                <a:latin typeface="Open Sans" panose="020B0606030504020204" pitchFamily="34" charset="0"/>
              </a:rPr>
              <a:t>Church</a:t>
            </a:r>
            <a:endParaRPr lang="es-ES" b="0" i="0" dirty="0">
              <a:solidFill>
                <a:srgbClr val="454545"/>
              </a:solidFill>
              <a:effectLst/>
              <a:latin typeface="Open Sans" panose="020B0606030504020204" pitchFamily="34" charset="0"/>
            </a:endParaRPr>
          </a:p>
          <a:p>
            <a:r>
              <a:rPr lang="es-ES" b="0" i="0" dirty="0">
                <a:solidFill>
                  <a:srgbClr val="454545"/>
                </a:solidFill>
                <a:effectLst/>
                <a:latin typeface="Open Sans" panose="020B0606030504020204" pitchFamily="34" charset="0"/>
              </a:rPr>
              <a:t>Lisp fue el primer lenguaje con una noción funcional, en 1958</a:t>
            </a:r>
            <a:endParaRPr lang="es-CO" dirty="0"/>
          </a:p>
        </p:txBody>
      </p:sp>
    </p:spTree>
    <p:extLst>
      <p:ext uri="{BB962C8B-B14F-4D97-AF65-F5344CB8AC3E}">
        <p14:creationId xmlns:p14="http://schemas.microsoft.com/office/powerpoint/2010/main" val="4140397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E828D6-72CD-486C-9998-876EC2150886}"/>
              </a:ext>
            </a:extLst>
          </p:cNvPr>
          <p:cNvSpPr>
            <a:spLocks noGrp="1"/>
          </p:cNvSpPr>
          <p:nvPr>
            <p:ph type="title"/>
          </p:nvPr>
        </p:nvSpPr>
        <p:spPr/>
        <p:txBody>
          <a:bodyPr/>
          <a:lstStyle/>
          <a:p>
            <a:r>
              <a:rPr lang="es-ES" dirty="0"/>
              <a:t>Beneficios de la inmutabilidad</a:t>
            </a:r>
            <a:endParaRPr lang="es-CO" dirty="0"/>
          </a:p>
        </p:txBody>
      </p:sp>
      <p:sp>
        <p:nvSpPr>
          <p:cNvPr id="5" name="Marcador de contenido 4">
            <a:extLst>
              <a:ext uri="{FF2B5EF4-FFF2-40B4-BE49-F238E27FC236}">
                <a16:creationId xmlns:a16="http://schemas.microsoft.com/office/drawing/2014/main" id="{1593696F-45C0-429D-B6A6-F8D86E14CAA3}"/>
              </a:ext>
            </a:extLst>
          </p:cNvPr>
          <p:cNvSpPr>
            <a:spLocks noGrp="1"/>
          </p:cNvSpPr>
          <p:nvPr>
            <p:ph idx="1"/>
          </p:nvPr>
        </p:nvSpPr>
        <p:spPr>
          <a:xfrm>
            <a:off x="1371600" y="2112264"/>
            <a:ext cx="10241280" cy="3550406"/>
          </a:xfrm>
        </p:spPr>
        <p:txBody>
          <a:bodyPr>
            <a:normAutofit lnSpcReduction="10000"/>
          </a:bodyPr>
          <a:lstStyle/>
          <a:p>
            <a:r>
              <a:rPr lang="es-ES" b="0" i="0" dirty="0">
                <a:solidFill>
                  <a:srgbClr val="666666"/>
                </a:solidFill>
                <a:effectLst/>
                <a:latin typeface="Inter"/>
              </a:rPr>
              <a:t>Más fácil de entender y mantener.</a:t>
            </a:r>
          </a:p>
          <a:p>
            <a:r>
              <a:rPr lang="es-CO" b="0" i="0" dirty="0">
                <a:solidFill>
                  <a:srgbClr val="666666"/>
                </a:solidFill>
                <a:effectLst/>
                <a:latin typeface="Inter"/>
              </a:rPr>
              <a:t>Fácil de probar.</a:t>
            </a:r>
            <a:endParaRPr lang="es-ES" b="0" i="0" dirty="0">
              <a:solidFill>
                <a:srgbClr val="666666"/>
              </a:solidFill>
              <a:effectLst/>
              <a:latin typeface="Inter"/>
            </a:endParaRPr>
          </a:p>
          <a:p>
            <a:r>
              <a:rPr lang="es-CO" b="0" i="0" dirty="0">
                <a:solidFill>
                  <a:srgbClr val="666666"/>
                </a:solidFill>
                <a:effectLst/>
                <a:latin typeface="Inter"/>
              </a:rPr>
              <a:t>Código más seguro.</a:t>
            </a:r>
            <a:endParaRPr lang="es-ES" dirty="0">
              <a:solidFill>
                <a:srgbClr val="666666"/>
              </a:solidFill>
              <a:latin typeface="Inter"/>
            </a:endParaRPr>
          </a:p>
          <a:p>
            <a:r>
              <a:rPr lang="es-ES" b="0" i="0" dirty="0">
                <a:solidFill>
                  <a:srgbClr val="666666"/>
                </a:solidFill>
                <a:effectLst/>
                <a:latin typeface="Inter"/>
              </a:rPr>
              <a:t>Alta reducción de los problemas de sincronización entre hilos para la ejecución de código asíncrono.</a:t>
            </a:r>
          </a:p>
          <a:p>
            <a:r>
              <a:rPr lang="es-ES" b="0" i="0" dirty="0">
                <a:solidFill>
                  <a:srgbClr val="666666"/>
                </a:solidFill>
                <a:effectLst/>
                <a:latin typeface="Inter"/>
              </a:rPr>
              <a:t>Controlar posibles “efectos colaterales” que pueden venir de cambiar el valor de algunas de las propiedades. </a:t>
            </a:r>
            <a:endParaRPr lang="es-CO" dirty="0"/>
          </a:p>
        </p:txBody>
      </p:sp>
    </p:spTree>
    <p:extLst>
      <p:ext uri="{BB962C8B-B14F-4D97-AF65-F5344CB8AC3E}">
        <p14:creationId xmlns:p14="http://schemas.microsoft.com/office/powerpoint/2010/main" val="1798161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624AA1-2D75-450B-9000-15403C8954F1}"/>
              </a:ext>
            </a:extLst>
          </p:cNvPr>
          <p:cNvSpPr>
            <a:spLocks noGrp="1"/>
          </p:cNvSpPr>
          <p:nvPr>
            <p:ph type="title"/>
          </p:nvPr>
        </p:nvSpPr>
        <p:spPr/>
        <p:txBody>
          <a:bodyPr/>
          <a:lstStyle/>
          <a:p>
            <a:r>
              <a:rPr lang="es-ES" dirty="0"/>
              <a:t>Desventajas de la </a:t>
            </a:r>
            <a:r>
              <a:rPr lang="es-ES" dirty="0" err="1"/>
              <a:t>INmutabilidad</a:t>
            </a:r>
            <a:endParaRPr lang="es-CO" dirty="0"/>
          </a:p>
        </p:txBody>
      </p:sp>
      <p:sp>
        <p:nvSpPr>
          <p:cNvPr id="3" name="Marcador de contenido 2">
            <a:extLst>
              <a:ext uri="{FF2B5EF4-FFF2-40B4-BE49-F238E27FC236}">
                <a16:creationId xmlns:a16="http://schemas.microsoft.com/office/drawing/2014/main" id="{D34AD7B8-211C-4287-BD0B-2FEF9A26F246}"/>
              </a:ext>
            </a:extLst>
          </p:cNvPr>
          <p:cNvSpPr>
            <a:spLocks noGrp="1"/>
          </p:cNvSpPr>
          <p:nvPr>
            <p:ph idx="1"/>
          </p:nvPr>
        </p:nvSpPr>
        <p:spPr/>
        <p:txBody>
          <a:bodyPr/>
          <a:lstStyle/>
          <a:p>
            <a:r>
              <a:rPr lang="es-ES" dirty="0"/>
              <a:t>La inmutabilidad tiene el sobrecosto de la generación de objetos nuevos cada vez que cambia el estado de un(os) atributo(s) de una clase inmutable, lo cual puede degradar el rendimiento de un programa.</a:t>
            </a:r>
          </a:p>
          <a:p>
            <a:endParaRPr lang="es-CO" dirty="0"/>
          </a:p>
        </p:txBody>
      </p:sp>
    </p:spTree>
    <p:extLst>
      <p:ext uri="{BB962C8B-B14F-4D97-AF65-F5344CB8AC3E}">
        <p14:creationId xmlns:p14="http://schemas.microsoft.com/office/powerpoint/2010/main" val="1522910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02507F-063F-4CB6-883D-F3F1B2129E51}"/>
              </a:ext>
            </a:extLst>
          </p:cNvPr>
          <p:cNvSpPr>
            <a:spLocks noGrp="1"/>
          </p:cNvSpPr>
          <p:nvPr>
            <p:ph type="title"/>
          </p:nvPr>
        </p:nvSpPr>
        <p:spPr/>
        <p:txBody>
          <a:bodyPr/>
          <a:lstStyle/>
          <a:p>
            <a:r>
              <a:rPr lang="es-ES" dirty="0"/>
              <a:t>Clase Mutable</a:t>
            </a:r>
            <a:endParaRPr lang="es-CO" dirty="0"/>
          </a:p>
        </p:txBody>
      </p:sp>
      <p:sp>
        <p:nvSpPr>
          <p:cNvPr id="3" name="Marcador de contenido 2">
            <a:extLst>
              <a:ext uri="{FF2B5EF4-FFF2-40B4-BE49-F238E27FC236}">
                <a16:creationId xmlns:a16="http://schemas.microsoft.com/office/drawing/2014/main" id="{5A96D708-5AC7-4836-A96F-A59246D10F90}"/>
              </a:ext>
            </a:extLst>
          </p:cNvPr>
          <p:cNvSpPr>
            <a:spLocks noGrp="1"/>
          </p:cNvSpPr>
          <p:nvPr>
            <p:ph idx="1"/>
          </p:nvPr>
        </p:nvSpPr>
        <p:spPr>
          <a:xfrm>
            <a:off x="1107195" y="2103120"/>
            <a:ext cx="4724400" cy="3959352"/>
          </a:xfrm>
        </p:spPr>
        <p:txBody>
          <a:bodyPr>
            <a:normAutofit fontScale="92500" lnSpcReduction="20000"/>
          </a:bodyPr>
          <a:lstStyle/>
          <a:p>
            <a:pPr marL="0" indent="0">
              <a:buNone/>
            </a:pPr>
            <a:r>
              <a:rPr lang="es-ES" dirty="0" err="1"/>
              <a:t>public</a:t>
            </a:r>
            <a:r>
              <a:rPr lang="es-ES" dirty="0"/>
              <a:t> </a:t>
            </a:r>
            <a:r>
              <a:rPr lang="es-ES" dirty="0" err="1"/>
              <a:t>class</a:t>
            </a:r>
            <a:r>
              <a:rPr lang="es-ES" dirty="0"/>
              <a:t> Cuenta{</a:t>
            </a:r>
          </a:p>
          <a:p>
            <a:pPr marL="0" indent="0">
              <a:lnSpc>
                <a:spcPct val="100000"/>
              </a:lnSpc>
              <a:spcBef>
                <a:spcPts val="0"/>
              </a:spcBef>
              <a:buNone/>
            </a:pPr>
            <a:r>
              <a:rPr lang="es-ES" dirty="0"/>
              <a:t>	</a:t>
            </a:r>
            <a:r>
              <a:rPr lang="es-ES" dirty="0" err="1"/>
              <a:t>public</a:t>
            </a:r>
            <a:r>
              <a:rPr lang="es-ES" dirty="0"/>
              <a:t> </a:t>
            </a:r>
            <a:r>
              <a:rPr lang="es-ES" dirty="0" err="1"/>
              <a:t>ulong</a:t>
            </a:r>
            <a:r>
              <a:rPr lang="es-ES" dirty="0"/>
              <a:t> saldo {</a:t>
            </a:r>
            <a:r>
              <a:rPr lang="es-ES" dirty="0" err="1"/>
              <a:t>get</a:t>
            </a:r>
            <a:r>
              <a:rPr lang="es-ES" dirty="0"/>
              <a:t>; set;}</a:t>
            </a:r>
          </a:p>
          <a:p>
            <a:pPr marL="0" indent="0">
              <a:lnSpc>
                <a:spcPct val="100000"/>
              </a:lnSpc>
              <a:spcBef>
                <a:spcPts val="0"/>
              </a:spcBef>
              <a:buNone/>
            </a:pPr>
            <a:r>
              <a:rPr lang="es-ES" dirty="0"/>
              <a:t>	</a:t>
            </a:r>
            <a:r>
              <a:rPr lang="es-ES" dirty="0" err="1"/>
              <a:t>public</a:t>
            </a:r>
            <a:r>
              <a:rPr lang="es-ES" dirty="0"/>
              <a:t> </a:t>
            </a:r>
            <a:r>
              <a:rPr lang="es-ES" dirty="0" err="1"/>
              <a:t>void</a:t>
            </a:r>
            <a:r>
              <a:rPr lang="es-ES" dirty="0"/>
              <a:t> Depositar(</a:t>
            </a:r>
            <a:r>
              <a:rPr lang="es-ES" dirty="0" err="1"/>
              <a:t>ulong</a:t>
            </a:r>
            <a:r>
              <a:rPr lang="es-ES" dirty="0"/>
              <a:t> valor){</a:t>
            </a:r>
          </a:p>
          <a:p>
            <a:pPr marL="0" indent="0">
              <a:lnSpc>
                <a:spcPct val="100000"/>
              </a:lnSpc>
              <a:spcBef>
                <a:spcPts val="0"/>
              </a:spcBef>
              <a:buNone/>
            </a:pPr>
            <a:r>
              <a:rPr lang="es-ES" dirty="0"/>
              <a:t>		saldo+=valor;</a:t>
            </a:r>
          </a:p>
          <a:p>
            <a:pPr marL="0" indent="0">
              <a:lnSpc>
                <a:spcPct val="100000"/>
              </a:lnSpc>
              <a:spcBef>
                <a:spcPts val="0"/>
              </a:spcBef>
              <a:buNone/>
            </a:pPr>
            <a:r>
              <a:rPr lang="es-ES" dirty="0"/>
              <a:t>	}</a:t>
            </a:r>
          </a:p>
          <a:p>
            <a:pPr marL="0" indent="0">
              <a:lnSpc>
                <a:spcPct val="100000"/>
              </a:lnSpc>
              <a:spcBef>
                <a:spcPts val="0"/>
              </a:spcBef>
              <a:buNone/>
            </a:pPr>
            <a:r>
              <a:rPr lang="es-ES" dirty="0"/>
              <a:t>}</a:t>
            </a:r>
          </a:p>
          <a:p>
            <a:pPr marL="0" indent="0">
              <a:lnSpc>
                <a:spcPct val="100000"/>
              </a:lnSpc>
              <a:spcBef>
                <a:spcPts val="0"/>
              </a:spcBef>
              <a:buNone/>
            </a:pPr>
            <a:endParaRPr lang="es-CO" dirty="0"/>
          </a:p>
          <a:p>
            <a:pPr marL="0" indent="0">
              <a:lnSpc>
                <a:spcPct val="100000"/>
              </a:lnSpc>
              <a:spcBef>
                <a:spcPts val="0"/>
              </a:spcBef>
              <a:buNone/>
            </a:pPr>
            <a:r>
              <a:rPr lang="es-CO" dirty="0"/>
              <a:t>//</a:t>
            </a:r>
            <a:r>
              <a:rPr lang="es-CO" dirty="0" err="1"/>
              <a:t>main</a:t>
            </a:r>
            <a:endParaRPr lang="es-CO" dirty="0"/>
          </a:p>
          <a:p>
            <a:pPr marL="0" indent="0">
              <a:lnSpc>
                <a:spcPct val="100000"/>
              </a:lnSpc>
              <a:spcBef>
                <a:spcPts val="0"/>
              </a:spcBef>
              <a:buNone/>
            </a:pPr>
            <a:r>
              <a:rPr lang="es-CO" dirty="0"/>
              <a:t>Cuenta </a:t>
            </a:r>
            <a:r>
              <a:rPr lang="es-CO" dirty="0" err="1"/>
              <a:t>cta</a:t>
            </a:r>
            <a:r>
              <a:rPr lang="es-CO" dirty="0"/>
              <a:t> = new Cuenta();</a:t>
            </a:r>
          </a:p>
          <a:p>
            <a:pPr marL="0" indent="0">
              <a:lnSpc>
                <a:spcPct val="100000"/>
              </a:lnSpc>
              <a:spcBef>
                <a:spcPts val="0"/>
              </a:spcBef>
              <a:buNone/>
            </a:pPr>
            <a:r>
              <a:rPr lang="es-CO" dirty="0" err="1"/>
              <a:t>cta.saldo</a:t>
            </a:r>
            <a:r>
              <a:rPr lang="es-CO" dirty="0"/>
              <a:t> = 300000;</a:t>
            </a:r>
          </a:p>
          <a:p>
            <a:pPr marL="0" indent="0">
              <a:lnSpc>
                <a:spcPct val="100000"/>
              </a:lnSpc>
              <a:spcBef>
                <a:spcPts val="0"/>
              </a:spcBef>
              <a:buNone/>
            </a:pPr>
            <a:r>
              <a:rPr lang="es-CO" dirty="0" err="1"/>
              <a:t>Console.WriteLine</a:t>
            </a:r>
            <a:r>
              <a:rPr lang="es-CO" dirty="0"/>
              <a:t>(</a:t>
            </a:r>
            <a:r>
              <a:rPr lang="es-CO" dirty="0" err="1"/>
              <a:t>cta.GetHashCode</a:t>
            </a:r>
            <a:r>
              <a:rPr lang="es-CO" dirty="0"/>
              <a:t>());</a:t>
            </a:r>
          </a:p>
          <a:p>
            <a:pPr marL="0" indent="0">
              <a:lnSpc>
                <a:spcPct val="100000"/>
              </a:lnSpc>
              <a:spcBef>
                <a:spcPts val="0"/>
              </a:spcBef>
              <a:buNone/>
            </a:pPr>
            <a:r>
              <a:rPr lang="es-ES" dirty="0" err="1"/>
              <a:t>cta.Depositar</a:t>
            </a:r>
            <a:r>
              <a:rPr lang="es-ES" dirty="0"/>
              <a:t>(1000000);</a:t>
            </a:r>
          </a:p>
          <a:p>
            <a:pPr marL="0" indent="0">
              <a:lnSpc>
                <a:spcPct val="100000"/>
              </a:lnSpc>
              <a:spcBef>
                <a:spcPts val="0"/>
              </a:spcBef>
              <a:buNone/>
            </a:pPr>
            <a:r>
              <a:rPr lang="es-ES" dirty="0" err="1"/>
              <a:t>Console.WriteLine</a:t>
            </a:r>
            <a:r>
              <a:rPr lang="es-ES" dirty="0"/>
              <a:t>(</a:t>
            </a:r>
            <a:r>
              <a:rPr lang="es-ES" dirty="0" err="1"/>
              <a:t>cta.GetHashCode</a:t>
            </a:r>
            <a:r>
              <a:rPr lang="es-ES" dirty="0"/>
              <a:t>());</a:t>
            </a:r>
          </a:p>
        </p:txBody>
      </p:sp>
      <p:sp>
        <p:nvSpPr>
          <p:cNvPr id="4" name="Marcador de contenido 2">
            <a:extLst>
              <a:ext uri="{FF2B5EF4-FFF2-40B4-BE49-F238E27FC236}">
                <a16:creationId xmlns:a16="http://schemas.microsoft.com/office/drawing/2014/main" id="{68B196C6-A6FF-4897-AE9B-163B930A07C0}"/>
              </a:ext>
            </a:extLst>
          </p:cNvPr>
          <p:cNvSpPr txBox="1">
            <a:spLocks/>
          </p:cNvSpPr>
          <p:nvPr/>
        </p:nvSpPr>
        <p:spPr>
          <a:xfrm>
            <a:off x="6602776" y="2103120"/>
            <a:ext cx="4724400" cy="3959352"/>
          </a:xfrm>
          <a:prstGeom prst="rect">
            <a:avLst/>
          </a:prstGeom>
        </p:spPr>
        <p:txBody>
          <a:bodyPr vert="horz" lIns="0" tIns="0" rIns="0" bIns="0" rtlCol="0">
            <a:normAutofit fontScale="925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Porqué es mutable:</a:t>
            </a:r>
          </a:p>
          <a:p>
            <a:r>
              <a:rPr lang="es-ES" dirty="0" err="1"/>
              <a:t>cta</a:t>
            </a:r>
            <a:r>
              <a:rPr lang="es-ES" dirty="0"/>
              <a:t> es una instancia de Cuenta.</a:t>
            </a:r>
          </a:p>
          <a:p>
            <a:r>
              <a:rPr lang="es-ES" dirty="0"/>
              <a:t>El atributo cambia el valor a 300000 en la misma instancia </a:t>
            </a:r>
            <a:r>
              <a:rPr lang="es-ES" dirty="0" err="1"/>
              <a:t>cta</a:t>
            </a:r>
            <a:endParaRPr lang="es-ES" dirty="0"/>
          </a:p>
          <a:p>
            <a:r>
              <a:rPr lang="es-ES" dirty="0"/>
              <a:t>Cuando se invoca la función Depositar, el atributo vuelve a cambiar el saldo en esa instancia</a:t>
            </a:r>
          </a:p>
          <a:p>
            <a:r>
              <a:rPr lang="es-ES" dirty="0"/>
              <a:t>En conclusión, la instancia cambia de valores durante la ejecución.</a:t>
            </a:r>
          </a:p>
        </p:txBody>
      </p:sp>
    </p:spTree>
    <p:extLst>
      <p:ext uri="{BB962C8B-B14F-4D97-AF65-F5344CB8AC3E}">
        <p14:creationId xmlns:p14="http://schemas.microsoft.com/office/powerpoint/2010/main" val="3172985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D10879-ACE2-44C9-A0EB-674CFFC54F6F}"/>
              </a:ext>
            </a:extLst>
          </p:cNvPr>
          <p:cNvSpPr>
            <a:spLocks noGrp="1"/>
          </p:cNvSpPr>
          <p:nvPr>
            <p:ph type="title"/>
          </p:nvPr>
        </p:nvSpPr>
        <p:spPr>
          <a:xfrm>
            <a:off x="1371600" y="795528"/>
            <a:ext cx="10241280" cy="631349"/>
          </a:xfrm>
        </p:spPr>
        <p:txBody>
          <a:bodyPr/>
          <a:lstStyle/>
          <a:p>
            <a:r>
              <a:rPr lang="es-ES" dirty="0"/>
              <a:t>Clase inmutable (</a:t>
            </a:r>
            <a:r>
              <a:rPr lang="es-ES" sz="2000" i="1" dirty="0">
                <a:solidFill>
                  <a:schemeClr val="bg1">
                    <a:lumMod val="75000"/>
                  </a:schemeClr>
                </a:solidFill>
              </a:rPr>
              <a:t>mismo ejemplo</a:t>
            </a:r>
            <a:r>
              <a:rPr lang="es-ES" dirty="0"/>
              <a:t>)</a:t>
            </a:r>
            <a:endParaRPr lang="es-CO" dirty="0"/>
          </a:p>
        </p:txBody>
      </p:sp>
      <p:sp>
        <p:nvSpPr>
          <p:cNvPr id="3" name="Marcador de contenido 2">
            <a:extLst>
              <a:ext uri="{FF2B5EF4-FFF2-40B4-BE49-F238E27FC236}">
                <a16:creationId xmlns:a16="http://schemas.microsoft.com/office/drawing/2014/main" id="{8680D6E9-4751-4110-A5C9-389D4617523D}"/>
              </a:ext>
            </a:extLst>
          </p:cNvPr>
          <p:cNvSpPr>
            <a:spLocks noGrp="1"/>
          </p:cNvSpPr>
          <p:nvPr>
            <p:ph idx="1"/>
          </p:nvPr>
        </p:nvSpPr>
        <p:spPr>
          <a:xfrm>
            <a:off x="1075062" y="1660572"/>
            <a:ext cx="10041876" cy="3959352"/>
          </a:xfrm>
        </p:spPr>
        <p:txBody>
          <a:bodyPr>
            <a:normAutofit fontScale="92500" lnSpcReduction="20000"/>
          </a:bodyPr>
          <a:lstStyle/>
          <a:p>
            <a:pPr marL="0" indent="0">
              <a:buNone/>
            </a:pPr>
            <a:r>
              <a:rPr lang="es-ES" dirty="0" err="1"/>
              <a:t>public</a:t>
            </a:r>
            <a:r>
              <a:rPr lang="es-ES" dirty="0"/>
              <a:t> </a:t>
            </a:r>
            <a:r>
              <a:rPr lang="es-ES" dirty="0" err="1"/>
              <a:t>class</a:t>
            </a:r>
            <a:r>
              <a:rPr lang="es-ES" dirty="0"/>
              <a:t> Cuenta{</a:t>
            </a:r>
          </a:p>
          <a:p>
            <a:pPr marL="0" indent="0">
              <a:lnSpc>
                <a:spcPct val="100000"/>
              </a:lnSpc>
              <a:spcBef>
                <a:spcPts val="0"/>
              </a:spcBef>
              <a:buNone/>
            </a:pPr>
            <a:r>
              <a:rPr lang="es-ES" dirty="0"/>
              <a:t>	</a:t>
            </a:r>
            <a:r>
              <a:rPr lang="es-ES" dirty="0" err="1"/>
              <a:t>ulong</a:t>
            </a:r>
            <a:r>
              <a:rPr lang="es-ES" dirty="0"/>
              <a:t> saldo {</a:t>
            </a:r>
            <a:r>
              <a:rPr lang="es-ES" dirty="0" err="1"/>
              <a:t>get</a:t>
            </a:r>
            <a:r>
              <a:rPr lang="es-ES" dirty="0"/>
              <a:t>;}</a:t>
            </a:r>
          </a:p>
          <a:p>
            <a:pPr marL="0" indent="0">
              <a:lnSpc>
                <a:spcPct val="100000"/>
              </a:lnSpc>
              <a:spcBef>
                <a:spcPts val="0"/>
              </a:spcBef>
              <a:buNone/>
            </a:pPr>
            <a:r>
              <a:rPr lang="es-ES" dirty="0"/>
              <a:t>	</a:t>
            </a:r>
            <a:r>
              <a:rPr lang="es-ES" dirty="0" err="1"/>
              <a:t>public</a:t>
            </a:r>
            <a:r>
              <a:rPr lang="es-ES" dirty="0"/>
              <a:t> Cuenta(</a:t>
            </a:r>
            <a:r>
              <a:rPr lang="es-ES" dirty="0" err="1"/>
              <a:t>ulong</a:t>
            </a:r>
            <a:r>
              <a:rPr lang="es-ES" dirty="0"/>
              <a:t> saldo){</a:t>
            </a:r>
          </a:p>
          <a:p>
            <a:pPr marL="0" indent="0">
              <a:lnSpc>
                <a:spcPct val="100000"/>
              </a:lnSpc>
              <a:spcBef>
                <a:spcPts val="0"/>
              </a:spcBef>
              <a:buNone/>
            </a:pPr>
            <a:r>
              <a:rPr lang="es-ES" dirty="0"/>
              <a:t>		</a:t>
            </a:r>
            <a:r>
              <a:rPr lang="es-ES" dirty="0" err="1"/>
              <a:t>this.saldo</a:t>
            </a:r>
            <a:r>
              <a:rPr lang="es-ES" dirty="0"/>
              <a:t> = saldo;</a:t>
            </a:r>
          </a:p>
          <a:p>
            <a:pPr marL="0" indent="0">
              <a:lnSpc>
                <a:spcPct val="100000"/>
              </a:lnSpc>
              <a:spcBef>
                <a:spcPts val="0"/>
              </a:spcBef>
              <a:buNone/>
            </a:pPr>
            <a:r>
              <a:rPr lang="es-ES" dirty="0"/>
              <a:t>	}</a:t>
            </a:r>
          </a:p>
          <a:p>
            <a:pPr marL="0" indent="0">
              <a:lnSpc>
                <a:spcPct val="100000"/>
              </a:lnSpc>
              <a:spcBef>
                <a:spcPts val="0"/>
              </a:spcBef>
              <a:buNone/>
            </a:pPr>
            <a:r>
              <a:rPr lang="es-ES" dirty="0"/>
              <a:t>	</a:t>
            </a:r>
            <a:r>
              <a:rPr lang="es-ES" dirty="0" err="1"/>
              <a:t>public</a:t>
            </a:r>
            <a:r>
              <a:rPr lang="es-ES" dirty="0"/>
              <a:t> Depositar(</a:t>
            </a:r>
            <a:r>
              <a:rPr lang="es-ES" dirty="0" err="1"/>
              <a:t>ulong</a:t>
            </a:r>
            <a:r>
              <a:rPr lang="es-ES" dirty="0"/>
              <a:t> valor) =&gt; new Cuenta (saldo + valor);</a:t>
            </a:r>
          </a:p>
          <a:p>
            <a:pPr marL="0" indent="0">
              <a:lnSpc>
                <a:spcPct val="100000"/>
              </a:lnSpc>
              <a:spcBef>
                <a:spcPts val="0"/>
              </a:spcBef>
              <a:buNone/>
            </a:pPr>
            <a:r>
              <a:rPr lang="es-ES" dirty="0"/>
              <a:t>}</a:t>
            </a:r>
          </a:p>
          <a:p>
            <a:pPr marL="0" indent="0">
              <a:lnSpc>
                <a:spcPct val="100000"/>
              </a:lnSpc>
              <a:spcBef>
                <a:spcPts val="0"/>
              </a:spcBef>
              <a:buNone/>
            </a:pPr>
            <a:endParaRPr lang="es-CO" dirty="0"/>
          </a:p>
          <a:p>
            <a:pPr marL="0" indent="0">
              <a:lnSpc>
                <a:spcPct val="100000"/>
              </a:lnSpc>
              <a:spcBef>
                <a:spcPts val="0"/>
              </a:spcBef>
              <a:buNone/>
            </a:pPr>
            <a:r>
              <a:rPr lang="es-CO" dirty="0"/>
              <a:t>//</a:t>
            </a:r>
            <a:r>
              <a:rPr lang="es-CO" dirty="0" err="1"/>
              <a:t>main</a:t>
            </a:r>
            <a:endParaRPr lang="es-CO" dirty="0"/>
          </a:p>
          <a:p>
            <a:pPr marL="0" indent="0">
              <a:lnSpc>
                <a:spcPct val="100000"/>
              </a:lnSpc>
              <a:spcBef>
                <a:spcPts val="0"/>
              </a:spcBef>
              <a:buNone/>
            </a:pPr>
            <a:r>
              <a:rPr lang="es-CO" dirty="0"/>
              <a:t>Cuenta </a:t>
            </a:r>
            <a:r>
              <a:rPr lang="es-CO" dirty="0" err="1"/>
              <a:t>cta</a:t>
            </a:r>
            <a:r>
              <a:rPr lang="es-CO" dirty="0"/>
              <a:t> = new Cuenta(30000); </a:t>
            </a:r>
          </a:p>
          <a:p>
            <a:pPr marL="0" indent="0">
              <a:lnSpc>
                <a:spcPct val="100000"/>
              </a:lnSpc>
              <a:spcBef>
                <a:spcPts val="0"/>
              </a:spcBef>
              <a:buNone/>
            </a:pPr>
            <a:r>
              <a:rPr lang="es-CO" dirty="0" err="1"/>
              <a:t>Console.WriteLine</a:t>
            </a:r>
            <a:r>
              <a:rPr lang="es-CO" dirty="0"/>
              <a:t>(</a:t>
            </a:r>
            <a:r>
              <a:rPr lang="es-CO" dirty="0" err="1"/>
              <a:t>cta.GetHashCode</a:t>
            </a:r>
            <a:r>
              <a:rPr lang="es-CO" dirty="0"/>
              <a:t>());</a:t>
            </a:r>
          </a:p>
          <a:p>
            <a:pPr marL="0" indent="0">
              <a:lnSpc>
                <a:spcPct val="100000"/>
              </a:lnSpc>
              <a:spcBef>
                <a:spcPts val="0"/>
              </a:spcBef>
              <a:buNone/>
            </a:pPr>
            <a:r>
              <a:rPr lang="es-ES" dirty="0" err="1"/>
              <a:t>cta</a:t>
            </a:r>
            <a:r>
              <a:rPr lang="es-ES" dirty="0"/>
              <a:t> = </a:t>
            </a:r>
            <a:r>
              <a:rPr lang="es-ES" dirty="0" err="1"/>
              <a:t>cta.Depositar</a:t>
            </a:r>
            <a:r>
              <a:rPr lang="es-ES" dirty="0"/>
              <a:t>(1000000);</a:t>
            </a:r>
          </a:p>
          <a:p>
            <a:pPr marL="0" indent="0">
              <a:lnSpc>
                <a:spcPct val="100000"/>
              </a:lnSpc>
              <a:spcBef>
                <a:spcPts val="0"/>
              </a:spcBef>
              <a:buNone/>
            </a:pPr>
            <a:r>
              <a:rPr lang="es-CO" dirty="0" err="1"/>
              <a:t>Console.WriteLine</a:t>
            </a:r>
            <a:r>
              <a:rPr lang="es-CO" dirty="0"/>
              <a:t>(</a:t>
            </a:r>
            <a:r>
              <a:rPr lang="es-CO" dirty="0" err="1"/>
              <a:t>cta.GetHashCode</a:t>
            </a:r>
            <a:r>
              <a:rPr lang="es-CO" dirty="0"/>
              <a:t>());</a:t>
            </a:r>
          </a:p>
        </p:txBody>
      </p:sp>
      <p:sp>
        <p:nvSpPr>
          <p:cNvPr id="4" name="CuadroTexto 3">
            <a:extLst>
              <a:ext uri="{FF2B5EF4-FFF2-40B4-BE49-F238E27FC236}">
                <a16:creationId xmlns:a16="http://schemas.microsoft.com/office/drawing/2014/main" id="{0FF56527-F557-4C82-8AEF-8DDCA9C00698}"/>
              </a:ext>
            </a:extLst>
          </p:cNvPr>
          <p:cNvSpPr txBox="1"/>
          <p:nvPr/>
        </p:nvSpPr>
        <p:spPr>
          <a:xfrm flipH="1">
            <a:off x="5783854" y="4739898"/>
            <a:ext cx="6408146" cy="646331"/>
          </a:xfrm>
          <a:prstGeom prst="rect">
            <a:avLst/>
          </a:prstGeom>
          <a:noFill/>
        </p:spPr>
        <p:txBody>
          <a:bodyPr wrap="square" rtlCol="0">
            <a:spAutoFit/>
          </a:bodyPr>
          <a:lstStyle/>
          <a:p>
            <a:r>
              <a:rPr lang="es-ES" b="1" dirty="0">
                <a:solidFill>
                  <a:srgbClr val="FF0000"/>
                </a:solidFill>
              </a:rPr>
              <a:t>Esto es una instancia de </a:t>
            </a:r>
            <a:r>
              <a:rPr lang="es-ES" b="1" dirty="0" err="1">
                <a:solidFill>
                  <a:srgbClr val="FF0000"/>
                </a:solidFill>
              </a:rPr>
              <a:t>cta</a:t>
            </a:r>
            <a:r>
              <a:rPr lang="es-ES" b="1" dirty="0">
                <a:solidFill>
                  <a:srgbClr val="FF0000"/>
                </a:solidFill>
              </a:rPr>
              <a:t> y el valor del saldo queda en 30.000</a:t>
            </a:r>
          </a:p>
          <a:p>
            <a:r>
              <a:rPr lang="es-ES" b="1" dirty="0">
                <a:solidFill>
                  <a:srgbClr val="FF0000"/>
                </a:solidFill>
              </a:rPr>
              <a:t>Y se reasigna una nueva instancia de </a:t>
            </a:r>
            <a:r>
              <a:rPr lang="es-ES" b="1" dirty="0" err="1">
                <a:solidFill>
                  <a:srgbClr val="FF0000"/>
                </a:solidFill>
              </a:rPr>
              <a:t>cta</a:t>
            </a:r>
            <a:r>
              <a:rPr lang="es-ES" b="1" dirty="0">
                <a:solidFill>
                  <a:srgbClr val="FF0000"/>
                </a:solidFill>
              </a:rPr>
              <a:t>, queda en 1.030.000</a:t>
            </a:r>
            <a:endParaRPr lang="es-CO" b="1" dirty="0">
              <a:solidFill>
                <a:srgbClr val="FF0000"/>
              </a:solidFill>
            </a:endParaRPr>
          </a:p>
        </p:txBody>
      </p:sp>
    </p:spTree>
    <p:extLst>
      <p:ext uri="{BB962C8B-B14F-4D97-AF65-F5344CB8AC3E}">
        <p14:creationId xmlns:p14="http://schemas.microsoft.com/office/powerpoint/2010/main" val="1980530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8F65A4-44B6-46A6-9BFC-6374630D1FEB}"/>
              </a:ext>
            </a:extLst>
          </p:cNvPr>
          <p:cNvSpPr>
            <a:spLocks noGrp="1"/>
          </p:cNvSpPr>
          <p:nvPr>
            <p:ph type="title"/>
          </p:nvPr>
        </p:nvSpPr>
        <p:spPr/>
        <p:txBody>
          <a:bodyPr/>
          <a:lstStyle/>
          <a:p>
            <a:r>
              <a:rPr lang="es-ES" dirty="0"/>
              <a:t>Cuándo se usa o no la inmutabilidad</a:t>
            </a:r>
            <a:endParaRPr lang="es-CO" dirty="0"/>
          </a:p>
        </p:txBody>
      </p:sp>
      <p:sp>
        <p:nvSpPr>
          <p:cNvPr id="3" name="Marcador de contenido 2">
            <a:extLst>
              <a:ext uri="{FF2B5EF4-FFF2-40B4-BE49-F238E27FC236}">
                <a16:creationId xmlns:a16="http://schemas.microsoft.com/office/drawing/2014/main" id="{9FC3B845-6DA6-4F57-8739-7BE07C574E59}"/>
              </a:ext>
            </a:extLst>
          </p:cNvPr>
          <p:cNvSpPr>
            <a:spLocks noGrp="1"/>
          </p:cNvSpPr>
          <p:nvPr>
            <p:ph idx="1"/>
          </p:nvPr>
        </p:nvSpPr>
        <p:spPr>
          <a:xfrm>
            <a:off x="7189608" y="2196486"/>
            <a:ext cx="4423272" cy="3950208"/>
          </a:xfrm>
        </p:spPr>
        <p:txBody>
          <a:bodyPr>
            <a:normAutofit fontScale="85000" lnSpcReduction="10000"/>
          </a:bodyPr>
          <a:lstStyle/>
          <a:p>
            <a:pPr marL="0" indent="0" algn="ctr">
              <a:buNone/>
            </a:pPr>
            <a:r>
              <a:rPr lang="es-ES" sz="2800" b="1" dirty="0">
                <a:solidFill>
                  <a:schemeClr val="bg1"/>
                </a:solidFill>
                <a:highlight>
                  <a:srgbClr val="FF0000"/>
                </a:highlight>
              </a:rPr>
              <a:t>No se usa:</a:t>
            </a:r>
          </a:p>
          <a:p>
            <a:r>
              <a:rPr lang="es-ES" dirty="0"/>
              <a:t>Cuando los objetos son muy grandes y no es significativo retornar una instancia completa  para solo modificar un valor.</a:t>
            </a:r>
          </a:p>
          <a:p>
            <a:r>
              <a:rPr lang="es-CO" dirty="0"/>
              <a:t>Cuando un objeto va poblando sus atributos poco a poco. (llenado de sillas de un avión)</a:t>
            </a:r>
          </a:p>
          <a:p>
            <a:r>
              <a:rPr lang="es-CO" dirty="0"/>
              <a:t>En general: cualquier situación que modifica un objeto con alta frecuencia.</a:t>
            </a:r>
          </a:p>
          <a:p>
            <a:endParaRPr lang="es-CO" dirty="0"/>
          </a:p>
        </p:txBody>
      </p:sp>
      <p:sp>
        <p:nvSpPr>
          <p:cNvPr id="4" name="Marcador de contenido 2">
            <a:extLst>
              <a:ext uri="{FF2B5EF4-FFF2-40B4-BE49-F238E27FC236}">
                <a16:creationId xmlns:a16="http://schemas.microsoft.com/office/drawing/2014/main" id="{52864B0A-FDF6-4F53-89C4-647D0928E13A}"/>
              </a:ext>
            </a:extLst>
          </p:cNvPr>
          <p:cNvSpPr txBox="1">
            <a:spLocks/>
          </p:cNvSpPr>
          <p:nvPr/>
        </p:nvSpPr>
        <p:spPr>
          <a:xfrm>
            <a:off x="1672728" y="2196486"/>
            <a:ext cx="4423272" cy="3950208"/>
          </a:xfrm>
          <a:prstGeom prst="rect">
            <a:avLst/>
          </a:prstGeom>
        </p:spPr>
        <p:txBody>
          <a:bodyPr vert="horz" lIns="0" tIns="0" rIns="0" bIns="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ES" dirty="0">
                <a:solidFill>
                  <a:schemeClr val="bg1"/>
                </a:solidFill>
                <a:highlight>
                  <a:srgbClr val="008000"/>
                </a:highlight>
              </a:rPr>
              <a:t>Se usa:</a:t>
            </a:r>
          </a:p>
          <a:p>
            <a:r>
              <a:rPr lang="es-ES" dirty="0"/>
              <a:t>En objetos que necesitamos que requieran modificaciones de estado</a:t>
            </a:r>
          </a:p>
          <a:p>
            <a:r>
              <a:rPr lang="es-ES" dirty="0"/>
              <a:t>Objetos simples, pequeños, que sean simples de duplicar, aunque se modifiquen de forma esporádica</a:t>
            </a:r>
          </a:p>
          <a:p>
            <a:r>
              <a:rPr lang="es-ES" dirty="0"/>
              <a:t>En programación concurrente como es la de hilos</a:t>
            </a:r>
            <a:endParaRPr lang="es-CO" dirty="0"/>
          </a:p>
        </p:txBody>
      </p:sp>
    </p:spTree>
    <p:extLst>
      <p:ext uri="{BB962C8B-B14F-4D97-AF65-F5344CB8AC3E}">
        <p14:creationId xmlns:p14="http://schemas.microsoft.com/office/powerpoint/2010/main" val="267107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BEC76B-A9A1-4B65-9167-890BD103CAFC}"/>
              </a:ext>
            </a:extLst>
          </p:cNvPr>
          <p:cNvSpPr>
            <a:spLocks noGrp="1"/>
          </p:cNvSpPr>
          <p:nvPr>
            <p:ph type="title"/>
          </p:nvPr>
        </p:nvSpPr>
        <p:spPr/>
        <p:txBody>
          <a:bodyPr/>
          <a:lstStyle/>
          <a:p>
            <a:r>
              <a:rPr lang="es-ES" dirty="0"/>
              <a:t>Tipos anónimos</a:t>
            </a:r>
            <a:endParaRPr lang="es-CO" dirty="0"/>
          </a:p>
        </p:txBody>
      </p:sp>
      <p:sp>
        <p:nvSpPr>
          <p:cNvPr id="3" name="Marcador de contenido 2">
            <a:extLst>
              <a:ext uri="{FF2B5EF4-FFF2-40B4-BE49-F238E27FC236}">
                <a16:creationId xmlns:a16="http://schemas.microsoft.com/office/drawing/2014/main" id="{6A2D7FDF-C57D-4A23-A00C-5C2083438018}"/>
              </a:ext>
            </a:extLst>
          </p:cNvPr>
          <p:cNvSpPr>
            <a:spLocks noGrp="1"/>
          </p:cNvSpPr>
          <p:nvPr>
            <p:ph idx="1"/>
          </p:nvPr>
        </p:nvSpPr>
        <p:spPr/>
        <p:txBody>
          <a:bodyPr/>
          <a:lstStyle/>
          <a:p>
            <a:r>
              <a:rPr lang="es-ES" dirty="0"/>
              <a:t>Son clases simples, </a:t>
            </a:r>
            <a:r>
              <a:rPr lang="es-ES" i="1" dirty="0">
                <a:solidFill>
                  <a:schemeClr val="bg1">
                    <a:lumMod val="75000"/>
                  </a:schemeClr>
                </a:solidFill>
              </a:rPr>
              <a:t>se crean al vuelo</a:t>
            </a:r>
            <a:r>
              <a:rPr lang="es-ES" dirty="0"/>
              <a:t> y se usan para almacenar un conjunto de valores.</a:t>
            </a:r>
          </a:p>
          <a:p>
            <a:r>
              <a:rPr lang="es-ES" dirty="0"/>
              <a:t>Se crean con la palabra new y a continuación { }. Dentro de las llaves se especifican los valores. </a:t>
            </a:r>
          </a:p>
          <a:p>
            <a:r>
              <a:rPr lang="es-ES" dirty="0"/>
              <a:t>Estos tipos son usados comúnmente junto con LINQ</a:t>
            </a:r>
          </a:p>
          <a:p>
            <a:endParaRPr lang="es-CO" dirty="0"/>
          </a:p>
        </p:txBody>
      </p:sp>
    </p:spTree>
    <p:extLst>
      <p:ext uri="{BB962C8B-B14F-4D97-AF65-F5344CB8AC3E}">
        <p14:creationId xmlns:p14="http://schemas.microsoft.com/office/powerpoint/2010/main" val="2184097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39C012-ACA5-40A8-83FB-410F51BD4D6F}"/>
              </a:ext>
            </a:extLst>
          </p:cNvPr>
          <p:cNvSpPr>
            <a:spLocks noGrp="1"/>
          </p:cNvSpPr>
          <p:nvPr>
            <p:ph type="title"/>
          </p:nvPr>
        </p:nvSpPr>
        <p:spPr/>
        <p:txBody>
          <a:bodyPr/>
          <a:lstStyle/>
          <a:p>
            <a:r>
              <a:rPr lang="es-ES" dirty="0"/>
              <a:t>Tipos anónimos</a:t>
            </a:r>
            <a:endParaRPr lang="es-CO" dirty="0"/>
          </a:p>
        </p:txBody>
      </p:sp>
      <p:sp>
        <p:nvSpPr>
          <p:cNvPr id="3" name="Marcador de contenido 2">
            <a:extLst>
              <a:ext uri="{FF2B5EF4-FFF2-40B4-BE49-F238E27FC236}">
                <a16:creationId xmlns:a16="http://schemas.microsoft.com/office/drawing/2014/main" id="{899795E7-3CB0-46C8-B47F-F638576065B8}"/>
              </a:ext>
            </a:extLst>
          </p:cNvPr>
          <p:cNvSpPr>
            <a:spLocks noGrp="1"/>
          </p:cNvSpPr>
          <p:nvPr>
            <p:ph idx="1"/>
          </p:nvPr>
        </p:nvSpPr>
        <p:spPr/>
        <p:txBody>
          <a:bodyPr>
            <a:normAutofit/>
          </a:bodyPr>
          <a:lstStyle/>
          <a:p>
            <a:r>
              <a:rPr lang="es-ES" dirty="0"/>
              <a:t>Ejemplo 1:</a:t>
            </a:r>
          </a:p>
          <a:p>
            <a:pPr marL="0" indent="0">
              <a:buNone/>
            </a:pPr>
            <a:r>
              <a:rPr lang="es-ES" dirty="0" err="1"/>
              <a:t>var</a:t>
            </a:r>
            <a:r>
              <a:rPr lang="es-ES" dirty="0"/>
              <a:t> libro = new {titulo = “Cien Años de Soledad”, valor=45000};</a:t>
            </a:r>
          </a:p>
          <a:p>
            <a:r>
              <a:rPr lang="es-ES" dirty="0"/>
              <a:t>Ejemplo 2:</a:t>
            </a:r>
          </a:p>
          <a:p>
            <a:pPr marL="0" indent="0">
              <a:buNone/>
            </a:pPr>
            <a:r>
              <a:rPr lang="es-ES" dirty="0" err="1"/>
              <a:t>var</a:t>
            </a:r>
            <a:r>
              <a:rPr lang="es-ES" dirty="0"/>
              <a:t> libro = new {</a:t>
            </a:r>
          </a:p>
          <a:p>
            <a:pPr marL="0" indent="0">
              <a:lnSpc>
                <a:spcPct val="110000"/>
              </a:lnSpc>
              <a:spcBef>
                <a:spcPts val="0"/>
              </a:spcBef>
              <a:buNone/>
            </a:pPr>
            <a:r>
              <a:rPr lang="es-ES" dirty="0"/>
              <a:t>	titulo = “Cien Años de Soledad”, </a:t>
            </a:r>
          </a:p>
          <a:p>
            <a:pPr marL="0" indent="0">
              <a:lnSpc>
                <a:spcPct val="110000"/>
              </a:lnSpc>
              <a:spcBef>
                <a:spcPts val="0"/>
              </a:spcBef>
              <a:buNone/>
            </a:pPr>
            <a:r>
              <a:rPr lang="es-ES" dirty="0"/>
              <a:t>	valor=45000,</a:t>
            </a:r>
          </a:p>
          <a:p>
            <a:pPr marL="0" indent="0">
              <a:lnSpc>
                <a:spcPct val="110000"/>
              </a:lnSpc>
              <a:spcBef>
                <a:spcPts val="0"/>
              </a:spcBef>
              <a:buNone/>
            </a:pPr>
            <a:r>
              <a:rPr lang="es-ES" dirty="0"/>
              <a:t>	editorial = “Oveja Negra”,</a:t>
            </a:r>
          </a:p>
          <a:p>
            <a:pPr marL="0" indent="0">
              <a:buNone/>
            </a:pPr>
            <a:r>
              <a:rPr lang="es-ES" dirty="0"/>
              <a:t>};</a:t>
            </a:r>
          </a:p>
          <a:p>
            <a:pPr marL="0" indent="0">
              <a:buNone/>
            </a:pPr>
            <a:endParaRPr lang="es-CO" dirty="0"/>
          </a:p>
        </p:txBody>
      </p:sp>
    </p:spTree>
    <p:extLst>
      <p:ext uri="{BB962C8B-B14F-4D97-AF65-F5344CB8AC3E}">
        <p14:creationId xmlns:p14="http://schemas.microsoft.com/office/powerpoint/2010/main" val="192467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1C445-5D5B-40C0-BA3D-83F6550279A3}"/>
              </a:ext>
            </a:extLst>
          </p:cNvPr>
          <p:cNvSpPr>
            <a:spLocks noGrp="1"/>
          </p:cNvSpPr>
          <p:nvPr>
            <p:ph type="title"/>
          </p:nvPr>
        </p:nvSpPr>
        <p:spPr/>
        <p:txBody>
          <a:bodyPr/>
          <a:lstStyle/>
          <a:p>
            <a:r>
              <a:rPr lang="es-ES" dirty="0"/>
              <a:t>Características de la programación funcional</a:t>
            </a:r>
            <a:endParaRPr lang="es-CO" dirty="0"/>
          </a:p>
        </p:txBody>
      </p:sp>
      <p:sp>
        <p:nvSpPr>
          <p:cNvPr id="3" name="Marcador de contenido 2">
            <a:extLst>
              <a:ext uri="{FF2B5EF4-FFF2-40B4-BE49-F238E27FC236}">
                <a16:creationId xmlns:a16="http://schemas.microsoft.com/office/drawing/2014/main" id="{0DEB70EE-8E34-4E68-B749-5BD9C697A1A7}"/>
              </a:ext>
            </a:extLst>
          </p:cNvPr>
          <p:cNvSpPr>
            <a:spLocks noGrp="1"/>
          </p:cNvSpPr>
          <p:nvPr>
            <p:ph idx="1"/>
          </p:nvPr>
        </p:nvSpPr>
        <p:spPr>
          <a:xfrm>
            <a:off x="1371600" y="2123281"/>
            <a:ext cx="10241280" cy="3959352"/>
          </a:xfrm>
        </p:spPr>
        <p:txBody>
          <a:bodyPr>
            <a:normAutofit/>
          </a:bodyPr>
          <a:lstStyle/>
          <a:p>
            <a:pPr algn="l">
              <a:buFont typeface="Arial" panose="020B0604020202020204" pitchFamily="34" charset="0"/>
              <a:buChar char="•"/>
            </a:pPr>
            <a:r>
              <a:rPr lang="es-ES" i="0" dirty="0">
                <a:solidFill>
                  <a:srgbClr val="454545"/>
                </a:solidFill>
                <a:effectLst/>
                <a:latin typeface="Open Sans" panose="020B0606030504020204" pitchFamily="34" charset="0"/>
              </a:rPr>
              <a:t>No hay ciclos, explota el poder de la recursividad</a:t>
            </a:r>
            <a:r>
              <a:rPr lang="es-ES" dirty="0">
                <a:solidFill>
                  <a:srgbClr val="454545"/>
                </a:solidFill>
                <a:latin typeface="Open Sans" panose="020B0606030504020204" pitchFamily="34" charset="0"/>
              </a:rPr>
              <a:t>.</a:t>
            </a:r>
            <a:endParaRPr lang="es-ES" i="0" dirty="0">
              <a:solidFill>
                <a:srgbClr val="454545"/>
              </a:solidFill>
              <a:effectLst/>
              <a:latin typeface="Open Sans" panose="020B0606030504020204" pitchFamily="34" charset="0"/>
            </a:endParaRPr>
          </a:p>
          <a:p>
            <a:pPr algn="l">
              <a:buFont typeface="Arial" panose="020B0604020202020204" pitchFamily="34" charset="0"/>
              <a:buChar char="•"/>
            </a:pPr>
            <a:r>
              <a:rPr lang="es-ES" i="0" dirty="0">
                <a:solidFill>
                  <a:srgbClr val="454545"/>
                </a:solidFill>
                <a:effectLst/>
                <a:latin typeface="Open Sans" panose="020B0606030504020204" pitchFamily="34" charset="0"/>
              </a:rPr>
              <a:t>No hay variables ni asignaciones, potencia la inmutabilidad. </a:t>
            </a:r>
          </a:p>
          <a:p>
            <a:pPr algn="l">
              <a:buFont typeface="Arial" panose="020B0604020202020204" pitchFamily="34" charset="0"/>
              <a:buChar char="•"/>
            </a:pPr>
            <a:r>
              <a:rPr lang="es-ES" i="0" dirty="0">
                <a:solidFill>
                  <a:srgbClr val="454545"/>
                </a:solidFill>
                <a:effectLst/>
                <a:latin typeface="Open Sans" panose="020B0606030504020204" pitchFamily="34" charset="0"/>
              </a:rPr>
              <a:t>No tienen estados, evita los efectos colaterales materializando los beneficios de la inmutabilidad. </a:t>
            </a:r>
          </a:p>
          <a:p>
            <a:pPr algn="l">
              <a:buFont typeface="Arial" panose="020B0604020202020204" pitchFamily="34" charset="0"/>
              <a:buChar char="•"/>
            </a:pPr>
            <a:r>
              <a:rPr lang="es-ES" dirty="0">
                <a:solidFill>
                  <a:srgbClr val="454545"/>
                </a:solidFill>
                <a:latin typeface="Open Sans" panose="020B0606030504020204" pitchFamily="34" charset="0"/>
              </a:rPr>
              <a:t>C# no es un lenguaje 100% funcional, pero tiene estructuras para implementar sus elementos y sacar provecho de esto.</a:t>
            </a:r>
            <a:endParaRPr lang="es-ES" i="0" dirty="0">
              <a:solidFill>
                <a:srgbClr val="454545"/>
              </a:solidFill>
              <a:effectLst/>
              <a:latin typeface="Open Sans" panose="020B0606030504020204" pitchFamily="34" charset="0"/>
            </a:endParaRPr>
          </a:p>
        </p:txBody>
      </p:sp>
    </p:spTree>
    <p:extLst>
      <p:ext uri="{BB962C8B-B14F-4D97-AF65-F5344CB8AC3E}">
        <p14:creationId xmlns:p14="http://schemas.microsoft.com/office/powerpoint/2010/main" val="66701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058638-E8F1-41EC-ABCB-A68C5F12ACD4}"/>
              </a:ext>
            </a:extLst>
          </p:cNvPr>
          <p:cNvSpPr>
            <a:spLocks noGrp="1"/>
          </p:cNvSpPr>
          <p:nvPr>
            <p:ph type="title"/>
          </p:nvPr>
        </p:nvSpPr>
        <p:spPr/>
        <p:txBody>
          <a:bodyPr/>
          <a:lstStyle/>
          <a:p>
            <a:r>
              <a:rPr lang="es-ES" dirty="0"/>
              <a:t>Lenguajes</a:t>
            </a:r>
            <a:endParaRPr lang="es-CO" dirty="0"/>
          </a:p>
        </p:txBody>
      </p:sp>
      <p:pic>
        <p:nvPicPr>
          <p:cNvPr id="5" name="Imagen 4">
            <a:extLst>
              <a:ext uri="{FF2B5EF4-FFF2-40B4-BE49-F238E27FC236}">
                <a16:creationId xmlns:a16="http://schemas.microsoft.com/office/drawing/2014/main" id="{C85713FE-1C82-4C7D-BE07-B10C8C7D68D7}"/>
              </a:ext>
            </a:extLst>
          </p:cNvPr>
          <p:cNvPicPr>
            <a:picLocks noChangeAspect="1"/>
          </p:cNvPicPr>
          <p:nvPr/>
        </p:nvPicPr>
        <p:blipFill>
          <a:blip r:embed="rId2"/>
          <a:stretch>
            <a:fillRect/>
          </a:stretch>
        </p:blipFill>
        <p:spPr>
          <a:xfrm>
            <a:off x="2496758" y="2196363"/>
            <a:ext cx="6625208" cy="3475901"/>
          </a:xfrm>
          <a:prstGeom prst="rect">
            <a:avLst/>
          </a:prstGeom>
        </p:spPr>
      </p:pic>
      <p:sp>
        <p:nvSpPr>
          <p:cNvPr id="7" name="CuadroTexto 6">
            <a:extLst>
              <a:ext uri="{FF2B5EF4-FFF2-40B4-BE49-F238E27FC236}">
                <a16:creationId xmlns:a16="http://schemas.microsoft.com/office/drawing/2014/main" id="{79A1C8A1-169F-4EAA-8048-99AE5F02A9DC}"/>
              </a:ext>
            </a:extLst>
          </p:cNvPr>
          <p:cNvSpPr txBox="1"/>
          <p:nvPr/>
        </p:nvSpPr>
        <p:spPr>
          <a:xfrm>
            <a:off x="7387576" y="5838659"/>
            <a:ext cx="4752676" cy="369332"/>
          </a:xfrm>
          <a:prstGeom prst="rect">
            <a:avLst/>
          </a:prstGeom>
          <a:noFill/>
        </p:spPr>
        <p:txBody>
          <a:bodyPr wrap="square">
            <a:spAutoFit/>
          </a:bodyPr>
          <a:lstStyle/>
          <a:p>
            <a:r>
              <a:rPr lang="es-CO" dirty="0"/>
              <a:t>Fuente: https://thatcsharpguy.com/tv/funcional/</a:t>
            </a:r>
          </a:p>
        </p:txBody>
      </p:sp>
    </p:spTree>
    <p:extLst>
      <p:ext uri="{BB962C8B-B14F-4D97-AF65-F5344CB8AC3E}">
        <p14:creationId xmlns:p14="http://schemas.microsoft.com/office/powerpoint/2010/main" val="4200689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0CEBC4-E0E1-BEB9-8256-DA628044D689}"/>
              </a:ext>
            </a:extLst>
          </p:cNvPr>
          <p:cNvSpPr>
            <a:spLocks noGrp="1"/>
          </p:cNvSpPr>
          <p:nvPr>
            <p:ph type="title"/>
          </p:nvPr>
        </p:nvSpPr>
        <p:spPr/>
        <p:txBody>
          <a:bodyPr/>
          <a:lstStyle/>
          <a:p>
            <a:r>
              <a:rPr lang="es-CO" dirty="0"/>
              <a:t>Ventajas</a:t>
            </a:r>
          </a:p>
        </p:txBody>
      </p:sp>
      <p:sp>
        <p:nvSpPr>
          <p:cNvPr id="3" name="Marcador de contenido 2">
            <a:extLst>
              <a:ext uri="{FF2B5EF4-FFF2-40B4-BE49-F238E27FC236}">
                <a16:creationId xmlns:a16="http://schemas.microsoft.com/office/drawing/2014/main" id="{D1721246-374E-F776-577C-7E5EB8A98422}"/>
              </a:ext>
            </a:extLst>
          </p:cNvPr>
          <p:cNvSpPr>
            <a:spLocks noGrp="1"/>
          </p:cNvSpPr>
          <p:nvPr>
            <p:ph idx="1"/>
          </p:nvPr>
        </p:nvSpPr>
        <p:spPr/>
        <p:txBody>
          <a:bodyPr/>
          <a:lstStyle/>
          <a:p>
            <a:r>
              <a:rPr lang="es-CO" dirty="0"/>
              <a:t>Enfoque en entradas y salidas</a:t>
            </a:r>
          </a:p>
          <a:p>
            <a:r>
              <a:rPr lang="es-CO" dirty="0"/>
              <a:t>Evitar realizar un seguimiento de un estado</a:t>
            </a:r>
          </a:p>
          <a:p>
            <a:r>
              <a:rPr lang="es-CO" dirty="0"/>
              <a:t>Código más reducido, fácil de leer y mantener</a:t>
            </a:r>
          </a:p>
          <a:p>
            <a:r>
              <a:rPr lang="es-ES" dirty="0"/>
              <a:t>Favorece la ejecución paralela, debido a que no existe la posibilidad de que el resultado de una función se vea afectado por elementos externos.</a:t>
            </a:r>
            <a:endParaRPr lang="es-CO" dirty="0"/>
          </a:p>
          <a:p>
            <a:endParaRPr lang="es-CO" dirty="0"/>
          </a:p>
        </p:txBody>
      </p:sp>
    </p:spTree>
    <p:extLst>
      <p:ext uri="{BB962C8B-B14F-4D97-AF65-F5344CB8AC3E}">
        <p14:creationId xmlns:p14="http://schemas.microsoft.com/office/powerpoint/2010/main" val="2479023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B876F9-22D5-037D-978B-A37C0FA820EB}"/>
              </a:ext>
            </a:extLst>
          </p:cNvPr>
          <p:cNvSpPr>
            <a:spLocks noGrp="1"/>
          </p:cNvSpPr>
          <p:nvPr>
            <p:ph type="title"/>
          </p:nvPr>
        </p:nvSpPr>
        <p:spPr/>
        <p:txBody>
          <a:bodyPr/>
          <a:lstStyle/>
          <a:p>
            <a:r>
              <a:rPr lang="es-CO" dirty="0"/>
              <a:t>Contenido</a:t>
            </a:r>
          </a:p>
        </p:txBody>
      </p:sp>
      <p:sp>
        <p:nvSpPr>
          <p:cNvPr id="3" name="Marcador de contenido 2">
            <a:extLst>
              <a:ext uri="{FF2B5EF4-FFF2-40B4-BE49-F238E27FC236}">
                <a16:creationId xmlns:a16="http://schemas.microsoft.com/office/drawing/2014/main" id="{E80ECCDD-CC58-EC07-BC56-72257FE5129C}"/>
              </a:ext>
            </a:extLst>
          </p:cNvPr>
          <p:cNvSpPr>
            <a:spLocks noGrp="1"/>
          </p:cNvSpPr>
          <p:nvPr>
            <p:ph sz="half" idx="1"/>
          </p:nvPr>
        </p:nvSpPr>
        <p:spPr/>
        <p:txBody>
          <a:bodyPr>
            <a:normAutofit/>
          </a:bodyPr>
          <a:lstStyle/>
          <a:p>
            <a:r>
              <a:rPr lang="en-US" b="0" i="0" dirty="0" err="1">
                <a:solidFill>
                  <a:srgbClr val="555555"/>
                </a:solidFill>
                <a:effectLst/>
                <a:latin typeface="Metric"/>
              </a:rPr>
              <a:t>Delegados</a:t>
            </a:r>
            <a:endParaRPr lang="en-US" b="0" i="0" dirty="0">
              <a:solidFill>
                <a:srgbClr val="555555"/>
              </a:solidFill>
              <a:effectLst/>
              <a:latin typeface="Metric"/>
            </a:endParaRPr>
          </a:p>
          <a:p>
            <a:r>
              <a:rPr lang="en-US" dirty="0" err="1">
                <a:solidFill>
                  <a:srgbClr val="555555"/>
                </a:solidFill>
                <a:latin typeface="Metric"/>
              </a:rPr>
              <a:t>Tipos</a:t>
            </a:r>
            <a:r>
              <a:rPr lang="en-US" dirty="0">
                <a:solidFill>
                  <a:srgbClr val="555555"/>
                </a:solidFill>
                <a:latin typeface="Metric"/>
              </a:rPr>
              <a:t> </a:t>
            </a:r>
            <a:r>
              <a:rPr lang="en-US" dirty="0" err="1">
                <a:solidFill>
                  <a:srgbClr val="555555"/>
                </a:solidFill>
                <a:latin typeface="Metric"/>
              </a:rPr>
              <a:t>Inmutables</a:t>
            </a:r>
            <a:endParaRPr lang="en-US" b="0" i="0" dirty="0">
              <a:solidFill>
                <a:srgbClr val="555555"/>
              </a:solidFill>
              <a:effectLst/>
              <a:latin typeface="Metric"/>
            </a:endParaRPr>
          </a:p>
          <a:p>
            <a:r>
              <a:rPr lang="en-US" b="0" i="0" dirty="0" err="1">
                <a:solidFill>
                  <a:srgbClr val="555555"/>
                </a:solidFill>
                <a:effectLst/>
                <a:latin typeface="Metric"/>
              </a:rPr>
              <a:t>Expresiones</a:t>
            </a:r>
            <a:r>
              <a:rPr lang="en-US" b="0" i="0" dirty="0">
                <a:solidFill>
                  <a:srgbClr val="555555"/>
                </a:solidFill>
                <a:effectLst/>
                <a:latin typeface="Metric"/>
              </a:rPr>
              <a:t> Lambda</a:t>
            </a:r>
          </a:p>
          <a:p>
            <a:r>
              <a:rPr lang="en-US" b="0" i="0" dirty="0">
                <a:solidFill>
                  <a:srgbClr val="555555"/>
                </a:solidFill>
                <a:effectLst/>
                <a:latin typeface="Metric"/>
              </a:rPr>
              <a:t>Delegates Function y Action</a:t>
            </a:r>
          </a:p>
          <a:p>
            <a:r>
              <a:rPr lang="en-US" b="0" i="0" dirty="0" err="1">
                <a:solidFill>
                  <a:srgbClr val="555555"/>
                </a:solidFill>
                <a:effectLst/>
                <a:latin typeface="Metric"/>
              </a:rPr>
              <a:t>Tipos</a:t>
            </a:r>
            <a:r>
              <a:rPr lang="en-US" b="0" i="0" dirty="0">
                <a:solidFill>
                  <a:srgbClr val="555555"/>
                </a:solidFill>
                <a:effectLst/>
                <a:latin typeface="Metric"/>
              </a:rPr>
              <a:t> </a:t>
            </a:r>
            <a:r>
              <a:rPr lang="en-US" b="0" i="0" dirty="0" err="1">
                <a:solidFill>
                  <a:srgbClr val="555555"/>
                </a:solidFill>
                <a:effectLst/>
                <a:latin typeface="Metric"/>
              </a:rPr>
              <a:t>Anónimos</a:t>
            </a:r>
            <a:endParaRPr lang="en-US" b="0" i="0" dirty="0">
              <a:solidFill>
                <a:srgbClr val="555555"/>
              </a:solidFill>
              <a:effectLst/>
              <a:latin typeface="Metric"/>
            </a:endParaRPr>
          </a:p>
        </p:txBody>
      </p:sp>
    </p:spTree>
    <p:extLst>
      <p:ext uri="{BB962C8B-B14F-4D97-AF65-F5344CB8AC3E}">
        <p14:creationId xmlns:p14="http://schemas.microsoft.com/office/powerpoint/2010/main" val="1178740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DC5C0B-448A-4FEC-897B-2361892D70E7}"/>
              </a:ext>
            </a:extLst>
          </p:cNvPr>
          <p:cNvSpPr>
            <a:spLocks noGrp="1"/>
          </p:cNvSpPr>
          <p:nvPr>
            <p:ph type="title"/>
          </p:nvPr>
        </p:nvSpPr>
        <p:spPr>
          <a:xfrm>
            <a:off x="621109" y="584957"/>
            <a:ext cx="9559128" cy="673197"/>
          </a:xfrm>
        </p:spPr>
        <p:txBody>
          <a:bodyPr/>
          <a:lstStyle/>
          <a:p>
            <a:r>
              <a:rPr lang="es-ES" dirty="0" err="1"/>
              <a:t>DelegaDOS</a:t>
            </a:r>
            <a:endParaRPr lang="es-CO" dirty="0"/>
          </a:p>
        </p:txBody>
      </p:sp>
      <p:sp>
        <p:nvSpPr>
          <p:cNvPr id="3" name="Marcador de número de diapositiva 2">
            <a:extLst>
              <a:ext uri="{FF2B5EF4-FFF2-40B4-BE49-F238E27FC236}">
                <a16:creationId xmlns:a16="http://schemas.microsoft.com/office/drawing/2014/main" id="{AA705251-BB84-498A-B780-1EE053E752F8}"/>
              </a:ext>
            </a:extLst>
          </p:cNvPr>
          <p:cNvSpPr>
            <a:spLocks noGrp="1"/>
          </p:cNvSpPr>
          <p:nvPr>
            <p:ph type="sldNum" sz="quarter" idx="4294967295"/>
          </p:nvPr>
        </p:nvSpPr>
        <p:spPr>
          <a:xfrm>
            <a:off x="0" y="0"/>
            <a:ext cx="0" cy="0"/>
          </a:xfrm>
        </p:spPr>
        <p:txBody>
          <a:bodyPr/>
          <a:lstStyle/>
          <a:p>
            <a:fld id="{D2CB7C73-E975-AA44-AC37-0A0FBE240621}" type="slidenum">
              <a:rPr lang="es-ES_tradnl" smtClean="0">
                <a:solidFill>
                  <a:prstClr val="black">
                    <a:tint val="75000"/>
                  </a:prstClr>
                </a:solidFill>
              </a:rPr>
              <a:pPr/>
              <a:t>7</a:t>
            </a:fld>
            <a:endParaRPr lang="es-ES_tradnl">
              <a:solidFill>
                <a:prstClr val="black">
                  <a:tint val="75000"/>
                </a:prstClr>
              </a:solidFill>
            </a:endParaRPr>
          </a:p>
        </p:txBody>
      </p:sp>
      <p:pic>
        <p:nvPicPr>
          <p:cNvPr id="7" name="Imagen 6">
            <a:extLst>
              <a:ext uri="{FF2B5EF4-FFF2-40B4-BE49-F238E27FC236}">
                <a16:creationId xmlns:a16="http://schemas.microsoft.com/office/drawing/2014/main" id="{B3A8A6DD-25DF-4928-AEA5-9BC8869582A5}"/>
              </a:ext>
            </a:extLst>
          </p:cNvPr>
          <p:cNvPicPr>
            <a:picLocks noChangeAspect="1"/>
          </p:cNvPicPr>
          <p:nvPr/>
        </p:nvPicPr>
        <p:blipFill>
          <a:blip r:embed="rId2"/>
          <a:stretch>
            <a:fillRect/>
          </a:stretch>
        </p:blipFill>
        <p:spPr>
          <a:xfrm>
            <a:off x="1275436" y="3990133"/>
            <a:ext cx="2756207" cy="816654"/>
          </a:xfrm>
          <a:prstGeom prst="rect">
            <a:avLst/>
          </a:prstGeom>
        </p:spPr>
      </p:pic>
      <p:sp>
        <p:nvSpPr>
          <p:cNvPr id="8" name="Rectángulo: esquinas redondeadas 7">
            <a:extLst>
              <a:ext uri="{FF2B5EF4-FFF2-40B4-BE49-F238E27FC236}">
                <a16:creationId xmlns:a16="http://schemas.microsoft.com/office/drawing/2014/main" id="{C5E0B61E-1BD6-4953-8E06-1CC6BF01BEE3}"/>
              </a:ext>
            </a:extLst>
          </p:cNvPr>
          <p:cNvSpPr/>
          <p:nvPr/>
        </p:nvSpPr>
        <p:spPr>
          <a:xfrm>
            <a:off x="4964875" y="2442576"/>
            <a:ext cx="5647765" cy="1184421"/>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t"/>
          <a:lstStyle/>
          <a:p>
            <a:pPr algn="ctr"/>
            <a:r>
              <a:rPr lang="es-ES" sz="1600" dirty="0">
                <a:solidFill>
                  <a:srgbClr val="161616"/>
                </a:solidFill>
                <a:latin typeface="Segoe UI" panose="020B0502040204020203" pitchFamily="34" charset="0"/>
              </a:rPr>
              <a:t>Es un tipo que representa referencias a métodos con una lista de parámetros determinada y un tipo de valor devuelto. </a:t>
            </a:r>
            <a:endParaRPr lang="es-CO" sz="1600" dirty="0"/>
          </a:p>
        </p:txBody>
      </p:sp>
      <p:sp>
        <p:nvSpPr>
          <p:cNvPr id="9" name="Rectángulo: esquinas redondeadas 8">
            <a:extLst>
              <a:ext uri="{FF2B5EF4-FFF2-40B4-BE49-F238E27FC236}">
                <a16:creationId xmlns:a16="http://schemas.microsoft.com/office/drawing/2014/main" id="{F48D55A4-DDAF-4786-A6FE-EBC12D1A4314}"/>
              </a:ext>
            </a:extLst>
          </p:cNvPr>
          <p:cNvSpPr/>
          <p:nvPr/>
        </p:nvSpPr>
        <p:spPr>
          <a:xfrm>
            <a:off x="4964875" y="3800657"/>
            <a:ext cx="5647765" cy="1295074"/>
          </a:xfrm>
          <a:prstGeom prst="roundRect">
            <a:avLst/>
          </a:prstGeom>
          <a:ln w="38100"/>
        </p:spPr>
        <p:style>
          <a:lnRef idx="2">
            <a:schemeClr val="accent4"/>
          </a:lnRef>
          <a:fillRef idx="1">
            <a:schemeClr val="lt1"/>
          </a:fillRef>
          <a:effectRef idx="0">
            <a:schemeClr val="accent4"/>
          </a:effectRef>
          <a:fontRef idx="minor">
            <a:schemeClr val="dk1"/>
          </a:fontRef>
        </p:style>
        <p:txBody>
          <a:bodyPr rtlCol="0" anchor="ctr"/>
          <a:lstStyle/>
          <a:p>
            <a:pPr algn="ctr"/>
            <a:r>
              <a:rPr lang="es-ES" sz="1600" dirty="0">
                <a:solidFill>
                  <a:srgbClr val="161616"/>
                </a:solidFill>
                <a:latin typeface="Segoe UI" panose="020B0502040204020203" pitchFamily="34" charset="0"/>
              </a:rPr>
              <a:t>Cuando se crea una instancia de un delegado, puede asociar a esa instancia  cualquier método mediante una firma  compatible y un tipo de valor devuelto. </a:t>
            </a:r>
            <a:endParaRPr lang="es-CO" sz="1600" dirty="0"/>
          </a:p>
        </p:txBody>
      </p:sp>
      <p:sp>
        <p:nvSpPr>
          <p:cNvPr id="10" name="Rectángulo: esquinas redondeadas 9">
            <a:extLst>
              <a:ext uri="{FF2B5EF4-FFF2-40B4-BE49-F238E27FC236}">
                <a16:creationId xmlns:a16="http://schemas.microsoft.com/office/drawing/2014/main" id="{96ECAF52-25CF-474D-A2DF-5D90C4DA4916}"/>
              </a:ext>
            </a:extLst>
          </p:cNvPr>
          <p:cNvSpPr/>
          <p:nvPr/>
        </p:nvSpPr>
        <p:spPr>
          <a:xfrm>
            <a:off x="4964875" y="5269391"/>
            <a:ext cx="5647765" cy="851033"/>
          </a:xfrm>
          <a:prstGeom prst="roundRect">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r>
              <a:rPr lang="es-ES" sz="1600" dirty="0">
                <a:solidFill>
                  <a:srgbClr val="161616"/>
                </a:solidFill>
                <a:latin typeface="Segoe UI" panose="020B0502040204020203" pitchFamily="34" charset="0"/>
              </a:rPr>
              <a:t>Puede invocar al método a través de la instancia del </a:t>
            </a:r>
            <a:r>
              <a:rPr lang="es-ES" sz="1600" b="1" dirty="0" err="1">
                <a:solidFill>
                  <a:srgbClr val="FF0000"/>
                </a:solidFill>
                <a:latin typeface="Segoe UI" panose="020B0502040204020203" pitchFamily="34" charset="0"/>
              </a:rPr>
              <a:t>delegate</a:t>
            </a:r>
            <a:r>
              <a:rPr lang="es-ES" sz="1600" dirty="0">
                <a:solidFill>
                  <a:srgbClr val="161616"/>
                </a:solidFill>
                <a:latin typeface="Segoe UI" panose="020B0502040204020203" pitchFamily="34" charset="0"/>
              </a:rPr>
              <a:t>.</a:t>
            </a:r>
            <a:endParaRPr lang="es-CO" sz="1600" dirty="0"/>
          </a:p>
        </p:txBody>
      </p:sp>
      <p:sp>
        <p:nvSpPr>
          <p:cNvPr id="13" name="Marcador de texto 4">
            <a:extLst>
              <a:ext uri="{FF2B5EF4-FFF2-40B4-BE49-F238E27FC236}">
                <a16:creationId xmlns:a16="http://schemas.microsoft.com/office/drawing/2014/main" id="{24A69103-9AFA-4172-AB8B-65FEB04F6C60}"/>
              </a:ext>
            </a:extLst>
          </p:cNvPr>
          <p:cNvSpPr txBox="1">
            <a:spLocks/>
          </p:cNvSpPr>
          <p:nvPr/>
        </p:nvSpPr>
        <p:spPr>
          <a:xfrm>
            <a:off x="779094" y="1345949"/>
            <a:ext cx="10055487" cy="1012239"/>
          </a:xfr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ES" sz="2118" dirty="0"/>
              <a:t>Es un concepto de la programación funcional que se debe aprender antes de abordar otros paradigmas. Por ejemplo, los controladores de eventos no son más que métodos que se invocan a través de delegados.</a:t>
            </a:r>
          </a:p>
          <a:p>
            <a:endParaRPr lang="es-CO" sz="2118" dirty="0"/>
          </a:p>
        </p:txBody>
      </p:sp>
    </p:spTree>
    <p:extLst>
      <p:ext uri="{BB962C8B-B14F-4D97-AF65-F5344CB8AC3E}">
        <p14:creationId xmlns:p14="http://schemas.microsoft.com/office/powerpoint/2010/main" val="354035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DA2034-E760-4DEC-8195-E5A6A99ABC5F}"/>
              </a:ext>
            </a:extLst>
          </p:cNvPr>
          <p:cNvSpPr>
            <a:spLocks noGrp="1"/>
          </p:cNvSpPr>
          <p:nvPr>
            <p:ph type="title"/>
          </p:nvPr>
        </p:nvSpPr>
        <p:spPr>
          <a:xfrm>
            <a:off x="610870" y="1000215"/>
            <a:ext cx="9559128" cy="647058"/>
          </a:xfrm>
        </p:spPr>
        <p:txBody>
          <a:bodyPr>
            <a:normAutofit fontScale="90000"/>
          </a:bodyPr>
          <a:lstStyle/>
          <a:p>
            <a:r>
              <a:rPr lang="es-ES" dirty="0"/>
              <a:t>Cómo se implementa un </a:t>
            </a:r>
            <a:r>
              <a:rPr lang="es-ES" dirty="0" err="1"/>
              <a:t>delegate</a:t>
            </a:r>
            <a:r>
              <a:rPr lang="es-ES" dirty="0"/>
              <a:t>?</a:t>
            </a:r>
            <a:endParaRPr lang="es-CO" dirty="0"/>
          </a:p>
        </p:txBody>
      </p:sp>
      <p:sp>
        <p:nvSpPr>
          <p:cNvPr id="26" name="CuadroTexto 25">
            <a:extLst>
              <a:ext uri="{FF2B5EF4-FFF2-40B4-BE49-F238E27FC236}">
                <a16:creationId xmlns:a16="http://schemas.microsoft.com/office/drawing/2014/main" id="{6BAFEF78-0AA6-4022-8764-1E0791D7A4CC}"/>
              </a:ext>
            </a:extLst>
          </p:cNvPr>
          <p:cNvSpPr txBox="1"/>
          <p:nvPr/>
        </p:nvSpPr>
        <p:spPr>
          <a:xfrm>
            <a:off x="821984" y="2621792"/>
            <a:ext cx="10548032" cy="1965987"/>
          </a:xfrm>
          <a:prstGeom prst="rect">
            <a:avLst/>
          </a:prstGeom>
          <a:noFill/>
        </p:spPr>
        <p:txBody>
          <a:bodyPr wrap="square">
            <a:spAutoFit/>
          </a:bodyPr>
          <a:lstStyle/>
          <a:p>
            <a:pPr algn="ctr"/>
            <a:r>
              <a:rPr lang="es-CO" sz="2118" dirty="0"/>
              <a:t>[privacidad] </a:t>
            </a:r>
            <a:r>
              <a:rPr lang="es-CO" sz="2118" b="1" dirty="0" err="1">
                <a:solidFill>
                  <a:schemeClr val="accent1">
                    <a:lumMod val="75000"/>
                  </a:schemeClr>
                </a:solidFill>
              </a:rPr>
              <a:t>delegate</a:t>
            </a:r>
            <a:r>
              <a:rPr lang="es-CO" sz="2118" dirty="0"/>
              <a:t> [Tipo de retorno] [Nombre del </a:t>
            </a:r>
            <a:r>
              <a:rPr lang="es-CO" sz="2118" dirty="0" err="1"/>
              <a:t>Delegate</a:t>
            </a:r>
            <a:r>
              <a:rPr lang="es-CO" sz="2118" dirty="0"/>
              <a:t>]([Parámetros de entrada])</a:t>
            </a:r>
          </a:p>
          <a:p>
            <a:pPr algn="ctr"/>
            <a:endParaRPr lang="es-CO" sz="2118" dirty="0"/>
          </a:p>
          <a:p>
            <a:pPr algn="ctr"/>
            <a:r>
              <a:rPr lang="es-CO" sz="1588" dirty="0" err="1">
                <a:solidFill>
                  <a:srgbClr val="0000FF"/>
                </a:solidFill>
                <a:latin typeface="Cascadia Mono" panose="020B0609020000020004" pitchFamily="49" charset="0"/>
              </a:rPr>
              <a:t>internal</a:t>
            </a:r>
            <a:r>
              <a:rPr lang="es-CO" sz="1588" dirty="0">
                <a:solidFill>
                  <a:srgbClr val="000000"/>
                </a:solidFill>
                <a:latin typeface="Cascadia Mono" panose="020B0609020000020004" pitchFamily="49" charset="0"/>
              </a:rPr>
              <a:t> </a:t>
            </a:r>
            <a:r>
              <a:rPr lang="es-CO" sz="1588" dirty="0" err="1">
                <a:solidFill>
                  <a:srgbClr val="0000FF"/>
                </a:solidFill>
                <a:latin typeface="Cascadia Mono" panose="020B0609020000020004" pitchFamily="49" charset="0"/>
              </a:rPr>
              <a:t>delegate</a:t>
            </a:r>
            <a:r>
              <a:rPr lang="es-CO" sz="1588" dirty="0">
                <a:solidFill>
                  <a:srgbClr val="000000"/>
                </a:solidFill>
                <a:latin typeface="Cascadia Mono" panose="020B0609020000020004" pitchFamily="49" charset="0"/>
              </a:rPr>
              <a:t> </a:t>
            </a:r>
            <a:r>
              <a:rPr lang="es-CO" sz="1588" dirty="0" err="1">
                <a:solidFill>
                  <a:srgbClr val="0000FF"/>
                </a:solidFill>
                <a:latin typeface="Cascadia Mono" panose="020B0609020000020004" pitchFamily="49" charset="0"/>
              </a:rPr>
              <a:t>string</a:t>
            </a:r>
            <a:r>
              <a:rPr lang="es-CO" sz="1588" dirty="0">
                <a:solidFill>
                  <a:srgbClr val="000000"/>
                </a:solidFill>
                <a:latin typeface="Cascadia Mono" panose="020B0609020000020004" pitchFamily="49" charset="0"/>
              </a:rPr>
              <a:t> </a:t>
            </a:r>
            <a:r>
              <a:rPr lang="es-CO" sz="1588" dirty="0" err="1">
                <a:solidFill>
                  <a:srgbClr val="2B91AF"/>
                </a:solidFill>
                <a:latin typeface="Cascadia Mono" panose="020B0609020000020004" pitchFamily="49" charset="0"/>
              </a:rPr>
              <a:t>delegado_s</a:t>
            </a:r>
            <a:r>
              <a:rPr lang="es-CO" sz="1588" dirty="0">
                <a:solidFill>
                  <a:srgbClr val="000000"/>
                </a:solidFill>
                <a:latin typeface="Cascadia Mono" panose="020B0609020000020004" pitchFamily="49" charset="0"/>
              </a:rPr>
              <a:t>(</a:t>
            </a:r>
            <a:r>
              <a:rPr lang="es-CO" sz="1588" dirty="0" err="1">
                <a:solidFill>
                  <a:srgbClr val="0000FF"/>
                </a:solidFill>
                <a:latin typeface="Cascadia Mono" panose="020B0609020000020004" pitchFamily="49" charset="0"/>
              </a:rPr>
              <a:t>string</a:t>
            </a:r>
            <a:r>
              <a:rPr lang="es-CO" sz="1588" dirty="0">
                <a:solidFill>
                  <a:srgbClr val="000000"/>
                </a:solidFill>
                <a:latin typeface="Cascadia Mono" panose="020B0609020000020004" pitchFamily="49" charset="0"/>
              </a:rPr>
              <a:t> mensaje);</a:t>
            </a:r>
          </a:p>
          <a:p>
            <a:pPr algn="ctr"/>
            <a:endParaRPr lang="es-CO" sz="1588" dirty="0">
              <a:solidFill>
                <a:srgbClr val="000000"/>
              </a:solidFill>
              <a:latin typeface="Cascadia Mono" panose="020B0609020000020004" pitchFamily="49" charset="0"/>
            </a:endParaRPr>
          </a:p>
          <a:p>
            <a:pPr algn="ctr"/>
            <a:r>
              <a:rPr lang="nn-NO" sz="1588" dirty="0">
                <a:solidFill>
                  <a:srgbClr val="0000FF"/>
                </a:solidFill>
                <a:latin typeface="Cascadia Mono" panose="020B0609020000020004" pitchFamily="49" charset="0"/>
              </a:rPr>
              <a:t>public</a:t>
            </a:r>
            <a:r>
              <a:rPr lang="nn-NO" sz="1588" dirty="0">
                <a:solidFill>
                  <a:srgbClr val="000000"/>
                </a:solidFill>
                <a:latin typeface="Cascadia Mono" panose="020B0609020000020004" pitchFamily="49" charset="0"/>
              </a:rPr>
              <a:t> </a:t>
            </a:r>
            <a:r>
              <a:rPr lang="nn-NO" sz="1588" dirty="0">
                <a:solidFill>
                  <a:srgbClr val="0000FF"/>
                </a:solidFill>
                <a:latin typeface="Cascadia Mono" panose="020B0609020000020004" pitchFamily="49" charset="0"/>
              </a:rPr>
              <a:t>delegate</a:t>
            </a:r>
            <a:r>
              <a:rPr lang="nn-NO" sz="1588" dirty="0">
                <a:solidFill>
                  <a:srgbClr val="000000"/>
                </a:solidFill>
                <a:latin typeface="Cascadia Mono" panose="020B0609020000020004" pitchFamily="49" charset="0"/>
              </a:rPr>
              <a:t> </a:t>
            </a:r>
            <a:r>
              <a:rPr lang="nn-NO" sz="1588" dirty="0">
                <a:solidFill>
                  <a:srgbClr val="0000FF"/>
                </a:solidFill>
                <a:latin typeface="Cascadia Mono" panose="020B0609020000020004" pitchFamily="49" charset="0"/>
              </a:rPr>
              <a:t>int</a:t>
            </a:r>
            <a:r>
              <a:rPr lang="nn-NO" sz="1588" dirty="0">
                <a:solidFill>
                  <a:srgbClr val="000000"/>
                </a:solidFill>
                <a:latin typeface="Cascadia Mono" panose="020B0609020000020004" pitchFamily="49" charset="0"/>
              </a:rPr>
              <a:t> </a:t>
            </a:r>
            <a:r>
              <a:rPr lang="nn-NO" sz="1588" dirty="0">
                <a:solidFill>
                  <a:srgbClr val="2B91AF"/>
                </a:solidFill>
                <a:latin typeface="Cascadia Mono" panose="020B0609020000020004" pitchFamily="49" charset="0"/>
              </a:rPr>
              <a:t>delegado_i</a:t>
            </a:r>
            <a:r>
              <a:rPr lang="nn-NO" sz="1588" dirty="0">
                <a:solidFill>
                  <a:srgbClr val="000000"/>
                </a:solidFill>
                <a:latin typeface="Cascadia Mono" panose="020B0609020000020004" pitchFamily="49" charset="0"/>
              </a:rPr>
              <a:t>(</a:t>
            </a:r>
            <a:r>
              <a:rPr lang="nn-NO" sz="1588" dirty="0">
                <a:solidFill>
                  <a:srgbClr val="0000FF"/>
                </a:solidFill>
                <a:latin typeface="Cascadia Mono" panose="020B0609020000020004" pitchFamily="49" charset="0"/>
              </a:rPr>
              <a:t>int</a:t>
            </a:r>
            <a:r>
              <a:rPr lang="nn-NO" sz="1588" dirty="0">
                <a:solidFill>
                  <a:srgbClr val="000000"/>
                </a:solidFill>
                <a:latin typeface="Cascadia Mono" panose="020B0609020000020004" pitchFamily="49" charset="0"/>
              </a:rPr>
              <a:t> val1,  </a:t>
            </a:r>
            <a:r>
              <a:rPr lang="nn-NO" sz="1588" dirty="0">
                <a:solidFill>
                  <a:srgbClr val="0000FF"/>
                </a:solidFill>
                <a:latin typeface="Cascadia Mono" panose="020B0609020000020004" pitchFamily="49" charset="0"/>
              </a:rPr>
              <a:t>int</a:t>
            </a:r>
            <a:r>
              <a:rPr lang="nn-NO" sz="1588" dirty="0">
                <a:solidFill>
                  <a:srgbClr val="000000"/>
                </a:solidFill>
                <a:latin typeface="Cascadia Mono" panose="020B0609020000020004" pitchFamily="49" charset="0"/>
              </a:rPr>
              <a:t> val2);</a:t>
            </a:r>
          </a:p>
          <a:p>
            <a:pPr algn="ctr"/>
            <a:endParaRPr lang="nn-NO" sz="1588" dirty="0">
              <a:solidFill>
                <a:srgbClr val="000000"/>
              </a:solidFill>
              <a:latin typeface="Cascadia Mono" panose="020B0609020000020004" pitchFamily="49" charset="0"/>
            </a:endParaRPr>
          </a:p>
          <a:p>
            <a:pPr algn="ctr"/>
            <a:r>
              <a:rPr lang="it-IT" sz="1588" strike="sngStrike" dirty="0">
                <a:solidFill>
                  <a:srgbClr val="0000FF"/>
                </a:solidFill>
                <a:latin typeface="Cascadia Mono" panose="020B0609020000020004" pitchFamily="49" charset="0"/>
              </a:rPr>
              <a:t>private</a:t>
            </a:r>
            <a:r>
              <a:rPr lang="it-IT" sz="1588" dirty="0">
                <a:solidFill>
                  <a:srgbClr val="000000"/>
                </a:solidFill>
                <a:latin typeface="Cascadia Mono" panose="020B0609020000020004" pitchFamily="49" charset="0"/>
              </a:rPr>
              <a:t> </a:t>
            </a:r>
            <a:r>
              <a:rPr lang="it-IT" sz="1588" dirty="0">
                <a:solidFill>
                  <a:srgbClr val="0000FF"/>
                </a:solidFill>
                <a:latin typeface="Cascadia Mono" panose="020B0609020000020004" pitchFamily="49" charset="0"/>
              </a:rPr>
              <a:t>public</a:t>
            </a:r>
            <a:r>
              <a:rPr lang="it-IT" sz="1588" dirty="0">
                <a:solidFill>
                  <a:srgbClr val="000000"/>
                </a:solidFill>
                <a:latin typeface="Cascadia Mono" panose="020B0609020000020004" pitchFamily="49" charset="0"/>
              </a:rPr>
              <a:t> </a:t>
            </a:r>
            <a:r>
              <a:rPr lang="it-IT" sz="1588" dirty="0">
                <a:solidFill>
                  <a:srgbClr val="0000FF"/>
                </a:solidFill>
                <a:latin typeface="Cascadia Mono" panose="020B0609020000020004" pitchFamily="49" charset="0"/>
              </a:rPr>
              <a:t>delegate</a:t>
            </a:r>
            <a:r>
              <a:rPr lang="it-IT" sz="1588" dirty="0">
                <a:solidFill>
                  <a:srgbClr val="000000"/>
                </a:solidFill>
                <a:latin typeface="Cascadia Mono" panose="020B0609020000020004" pitchFamily="49" charset="0"/>
              </a:rPr>
              <a:t> </a:t>
            </a:r>
            <a:r>
              <a:rPr lang="it-IT" sz="1588" dirty="0">
                <a:solidFill>
                  <a:srgbClr val="0000FF"/>
                </a:solidFill>
                <a:latin typeface="Cascadia Mono" panose="020B0609020000020004" pitchFamily="49" charset="0"/>
              </a:rPr>
              <a:t>void</a:t>
            </a:r>
            <a:r>
              <a:rPr lang="it-IT" sz="1588" dirty="0">
                <a:solidFill>
                  <a:srgbClr val="000000"/>
                </a:solidFill>
                <a:latin typeface="Cascadia Mono" panose="020B0609020000020004" pitchFamily="49" charset="0"/>
              </a:rPr>
              <a:t> </a:t>
            </a:r>
            <a:r>
              <a:rPr lang="it-IT" sz="1588" dirty="0">
                <a:solidFill>
                  <a:srgbClr val="2B91AF"/>
                </a:solidFill>
                <a:latin typeface="Cascadia Mono" panose="020B0609020000020004" pitchFamily="49" charset="0"/>
              </a:rPr>
              <a:t>delegado_v</a:t>
            </a:r>
            <a:r>
              <a:rPr lang="it-IT" sz="1588" dirty="0">
                <a:solidFill>
                  <a:srgbClr val="000000"/>
                </a:solidFill>
                <a:latin typeface="Cascadia Mono" panose="020B0609020000020004" pitchFamily="49" charset="0"/>
              </a:rPr>
              <a:t>();</a:t>
            </a:r>
            <a:endParaRPr lang="es-CO" sz="2118" dirty="0"/>
          </a:p>
        </p:txBody>
      </p:sp>
      <p:sp>
        <p:nvSpPr>
          <p:cNvPr id="14" name="CuadroTexto 13">
            <a:extLst>
              <a:ext uri="{FF2B5EF4-FFF2-40B4-BE49-F238E27FC236}">
                <a16:creationId xmlns:a16="http://schemas.microsoft.com/office/drawing/2014/main" id="{CC9B0C8D-8053-421A-8B10-6DFF01A4DD0C}"/>
              </a:ext>
            </a:extLst>
          </p:cNvPr>
          <p:cNvSpPr txBox="1"/>
          <p:nvPr/>
        </p:nvSpPr>
        <p:spPr>
          <a:xfrm>
            <a:off x="3654437" y="5450434"/>
            <a:ext cx="4572406" cy="418256"/>
          </a:xfrm>
          <a:prstGeom prst="rect">
            <a:avLst/>
          </a:prstGeom>
          <a:noFill/>
        </p:spPr>
        <p:txBody>
          <a:bodyPr wrap="none" rtlCol="0">
            <a:spAutoFit/>
          </a:bodyPr>
          <a:lstStyle/>
          <a:p>
            <a:r>
              <a:rPr lang="es-ES" sz="2118" b="1" dirty="0">
                <a:solidFill>
                  <a:srgbClr val="00B050"/>
                </a:solidFill>
              </a:rPr>
              <a:t>A quién representan estos delegados? </a:t>
            </a:r>
            <a:endParaRPr lang="es-CO" sz="2118" b="1" dirty="0">
              <a:solidFill>
                <a:srgbClr val="00B050"/>
              </a:solidFill>
            </a:endParaRPr>
          </a:p>
        </p:txBody>
      </p:sp>
      <p:sp>
        <p:nvSpPr>
          <p:cNvPr id="15" name="Flecha: hacia arriba 14">
            <a:extLst>
              <a:ext uri="{FF2B5EF4-FFF2-40B4-BE49-F238E27FC236}">
                <a16:creationId xmlns:a16="http://schemas.microsoft.com/office/drawing/2014/main" id="{0D28FAF7-1948-47A4-A43E-662ACA3E8862}"/>
              </a:ext>
            </a:extLst>
          </p:cNvPr>
          <p:cNvSpPr/>
          <p:nvPr/>
        </p:nvSpPr>
        <p:spPr>
          <a:xfrm>
            <a:off x="5742685" y="4702558"/>
            <a:ext cx="353315" cy="622397"/>
          </a:xfrm>
          <a:prstGeom prst="up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s-CO" sz="1588"/>
          </a:p>
        </p:txBody>
      </p:sp>
      <p:sp>
        <p:nvSpPr>
          <p:cNvPr id="16" name="Bocadillo: ovalado 15">
            <a:extLst>
              <a:ext uri="{FF2B5EF4-FFF2-40B4-BE49-F238E27FC236}">
                <a16:creationId xmlns:a16="http://schemas.microsoft.com/office/drawing/2014/main" id="{C8D3D680-1219-4B6D-95CD-262EB0378A69}"/>
              </a:ext>
            </a:extLst>
          </p:cNvPr>
          <p:cNvSpPr/>
          <p:nvPr/>
        </p:nvSpPr>
        <p:spPr>
          <a:xfrm>
            <a:off x="821985" y="3678166"/>
            <a:ext cx="2096818" cy="1222100"/>
          </a:xfrm>
          <a:prstGeom prst="wedgeEllipseCallout">
            <a:avLst>
              <a:gd name="adj1" fmla="val 80155"/>
              <a:gd name="adj2" fmla="val 93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588" b="1" dirty="0">
                <a:solidFill>
                  <a:schemeClr val="bg1"/>
                </a:solidFill>
              </a:rPr>
              <a:t>El ocultamiento no puede ser ni </a:t>
            </a:r>
            <a:r>
              <a:rPr lang="es-ES" sz="1588" b="1" dirty="0" err="1">
                <a:solidFill>
                  <a:schemeClr val="bg1"/>
                </a:solidFill>
              </a:rPr>
              <a:t>private</a:t>
            </a:r>
            <a:r>
              <a:rPr lang="es-ES" sz="1588" b="1" dirty="0">
                <a:solidFill>
                  <a:schemeClr val="bg1"/>
                </a:solidFill>
              </a:rPr>
              <a:t> ni </a:t>
            </a:r>
            <a:r>
              <a:rPr lang="es-ES" sz="1588" b="1" dirty="0" err="1">
                <a:solidFill>
                  <a:schemeClr val="bg1"/>
                </a:solidFill>
              </a:rPr>
              <a:t>protected</a:t>
            </a:r>
            <a:endParaRPr lang="es-CO" sz="1588" b="1" dirty="0">
              <a:solidFill>
                <a:schemeClr val="bg1"/>
              </a:solidFill>
            </a:endParaRPr>
          </a:p>
        </p:txBody>
      </p:sp>
    </p:spTree>
    <p:extLst>
      <p:ext uri="{BB962C8B-B14F-4D97-AF65-F5344CB8AC3E}">
        <p14:creationId xmlns:p14="http://schemas.microsoft.com/office/powerpoint/2010/main" val="64263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E37231-B309-4EBE-8BFC-5D63B14A0782}"/>
              </a:ext>
            </a:extLst>
          </p:cNvPr>
          <p:cNvSpPr>
            <a:spLocks noGrp="1"/>
          </p:cNvSpPr>
          <p:nvPr>
            <p:ph type="title"/>
          </p:nvPr>
        </p:nvSpPr>
        <p:spPr>
          <a:xfrm>
            <a:off x="682060" y="444527"/>
            <a:ext cx="9559128" cy="789439"/>
          </a:xfrm>
        </p:spPr>
        <p:txBody>
          <a:bodyPr>
            <a:normAutofit fontScale="90000"/>
          </a:bodyPr>
          <a:lstStyle/>
          <a:p>
            <a:r>
              <a:rPr lang="es-ES" dirty="0"/>
              <a:t>Implementación simple del delegado</a:t>
            </a:r>
            <a:endParaRPr lang="es-CO" dirty="0"/>
          </a:p>
        </p:txBody>
      </p:sp>
      <p:pic>
        <p:nvPicPr>
          <p:cNvPr id="4" name="Imagen 3">
            <a:extLst>
              <a:ext uri="{FF2B5EF4-FFF2-40B4-BE49-F238E27FC236}">
                <a16:creationId xmlns:a16="http://schemas.microsoft.com/office/drawing/2014/main" id="{D14DD097-F83D-4843-BC41-11D608AFF649}"/>
              </a:ext>
            </a:extLst>
          </p:cNvPr>
          <p:cNvPicPr>
            <a:picLocks noChangeAspect="1"/>
          </p:cNvPicPr>
          <p:nvPr/>
        </p:nvPicPr>
        <p:blipFill>
          <a:blip r:embed="rId2"/>
          <a:stretch>
            <a:fillRect/>
          </a:stretch>
        </p:blipFill>
        <p:spPr>
          <a:xfrm>
            <a:off x="1307215" y="1233966"/>
            <a:ext cx="3138157" cy="1888039"/>
          </a:xfrm>
          <a:prstGeom prst="rect">
            <a:avLst/>
          </a:prstGeom>
        </p:spPr>
      </p:pic>
      <p:pic>
        <p:nvPicPr>
          <p:cNvPr id="5" name="Imagen 4">
            <a:extLst>
              <a:ext uri="{FF2B5EF4-FFF2-40B4-BE49-F238E27FC236}">
                <a16:creationId xmlns:a16="http://schemas.microsoft.com/office/drawing/2014/main" id="{39F18317-ED92-4D18-9B49-915011919A1E}"/>
              </a:ext>
            </a:extLst>
          </p:cNvPr>
          <p:cNvPicPr>
            <a:picLocks noChangeAspect="1"/>
          </p:cNvPicPr>
          <p:nvPr/>
        </p:nvPicPr>
        <p:blipFill>
          <a:blip r:embed="rId3"/>
          <a:stretch>
            <a:fillRect/>
          </a:stretch>
        </p:blipFill>
        <p:spPr>
          <a:xfrm>
            <a:off x="7886124" y="1233966"/>
            <a:ext cx="3138157" cy="1888039"/>
          </a:xfrm>
          <a:prstGeom prst="rect">
            <a:avLst/>
          </a:prstGeom>
        </p:spPr>
      </p:pic>
      <p:pic>
        <p:nvPicPr>
          <p:cNvPr id="6" name="Imagen 5">
            <a:extLst>
              <a:ext uri="{FF2B5EF4-FFF2-40B4-BE49-F238E27FC236}">
                <a16:creationId xmlns:a16="http://schemas.microsoft.com/office/drawing/2014/main" id="{FF3AFC3A-D3C0-4245-8591-104A3FB18C19}"/>
              </a:ext>
            </a:extLst>
          </p:cNvPr>
          <p:cNvPicPr>
            <a:picLocks noChangeAspect="1"/>
          </p:cNvPicPr>
          <p:nvPr/>
        </p:nvPicPr>
        <p:blipFill>
          <a:blip r:embed="rId4"/>
          <a:stretch>
            <a:fillRect/>
          </a:stretch>
        </p:blipFill>
        <p:spPr>
          <a:xfrm>
            <a:off x="4197249" y="3911443"/>
            <a:ext cx="4259553" cy="377532"/>
          </a:xfrm>
          <a:prstGeom prst="rect">
            <a:avLst/>
          </a:prstGeom>
        </p:spPr>
      </p:pic>
      <p:pic>
        <p:nvPicPr>
          <p:cNvPr id="7" name="Imagen 6">
            <a:extLst>
              <a:ext uri="{FF2B5EF4-FFF2-40B4-BE49-F238E27FC236}">
                <a16:creationId xmlns:a16="http://schemas.microsoft.com/office/drawing/2014/main" id="{1DD69FF6-9878-43BF-B7FD-A67BFFA172DC}"/>
              </a:ext>
            </a:extLst>
          </p:cNvPr>
          <p:cNvPicPr>
            <a:picLocks noChangeAspect="1"/>
          </p:cNvPicPr>
          <p:nvPr/>
        </p:nvPicPr>
        <p:blipFill>
          <a:blip r:embed="rId5"/>
          <a:stretch>
            <a:fillRect/>
          </a:stretch>
        </p:blipFill>
        <p:spPr>
          <a:xfrm>
            <a:off x="4751849" y="4508081"/>
            <a:ext cx="3186843" cy="1825328"/>
          </a:xfrm>
          <a:prstGeom prst="rect">
            <a:avLst/>
          </a:prstGeom>
        </p:spPr>
      </p:pic>
      <p:sp>
        <p:nvSpPr>
          <p:cNvPr id="8" name="Marcador de texto 2">
            <a:extLst>
              <a:ext uri="{FF2B5EF4-FFF2-40B4-BE49-F238E27FC236}">
                <a16:creationId xmlns:a16="http://schemas.microsoft.com/office/drawing/2014/main" id="{49465B9C-ADBE-4B70-9F01-E67DF3FB23D8}"/>
              </a:ext>
            </a:extLst>
          </p:cNvPr>
          <p:cNvSpPr>
            <a:spLocks noGrp="1"/>
          </p:cNvSpPr>
          <p:nvPr>
            <p:ph type="body" sz="quarter" idx="11"/>
          </p:nvPr>
        </p:nvSpPr>
        <p:spPr>
          <a:xfrm>
            <a:off x="4461956" y="2836765"/>
            <a:ext cx="3424168" cy="965125"/>
          </a:xfrm>
        </p:spPr>
        <p:txBody>
          <a:bodyPr>
            <a:normAutofit/>
          </a:bodyPr>
          <a:lstStyle/>
          <a:p>
            <a:pPr marL="0" indent="0" algn="ctr">
              <a:lnSpc>
                <a:spcPct val="160000"/>
              </a:lnSpc>
              <a:buNone/>
            </a:pPr>
            <a:r>
              <a:rPr lang="es-ES" sz="1235" b="1" dirty="0">
                <a:highlight>
                  <a:srgbClr val="FFFF00"/>
                </a:highlight>
              </a:rPr>
              <a:t>Cualquier método de cualquier clase accesible que coincida con el tipo de delegado, se puede asignar al delegado.</a:t>
            </a:r>
          </a:p>
          <a:p>
            <a:pPr marL="0" indent="0" algn="ctr">
              <a:lnSpc>
                <a:spcPct val="160000"/>
              </a:lnSpc>
              <a:buNone/>
            </a:pPr>
            <a:endParaRPr lang="es-ES" sz="1059" b="1" dirty="0">
              <a:highlight>
                <a:srgbClr val="FFFF00"/>
              </a:highlight>
            </a:endParaRPr>
          </a:p>
          <a:p>
            <a:pPr marL="0" indent="0" algn="ctr">
              <a:lnSpc>
                <a:spcPct val="160000"/>
              </a:lnSpc>
              <a:buNone/>
            </a:pPr>
            <a:endParaRPr lang="es-CO" sz="1059" b="1" dirty="0">
              <a:highlight>
                <a:srgbClr val="FFFF00"/>
              </a:highlight>
            </a:endParaRPr>
          </a:p>
        </p:txBody>
      </p:sp>
    </p:spTree>
    <p:extLst>
      <p:ext uri="{BB962C8B-B14F-4D97-AF65-F5344CB8AC3E}">
        <p14:creationId xmlns:p14="http://schemas.microsoft.com/office/powerpoint/2010/main" val="91897902"/>
      </p:ext>
    </p:extLst>
  </p:cSld>
  <p:clrMapOvr>
    <a:masterClrMapping/>
  </p:clrMapOvr>
</p:sld>
</file>

<file path=ppt/theme/theme1.xml><?xml version="1.0" encoding="utf-8"?>
<a:theme xmlns:a="http://schemas.openxmlformats.org/drawingml/2006/main" name="GradientRise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18bab0f-20a4-4de3-a10c-e20cee96bb35}" enabled="0" method="" siteId="{618bab0f-20a4-4de3-a10c-e20cee96bb35}" removed="1"/>
</clbl:labelList>
</file>

<file path=docProps/app.xml><?xml version="1.0" encoding="utf-8"?>
<Properties xmlns="http://schemas.openxmlformats.org/officeDocument/2006/extended-properties" xmlns:vt="http://schemas.openxmlformats.org/officeDocument/2006/docPropsVTypes">
  <TotalTime>1986</TotalTime>
  <Words>1560</Words>
  <Application>Microsoft Office PowerPoint</Application>
  <PresentationFormat>Panorámica</PresentationFormat>
  <Paragraphs>175</Paragraphs>
  <Slides>26</Slides>
  <Notes>0</Notes>
  <HiddenSlides>0</HiddenSlides>
  <MMClips>0</MMClips>
  <ScaleCrop>false</ScaleCrop>
  <HeadingPairs>
    <vt:vector size="6" baseType="variant">
      <vt:variant>
        <vt:lpstr>Fuentes usadas</vt:lpstr>
      </vt:variant>
      <vt:variant>
        <vt:i4>10</vt:i4>
      </vt:variant>
      <vt:variant>
        <vt:lpstr>Tema</vt:lpstr>
      </vt:variant>
      <vt:variant>
        <vt:i4>2</vt:i4>
      </vt:variant>
      <vt:variant>
        <vt:lpstr>Títulos de diapositiva</vt:lpstr>
      </vt:variant>
      <vt:variant>
        <vt:i4>26</vt:i4>
      </vt:variant>
    </vt:vector>
  </HeadingPairs>
  <TitlesOfParts>
    <vt:vector size="38" baseType="lpstr">
      <vt:lpstr>Arial</vt:lpstr>
      <vt:lpstr>Arial Narrow</vt:lpstr>
      <vt:lpstr>Calibri</vt:lpstr>
      <vt:lpstr>Calibri Light</vt:lpstr>
      <vt:lpstr>Cascadia Mono</vt:lpstr>
      <vt:lpstr>Inter</vt:lpstr>
      <vt:lpstr>Metric</vt:lpstr>
      <vt:lpstr>Open Sans</vt:lpstr>
      <vt:lpstr>Segoe UI</vt:lpstr>
      <vt:lpstr>Tw Cen MT</vt:lpstr>
      <vt:lpstr>GradientRiseVTI</vt:lpstr>
      <vt:lpstr>1_Tema de Office</vt:lpstr>
      <vt:lpstr>Presentación de PowerPoint</vt:lpstr>
      <vt:lpstr>Qué es? </vt:lpstr>
      <vt:lpstr>Características de la programación funcional</vt:lpstr>
      <vt:lpstr>Lenguajes</vt:lpstr>
      <vt:lpstr>Ventajas</vt:lpstr>
      <vt:lpstr>Contenido</vt:lpstr>
      <vt:lpstr>DelegaDOS</vt:lpstr>
      <vt:lpstr>Cómo se implementa un delegate?</vt:lpstr>
      <vt:lpstr>Implementación simple del delegado</vt:lpstr>
      <vt:lpstr>Implementación de delegados pasados como parámetros</vt:lpstr>
      <vt:lpstr>Multicast de delegados</vt:lpstr>
      <vt:lpstr>Delegado Genérico  Método Genérico</vt:lpstr>
      <vt:lpstr>Delegado Genérico</vt:lpstr>
      <vt:lpstr>expresiones lambda con delegados</vt:lpstr>
      <vt:lpstr>Delegado Action</vt:lpstr>
      <vt:lpstr>Ejemplo lambda con delegado action</vt:lpstr>
      <vt:lpstr>DELEGADO func</vt:lpstr>
      <vt:lpstr>Ejemplo lambda con delegado FUNCTION</vt:lpstr>
      <vt:lpstr>Mutabilidad    INMutabilidad   </vt:lpstr>
      <vt:lpstr>Beneficios de la inmutabilidad</vt:lpstr>
      <vt:lpstr>Desventajas de la INmutabilidad</vt:lpstr>
      <vt:lpstr>Clase Mutable</vt:lpstr>
      <vt:lpstr>Clase inmutable (mismo ejemplo)</vt:lpstr>
      <vt:lpstr>Cuándo se usa o no la inmutabilidad</vt:lpstr>
      <vt:lpstr>Tipos anónimos</vt:lpstr>
      <vt:lpstr>Tipos anónimos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Cesar Augusto Lopez Gallego</dc:creator>
  <cp:lastModifiedBy>Cesar Augusto Lopez Gallego</cp:lastModifiedBy>
  <cp:revision>41</cp:revision>
  <dcterms:created xsi:type="dcterms:W3CDTF">2024-03-20T13:32:05Z</dcterms:created>
  <dcterms:modified xsi:type="dcterms:W3CDTF">2025-01-17T11:53:03Z</dcterms:modified>
</cp:coreProperties>
</file>