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1"/>
  </p:notesMasterIdLst>
  <p:sldIdLst>
    <p:sldId id="257" r:id="rId3"/>
    <p:sldId id="293" r:id="rId4"/>
    <p:sldId id="266" r:id="rId5"/>
    <p:sldId id="284" r:id="rId6"/>
    <p:sldId id="264" r:id="rId7"/>
    <p:sldId id="265" r:id="rId8"/>
    <p:sldId id="268" r:id="rId9"/>
    <p:sldId id="1073" r:id="rId10"/>
    <p:sldId id="283" r:id="rId11"/>
    <p:sldId id="278" r:id="rId12"/>
    <p:sldId id="280" r:id="rId13"/>
    <p:sldId id="279" r:id="rId14"/>
    <p:sldId id="1071" r:id="rId15"/>
    <p:sldId id="1072" r:id="rId16"/>
    <p:sldId id="1070" r:id="rId17"/>
    <p:sldId id="273" r:id="rId18"/>
    <p:sldId id="261" r:id="rId19"/>
    <p:sldId id="343" r:id="rId20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8ABC0-81A1-25DB-2968-4CD6AEB52C57}" v="27" dt="2025-01-16T10:15:24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40" autoAdjust="0"/>
    <p:restoredTop sz="94343" autoAdjust="0"/>
  </p:normalViewPr>
  <p:slideViewPr>
    <p:cSldViewPr snapToGrid="0">
      <p:cViewPr varScale="1">
        <p:scale>
          <a:sx n="51" d="100"/>
          <a:sy n="51" d="100"/>
        </p:scale>
        <p:origin x="848" y="5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CE70AC3A-A0B2-4224-8974-20EC31D02411}"/>
    <pc:docChg chg="custSel addSld delSld modSld">
      <pc:chgData name="Cesar Augusto Lopez Gallego" userId="0dfa9112-9251-4882-b472-cf2dfcee09d1" providerId="ADAL" clId="{CE70AC3A-A0B2-4224-8974-20EC31D02411}" dt="2024-01-23T13:48:35.343" v="378" actId="20577"/>
      <pc:docMkLst>
        <pc:docMk/>
      </pc:docMkLst>
      <pc:sldChg chg="addSp delSp modSp mod">
        <pc:chgData name="Cesar Augusto Lopez Gallego" userId="0dfa9112-9251-4882-b472-cf2dfcee09d1" providerId="ADAL" clId="{CE70AC3A-A0B2-4224-8974-20EC31D02411}" dt="2024-01-22T14:56:56.905" v="38" actId="20577"/>
        <pc:sldMkLst>
          <pc:docMk/>
          <pc:sldMk cId="819288712" sldId="300"/>
        </pc:sldMkLst>
        <pc:spChg chg="mod">
          <ac:chgData name="Cesar Augusto Lopez Gallego" userId="0dfa9112-9251-4882-b472-cf2dfcee09d1" providerId="ADAL" clId="{CE70AC3A-A0B2-4224-8974-20EC31D02411}" dt="2024-01-22T14:56:52.192" v="37" actId="27636"/>
          <ac:spMkLst>
            <pc:docMk/>
            <pc:sldMk cId="819288712" sldId="300"/>
            <ac:spMk id="5" creationId="{00000000-0000-0000-0000-000000000000}"/>
          </ac:spMkLst>
        </pc:spChg>
        <pc:spChg chg="mod">
          <ac:chgData name="Cesar Augusto Lopez Gallego" userId="0dfa9112-9251-4882-b472-cf2dfcee09d1" providerId="ADAL" clId="{CE70AC3A-A0B2-4224-8974-20EC31D02411}" dt="2024-01-22T14:56:56.905" v="38" actId="20577"/>
          <ac:spMkLst>
            <pc:docMk/>
            <pc:sldMk cId="819288712" sldId="300"/>
            <ac:spMk id="6" creationId="{00000000-0000-0000-0000-000000000000}"/>
          </ac:spMkLst>
        </pc:spChg>
        <pc:picChg chg="del mod">
          <ac:chgData name="Cesar Augusto Lopez Gallego" userId="0dfa9112-9251-4882-b472-cf2dfcee09d1" providerId="ADAL" clId="{CE70AC3A-A0B2-4224-8974-20EC31D02411}" dt="2024-01-22T14:56:31.052" v="28" actId="478"/>
          <ac:picMkLst>
            <pc:docMk/>
            <pc:sldMk cId="819288712" sldId="300"/>
            <ac:picMk id="3" creationId="{00000000-0000-0000-0000-000000000000}"/>
          </ac:picMkLst>
        </pc:picChg>
        <pc:picChg chg="add mod">
          <ac:chgData name="Cesar Augusto Lopez Gallego" userId="0dfa9112-9251-4882-b472-cf2dfcee09d1" providerId="ADAL" clId="{CE70AC3A-A0B2-4224-8974-20EC31D02411}" dt="2024-01-22T14:56:37.926" v="32" actId="1076"/>
          <ac:picMkLst>
            <pc:docMk/>
            <pc:sldMk cId="819288712" sldId="300"/>
            <ac:picMk id="4" creationId="{E724ECCE-CC24-430F-BC77-1693B6959581}"/>
          </ac:picMkLst>
        </pc:picChg>
      </pc:sldChg>
      <pc:sldChg chg="delSp modSp mod">
        <pc:chgData name="Cesar Augusto Lopez Gallego" userId="0dfa9112-9251-4882-b472-cf2dfcee09d1" providerId="ADAL" clId="{CE70AC3A-A0B2-4224-8974-20EC31D02411}" dt="2024-01-23T00:09:42.045" v="295"/>
        <pc:sldMkLst>
          <pc:docMk/>
          <pc:sldMk cId="2185264058" sldId="301"/>
        </pc:sldMkLst>
        <pc:spChg chg="mod">
          <ac:chgData name="Cesar Augusto Lopez Gallego" userId="0dfa9112-9251-4882-b472-cf2dfcee09d1" providerId="ADAL" clId="{CE70AC3A-A0B2-4224-8974-20EC31D02411}" dt="2024-01-23T00:07:58.867" v="293" actId="20577"/>
          <ac:spMkLst>
            <pc:docMk/>
            <pc:sldMk cId="2185264058" sldId="301"/>
            <ac:spMk id="3" creationId="{00000000-0000-0000-0000-000000000000}"/>
          </ac:spMkLst>
        </pc:spChg>
        <pc:picChg chg="del">
          <ac:chgData name="Cesar Augusto Lopez Gallego" userId="0dfa9112-9251-4882-b472-cf2dfcee09d1" providerId="ADAL" clId="{CE70AC3A-A0B2-4224-8974-20EC31D02411}" dt="2024-01-23T00:09:42.045" v="295"/>
          <ac:picMkLst>
            <pc:docMk/>
            <pc:sldMk cId="2185264058" sldId="301"/>
            <ac:picMk id="5" creationId="{DEE13615-5A75-4B59-A0CA-E75D2F4C83CB}"/>
          </ac:picMkLst>
        </pc:picChg>
      </pc:sldChg>
      <pc:sldChg chg="modSp mod">
        <pc:chgData name="Cesar Augusto Lopez Gallego" userId="0dfa9112-9251-4882-b472-cf2dfcee09d1" providerId="ADAL" clId="{CE70AC3A-A0B2-4224-8974-20EC31D02411}" dt="2024-01-23T13:48:35.343" v="378" actId="20577"/>
        <pc:sldMkLst>
          <pc:docMk/>
          <pc:sldMk cId="1648083925" sldId="330"/>
        </pc:sldMkLst>
        <pc:spChg chg="mod">
          <ac:chgData name="Cesar Augusto Lopez Gallego" userId="0dfa9112-9251-4882-b472-cf2dfcee09d1" providerId="ADAL" clId="{CE70AC3A-A0B2-4224-8974-20EC31D02411}" dt="2024-01-23T13:48:35.343" v="378" actId="20577"/>
          <ac:spMkLst>
            <pc:docMk/>
            <pc:sldMk cId="1648083925" sldId="330"/>
            <ac:spMk id="5" creationId="{BF4D977B-FF9D-4150-8EA0-0FA45E09B693}"/>
          </ac:spMkLst>
        </pc:spChg>
      </pc:sldChg>
      <pc:sldChg chg="new del">
        <pc:chgData name="Cesar Augusto Lopez Gallego" userId="0dfa9112-9251-4882-b472-cf2dfcee09d1" providerId="ADAL" clId="{CE70AC3A-A0B2-4224-8974-20EC31D02411}" dt="2024-01-23T00:09:48.159" v="296" actId="47"/>
        <pc:sldMkLst>
          <pc:docMk/>
          <pc:sldMk cId="4002958323" sldId="370"/>
        </pc:sldMkLst>
      </pc:sldChg>
      <pc:sldChg chg="addSp delSp modSp mod">
        <pc:chgData name="Cesar Augusto Lopez Gallego" userId="0dfa9112-9251-4882-b472-cf2dfcee09d1" providerId="ADAL" clId="{CE70AC3A-A0B2-4224-8974-20EC31D02411}" dt="2024-01-23T00:14:43.579" v="372" actId="1076"/>
        <pc:sldMkLst>
          <pc:docMk/>
          <pc:sldMk cId="3447092870" sldId="1061"/>
        </pc:sldMkLst>
        <pc:spChg chg="del">
          <ac:chgData name="Cesar Augusto Lopez Gallego" userId="0dfa9112-9251-4882-b472-cf2dfcee09d1" providerId="ADAL" clId="{CE70AC3A-A0B2-4224-8974-20EC31D02411}" dt="2024-01-23T00:10:04.447" v="298" actId="478"/>
          <ac:spMkLst>
            <pc:docMk/>
            <pc:sldMk cId="3447092870" sldId="1061"/>
            <ac:spMk id="7" creationId="{D22244BB-1BB0-43AD-A5CC-E683573661E5}"/>
          </ac:spMkLst>
        </pc:spChg>
        <pc:spChg chg="add mod">
          <ac:chgData name="Cesar Augusto Lopez Gallego" userId="0dfa9112-9251-4882-b472-cf2dfcee09d1" providerId="ADAL" clId="{CE70AC3A-A0B2-4224-8974-20EC31D02411}" dt="2024-01-23T00:14:43.579" v="372" actId="1076"/>
          <ac:spMkLst>
            <pc:docMk/>
            <pc:sldMk cId="3447092870" sldId="1061"/>
            <ac:spMk id="8" creationId="{656A0B15-AD26-442C-B561-91A4F3734813}"/>
          </ac:spMkLst>
        </pc:spChg>
        <pc:picChg chg="del">
          <ac:chgData name="Cesar Augusto Lopez Gallego" userId="0dfa9112-9251-4882-b472-cf2dfcee09d1" providerId="ADAL" clId="{CE70AC3A-A0B2-4224-8974-20EC31D02411}" dt="2024-01-23T00:10:00.554" v="297" actId="478"/>
          <ac:picMkLst>
            <pc:docMk/>
            <pc:sldMk cId="3447092870" sldId="1061"/>
            <ac:picMk id="5" creationId="{9DA67860-3FBF-4ABF-8B65-E4B3BF51BB2F}"/>
          </ac:picMkLst>
        </pc:picChg>
        <pc:picChg chg="add del mod">
          <ac:chgData name="Cesar Augusto Lopez Gallego" userId="0dfa9112-9251-4882-b472-cf2dfcee09d1" providerId="ADAL" clId="{CE70AC3A-A0B2-4224-8974-20EC31D02411}" dt="2024-01-23T00:14:04.817" v="358" actId="478"/>
          <ac:picMkLst>
            <pc:docMk/>
            <pc:sldMk cId="3447092870" sldId="1061"/>
            <ac:picMk id="6" creationId="{F5D888AD-5EB6-4ADB-BA3E-220C6834935F}"/>
          </ac:picMkLst>
        </pc:picChg>
        <pc:picChg chg="add del mod">
          <ac:chgData name="Cesar Augusto Lopez Gallego" userId="0dfa9112-9251-4882-b472-cf2dfcee09d1" providerId="ADAL" clId="{CE70AC3A-A0B2-4224-8974-20EC31D02411}" dt="2024-01-23T00:14:11.450" v="363" actId="478"/>
          <ac:picMkLst>
            <pc:docMk/>
            <pc:sldMk cId="3447092870" sldId="1061"/>
            <ac:picMk id="10" creationId="{7697F170-E89B-407D-B769-E27E2BC787CB}"/>
          </ac:picMkLst>
        </pc:picChg>
        <pc:picChg chg="add mod">
          <ac:chgData name="Cesar Augusto Lopez Gallego" userId="0dfa9112-9251-4882-b472-cf2dfcee09d1" providerId="ADAL" clId="{CE70AC3A-A0B2-4224-8974-20EC31D02411}" dt="2024-01-23T00:14:32.174" v="367" actId="1076"/>
          <ac:picMkLst>
            <pc:docMk/>
            <pc:sldMk cId="3447092870" sldId="1061"/>
            <ac:picMk id="12" creationId="{C274CF94-2198-4704-8859-5000A910D9BF}"/>
          </ac:picMkLst>
        </pc:picChg>
      </pc:sldChg>
    </pc:docChg>
  </pc:docChgLst>
  <pc:docChgLst>
    <pc:chgData name="Cesar Augusto Lopez Gallego" userId="0dfa9112-9251-4882-b472-cf2dfcee09d1" providerId="ADAL" clId="{15E7FA73-8433-4A3A-9360-CE2E84966F23}"/>
    <pc:docChg chg="custSel addSld delSld modSld sldOrd">
      <pc:chgData name="Cesar Augusto Lopez Gallego" userId="0dfa9112-9251-4882-b472-cf2dfcee09d1" providerId="ADAL" clId="{15E7FA73-8433-4A3A-9360-CE2E84966F23}" dt="2025-01-14T23:00:13.001" v="679" actId="6549"/>
      <pc:docMkLst>
        <pc:docMk/>
      </pc:docMkLst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353304031" sldId="258"/>
        </pc:sldMkLst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1922129907" sldId="259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050228165" sldId="260"/>
        </pc:sldMkLst>
      </pc:sldChg>
      <pc:sldChg chg="add ord">
        <pc:chgData name="Cesar Augusto Lopez Gallego" userId="0dfa9112-9251-4882-b472-cf2dfcee09d1" providerId="ADAL" clId="{15E7FA73-8433-4A3A-9360-CE2E84966F23}" dt="2025-01-05T21:16:16.065" v="145"/>
        <pc:sldMkLst>
          <pc:docMk/>
          <pc:sldMk cId="2865716570" sldId="261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004444061" sldId="262"/>
        </pc:sldMkLst>
      </pc:sldChg>
      <pc:sldChg chg="add">
        <pc:chgData name="Cesar Augusto Lopez Gallego" userId="0dfa9112-9251-4882-b472-cf2dfcee09d1" providerId="ADAL" clId="{15E7FA73-8433-4A3A-9360-CE2E84966F23}" dt="2025-01-07T11:55:45.066" v="225"/>
        <pc:sldMkLst>
          <pc:docMk/>
          <pc:sldMk cId="1233465093" sldId="264"/>
        </pc:sldMkLst>
      </pc:sldChg>
      <pc:sldChg chg="modSp add del mod">
        <pc:chgData name="Cesar Augusto Lopez Gallego" userId="0dfa9112-9251-4882-b472-cf2dfcee09d1" providerId="ADAL" clId="{15E7FA73-8433-4A3A-9360-CE2E84966F23}" dt="2025-01-07T11:55:38.548" v="224" actId="2696"/>
        <pc:sldMkLst>
          <pc:docMk/>
          <pc:sldMk cId="4159059918" sldId="264"/>
        </pc:sldMkLst>
        <pc:spChg chg="mod">
          <ac:chgData name="Cesar Augusto Lopez Gallego" userId="0dfa9112-9251-4882-b472-cf2dfcee09d1" providerId="ADAL" clId="{15E7FA73-8433-4A3A-9360-CE2E84966F23}" dt="2025-01-05T21:08:20.443" v="113" actId="27636"/>
          <ac:spMkLst>
            <pc:docMk/>
            <pc:sldMk cId="4159059918" sldId="264"/>
            <ac:spMk id="2" creationId="{74DE9057-E5C7-4672-8250-9758BDE99808}"/>
          </ac:spMkLst>
        </pc:spChg>
        <pc:spChg chg="mod">
          <ac:chgData name="Cesar Augusto Lopez Gallego" userId="0dfa9112-9251-4882-b472-cf2dfcee09d1" providerId="ADAL" clId="{15E7FA73-8433-4A3A-9360-CE2E84966F23}" dt="2025-01-07T11:50:38.607" v="223" actId="20577"/>
          <ac:spMkLst>
            <pc:docMk/>
            <pc:sldMk cId="4159059918" sldId="264"/>
            <ac:spMk id="4" creationId="{FBC632B1-84FC-42E5-96A6-DE0075FB301A}"/>
          </ac:spMkLst>
        </pc:spChg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971311857" sldId="265"/>
        </pc:sldMkLst>
      </pc:sldChg>
      <pc:sldChg chg="modSp mod">
        <pc:chgData name="Cesar Augusto Lopez Gallego" userId="0dfa9112-9251-4882-b472-cf2dfcee09d1" providerId="ADAL" clId="{15E7FA73-8433-4A3A-9360-CE2E84966F23}" dt="2025-01-05T21:09:01.105" v="114" actId="27636"/>
        <pc:sldMkLst>
          <pc:docMk/>
          <pc:sldMk cId="2916204133" sldId="265"/>
        </pc:sldMkLst>
        <pc:spChg chg="mod">
          <ac:chgData name="Cesar Augusto Lopez Gallego" userId="0dfa9112-9251-4882-b472-cf2dfcee09d1" providerId="ADAL" clId="{15E7FA73-8433-4A3A-9360-CE2E84966F23}" dt="2025-01-05T21:09:01.105" v="114" actId="27636"/>
          <ac:spMkLst>
            <pc:docMk/>
            <pc:sldMk cId="2916204133" sldId="265"/>
            <ac:spMk id="3" creationId="{9E2CC5E4-BE47-4610-A2CD-B3C9BE633A83}"/>
          </ac:spMkLst>
        </pc:spChg>
      </pc:sldChg>
      <pc:sldChg chg="modSp mod">
        <pc:chgData name="Cesar Augusto Lopez Gallego" userId="0dfa9112-9251-4882-b472-cf2dfcee09d1" providerId="ADAL" clId="{15E7FA73-8433-4A3A-9360-CE2E84966F23}" dt="2025-01-05T21:05:23.969" v="110" actId="27636"/>
        <pc:sldMkLst>
          <pc:docMk/>
          <pc:sldMk cId="361829030" sldId="266"/>
        </pc:sldMkLst>
        <pc:spChg chg="mod">
          <ac:chgData name="Cesar Augusto Lopez Gallego" userId="0dfa9112-9251-4882-b472-cf2dfcee09d1" providerId="ADAL" clId="{15E7FA73-8433-4A3A-9360-CE2E84966F23}" dt="2025-01-05T21:05:23.969" v="110" actId="27636"/>
          <ac:spMkLst>
            <pc:docMk/>
            <pc:sldMk cId="361829030" sldId="266"/>
            <ac:spMk id="2" creationId="{D9382965-3B10-45AE-8E19-293521F46807}"/>
          </ac:spMkLst>
        </pc:spChg>
        <pc:spChg chg="mod">
          <ac:chgData name="Cesar Augusto Lopez Gallego" userId="0dfa9112-9251-4882-b472-cf2dfcee09d1" providerId="ADAL" clId="{15E7FA73-8433-4A3A-9360-CE2E84966F23}" dt="2025-01-05T21:05:23.969" v="109" actId="27636"/>
          <ac:spMkLst>
            <pc:docMk/>
            <pc:sldMk cId="361829030" sldId="266"/>
            <ac:spMk id="5" creationId="{87006B5A-37CA-4389-8625-93D4195E07BF}"/>
          </ac:spMkLst>
        </pc:spChg>
      </pc:sldChg>
      <pc:sldChg chg="modSp mod">
        <pc:chgData name="Cesar Augusto Lopez Gallego" userId="0dfa9112-9251-4882-b472-cf2dfcee09d1" providerId="ADAL" clId="{15E7FA73-8433-4A3A-9360-CE2E84966F23}" dt="2025-01-07T01:19:18.082" v="198" actId="1076"/>
        <pc:sldMkLst>
          <pc:docMk/>
          <pc:sldMk cId="1488820089" sldId="268"/>
        </pc:sldMkLst>
        <pc:spChg chg="mod">
          <ac:chgData name="Cesar Augusto Lopez Gallego" userId="0dfa9112-9251-4882-b472-cf2dfcee09d1" providerId="ADAL" clId="{15E7FA73-8433-4A3A-9360-CE2E84966F23}" dt="2025-01-05T21:09:01.137" v="116" actId="27636"/>
          <ac:spMkLst>
            <pc:docMk/>
            <pc:sldMk cId="1488820089" sldId="268"/>
            <ac:spMk id="2" creationId="{5B6A2E8D-CBAD-4671-8493-F8761CDC85E9}"/>
          </ac:spMkLst>
        </pc:spChg>
        <pc:spChg chg="mod">
          <ac:chgData name="Cesar Augusto Lopez Gallego" userId="0dfa9112-9251-4882-b472-cf2dfcee09d1" providerId="ADAL" clId="{15E7FA73-8433-4A3A-9360-CE2E84966F23}" dt="2025-01-07T01:19:18.082" v="198" actId="1076"/>
          <ac:spMkLst>
            <pc:docMk/>
            <pc:sldMk cId="1488820089" sldId="268"/>
            <ac:spMk id="3" creationId="{80D81927-66D7-4A16-BE50-84FF01BC0EC7}"/>
          </ac:spMkLst>
        </pc:spChg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529712626" sldId="273"/>
        </pc:sldMkLst>
      </pc:sldChg>
      <pc:sldChg chg="add">
        <pc:chgData name="Cesar Augusto Lopez Gallego" userId="0dfa9112-9251-4882-b472-cf2dfcee09d1" providerId="ADAL" clId="{15E7FA73-8433-4A3A-9360-CE2E84966F23}" dt="2025-01-05T21:10:15.405" v="117"/>
        <pc:sldMkLst>
          <pc:docMk/>
          <pc:sldMk cId="3581881813" sldId="273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73067880" sldId="274"/>
        </pc:sldMkLst>
      </pc:sldChg>
      <pc:sldChg chg="add del">
        <pc:chgData name="Cesar Augusto Lopez Gallego" userId="0dfa9112-9251-4882-b472-cf2dfcee09d1" providerId="ADAL" clId="{15E7FA73-8433-4A3A-9360-CE2E84966F23}" dt="2025-01-05T21:10:54.273" v="119" actId="2696"/>
        <pc:sldMkLst>
          <pc:docMk/>
          <pc:sldMk cId="2184097664" sldId="274"/>
        </pc:sldMkLst>
      </pc:sldChg>
      <pc:sldChg chg="add del">
        <pc:chgData name="Cesar Augusto Lopez Gallego" userId="0dfa9112-9251-4882-b472-cf2dfcee09d1" providerId="ADAL" clId="{15E7FA73-8433-4A3A-9360-CE2E84966F23}" dt="2025-01-05T21:10:54.273" v="119" actId="2696"/>
        <pc:sldMkLst>
          <pc:docMk/>
          <pc:sldMk cId="1924670140" sldId="275"/>
        </pc:sldMkLst>
      </pc:sldChg>
      <pc:sldChg chg="modSp add mod">
        <pc:chgData name="Cesar Augusto Lopez Gallego" userId="0dfa9112-9251-4882-b472-cf2dfcee09d1" providerId="ADAL" clId="{15E7FA73-8433-4A3A-9360-CE2E84966F23}" dt="2025-01-07T11:58:54.618" v="418" actId="20577"/>
        <pc:sldMkLst>
          <pc:docMk/>
          <pc:sldMk cId="2358682146" sldId="278"/>
        </pc:sldMkLst>
        <pc:spChg chg="mod">
          <ac:chgData name="Cesar Augusto Lopez Gallego" userId="0dfa9112-9251-4882-b472-cf2dfcee09d1" providerId="ADAL" clId="{15E7FA73-8433-4A3A-9360-CE2E84966F23}" dt="2025-01-05T21:12:31.625" v="123" actId="20577"/>
          <ac:spMkLst>
            <pc:docMk/>
            <pc:sldMk cId="2358682146" sldId="278"/>
            <ac:spMk id="2" creationId="{21DFF3A8-55EF-4581-A1E8-D1DC6E098478}"/>
          </ac:spMkLst>
        </pc:spChg>
        <pc:spChg chg="mod">
          <ac:chgData name="Cesar Augusto Lopez Gallego" userId="0dfa9112-9251-4882-b472-cf2dfcee09d1" providerId="ADAL" clId="{15E7FA73-8433-4A3A-9360-CE2E84966F23}" dt="2025-01-07T11:58:54.618" v="418" actId="20577"/>
          <ac:spMkLst>
            <pc:docMk/>
            <pc:sldMk cId="2358682146" sldId="278"/>
            <ac:spMk id="3" creationId="{6F0356C9-C68F-49FE-BC6B-54437EA7A4C0}"/>
          </ac:spMkLst>
        </pc:spChg>
      </pc:sldChg>
      <pc:sldChg chg="modSp add mod">
        <pc:chgData name="Cesar Augusto Lopez Gallego" userId="0dfa9112-9251-4882-b472-cf2dfcee09d1" providerId="ADAL" clId="{15E7FA73-8433-4A3A-9360-CE2E84966F23}" dt="2025-01-14T23:00:13.001" v="679" actId="6549"/>
        <pc:sldMkLst>
          <pc:docMk/>
          <pc:sldMk cId="2392269169" sldId="279"/>
        </pc:sldMkLst>
        <pc:spChg chg="mod">
          <ac:chgData name="Cesar Augusto Lopez Gallego" userId="0dfa9112-9251-4882-b472-cf2dfcee09d1" providerId="ADAL" clId="{15E7FA73-8433-4A3A-9360-CE2E84966F23}" dt="2025-01-07T01:20:37.626" v="212" actId="20577"/>
          <ac:spMkLst>
            <pc:docMk/>
            <pc:sldMk cId="2392269169" sldId="279"/>
            <ac:spMk id="2" creationId="{08963B80-7A52-4312-A34F-12B540493DEB}"/>
          </ac:spMkLst>
        </pc:spChg>
        <pc:spChg chg="mod">
          <ac:chgData name="Cesar Augusto Lopez Gallego" userId="0dfa9112-9251-4882-b472-cf2dfcee09d1" providerId="ADAL" clId="{15E7FA73-8433-4A3A-9360-CE2E84966F23}" dt="2025-01-14T23:00:13.001" v="679" actId="6549"/>
          <ac:spMkLst>
            <pc:docMk/>
            <pc:sldMk cId="2392269169" sldId="279"/>
            <ac:spMk id="3" creationId="{27131413-FAF0-471D-8E13-D28EB87EC485}"/>
          </ac:spMkLst>
        </pc:spChg>
        <pc:spChg chg="mod">
          <ac:chgData name="Cesar Augusto Lopez Gallego" userId="0dfa9112-9251-4882-b472-cf2dfcee09d1" providerId="ADAL" clId="{15E7FA73-8433-4A3A-9360-CE2E84966F23}" dt="2025-01-05T21:15:53.068" v="136" actId="27636"/>
          <ac:spMkLst>
            <pc:docMk/>
            <pc:sldMk cId="2392269169" sldId="279"/>
            <ac:spMk id="4" creationId="{8F7A8E61-DD1D-48E8-9933-30D8A2EC9B2E}"/>
          </ac:spMkLst>
        </pc:spChg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20304519" sldId="280"/>
        </pc:sldMkLst>
      </pc:sldChg>
      <pc:sldChg chg="modSp add mod">
        <pc:chgData name="Cesar Augusto Lopez Gallego" userId="0dfa9112-9251-4882-b472-cf2dfcee09d1" providerId="ADAL" clId="{15E7FA73-8433-4A3A-9360-CE2E84966F23}" dt="2025-01-05T21:12:48.450" v="127" actId="20577"/>
        <pc:sldMkLst>
          <pc:docMk/>
          <pc:sldMk cId="511479126" sldId="280"/>
        </pc:sldMkLst>
        <pc:spChg chg="mod">
          <ac:chgData name="Cesar Augusto Lopez Gallego" userId="0dfa9112-9251-4882-b472-cf2dfcee09d1" providerId="ADAL" clId="{15E7FA73-8433-4A3A-9360-CE2E84966F23}" dt="2025-01-05T21:12:48.450" v="127" actId="20577"/>
          <ac:spMkLst>
            <pc:docMk/>
            <pc:sldMk cId="511479126" sldId="280"/>
            <ac:spMk id="2" creationId="{AAAA4811-EA8B-464A-819D-FCBBAAB7E9A8}"/>
          </ac:spMkLst>
        </pc:spChg>
      </pc:sldChg>
      <pc:sldChg chg="modSp add mod">
        <pc:chgData name="Cesar Augusto Lopez Gallego" userId="0dfa9112-9251-4882-b472-cf2dfcee09d1" providerId="ADAL" clId="{15E7FA73-8433-4A3A-9360-CE2E84966F23}" dt="2025-01-05T21:12:24.950" v="122" actId="20577"/>
        <pc:sldMkLst>
          <pc:docMk/>
          <pc:sldMk cId="2473792924" sldId="283"/>
        </pc:sldMkLst>
        <pc:spChg chg="mod">
          <ac:chgData name="Cesar Augusto Lopez Gallego" userId="0dfa9112-9251-4882-b472-cf2dfcee09d1" providerId="ADAL" clId="{15E7FA73-8433-4A3A-9360-CE2E84966F23}" dt="2025-01-05T21:12:24.950" v="122" actId="20577"/>
          <ac:spMkLst>
            <pc:docMk/>
            <pc:sldMk cId="2473792924" sldId="283"/>
            <ac:spMk id="3" creationId="{45230D3A-9A65-4780-9840-E7E9D4A7A72B}"/>
          </ac:spMkLst>
        </pc:spChg>
      </pc:sldChg>
      <pc:sldChg chg="add">
        <pc:chgData name="Cesar Augusto Lopez Gallego" userId="0dfa9112-9251-4882-b472-cf2dfcee09d1" providerId="ADAL" clId="{15E7FA73-8433-4A3A-9360-CE2E84966F23}" dt="2025-01-05T21:05:34.327" v="111"/>
        <pc:sldMkLst>
          <pc:docMk/>
          <pc:sldMk cId="1159116163" sldId="284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764826338" sldId="284"/>
        </pc:sldMkLst>
      </pc:sldChg>
      <pc:sldChg chg="modSp mod">
        <pc:chgData name="Cesar Augusto Lopez Gallego" userId="0dfa9112-9251-4882-b472-cf2dfcee09d1" providerId="ADAL" clId="{15E7FA73-8433-4A3A-9360-CE2E84966F23}" dt="2025-01-05T21:04:56.213" v="107" actId="27636"/>
        <pc:sldMkLst>
          <pc:docMk/>
          <pc:sldMk cId="2825917325" sldId="293"/>
        </pc:sldMkLst>
        <pc:spChg chg="mod">
          <ac:chgData name="Cesar Augusto Lopez Gallego" userId="0dfa9112-9251-4882-b472-cf2dfcee09d1" providerId="ADAL" clId="{15E7FA73-8433-4A3A-9360-CE2E84966F23}" dt="2025-01-05T21:04:56.213" v="107" actId="27636"/>
          <ac:spMkLst>
            <pc:docMk/>
            <pc:sldMk cId="2825917325" sldId="293"/>
            <ac:spMk id="5" creationId="{00000000-0000-0000-0000-000000000000}"/>
          </ac:spMkLst>
        </pc:spChg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819288712" sldId="300"/>
        </pc:sldMkLst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2185264058" sldId="301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423332342" sldId="304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761741592" sldId="305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041611342" sldId="306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489347042" sldId="307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279094473" sldId="308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78970548" sldId="309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118450459" sldId="310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9219014" sldId="315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39829236" sldId="322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14163328" sldId="323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9862443" sldId="324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533899571" sldId="328"/>
        </pc:sldMkLst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2079602644" sldId="329"/>
        </pc:sldMkLst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1648083925" sldId="330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81773568" sldId="331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815665009" sldId="332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803461586" sldId="339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329998408" sldId="347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501479964" sldId="348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380108282" sldId="349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783397484" sldId="350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049252334" sldId="351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304244720" sldId="352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2074760" sldId="353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28068433" sldId="354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689159161" sldId="355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04777161" sldId="356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071179966" sldId="357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670529725" sldId="358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331560824" sldId="359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353717146" sldId="360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723346320" sldId="361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60743708" sldId="362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536229016" sldId="363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3261759864" sldId="364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136986053" sldId="365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973437303" sldId="366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4198278941" sldId="367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1098088623" sldId="368"/>
        </pc:sldMkLst>
      </pc:sldChg>
      <pc:sldChg chg="del">
        <pc:chgData name="Cesar Augusto Lopez Gallego" userId="0dfa9112-9251-4882-b472-cf2dfcee09d1" providerId="ADAL" clId="{15E7FA73-8433-4A3A-9360-CE2E84966F23}" dt="2025-01-05T21:05:04.378" v="108" actId="47"/>
        <pc:sldMkLst>
          <pc:docMk/>
          <pc:sldMk cId="2497544976" sldId="369"/>
        </pc:sldMkLst>
      </pc:sldChg>
      <pc:sldChg chg="del">
        <pc:chgData name="Cesar Augusto Lopez Gallego" userId="0dfa9112-9251-4882-b472-cf2dfcee09d1" providerId="ADAL" clId="{15E7FA73-8433-4A3A-9360-CE2E84966F23}" dt="2025-01-05T21:03:59.247" v="0" actId="47"/>
        <pc:sldMkLst>
          <pc:docMk/>
          <pc:sldMk cId="4273355344" sldId="1060"/>
        </pc:sldMkLst>
      </pc:sldChg>
      <pc:sldChg chg="addSp delSp modSp add mod">
        <pc:chgData name="Cesar Augusto Lopez Gallego" userId="0dfa9112-9251-4882-b472-cf2dfcee09d1" providerId="ADAL" clId="{15E7FA73-8433-4A3A-9360-CE2E84966F23}" dt="2025-01-05T21:21:11.531" v="166" actId="478"/>
        <pc:sldMkLst>
          <pc:docMk/>
          <pc:sldMk cId="4124852766" sldId="1070"/>
        </pc:sldMkLst>
        <pc:spChg chg="del mod">
          <ac:chgData name="Cesar Augusto Lopez Gallego" userId="0dfa9112-9251-4882-b472-cf2dfcee09d1" providerId="ADAL" clId="{15E7FA73-8433-4A3A-9360-CE2E84966F23}" dt="2025-01-05T21:21:08.824" v="165" actId="21"/>
          <ac:spMkLst>
            <pc:docMk/>
            <pc:sldMk cId="4124852766" sldId="1070"/>
            <ac:spMk id="2" creationId="{D2742769-7DA7-488F-8BA8-DA8D71A7D502}"/>
          </ac:spMkLst>
        </pc:spChg>
        <pc:spChg chg="add del mod">
          <ac:chgData name="Cesar Augusto Lopez Gallego" userId="0dfa9112-9251-4882-b472-cf2dfcee09d1" providerId="ADAL" clId="{15E7FA73-8433-4A3A-9360-CE2E84966F23}" dt="2025-01-05T21:21:11.531" v="166" actId="478"/>
          <ac:spMkLst>
            <pc:docMk/>
            <pc:sldMk cId="4124852766" sldId="1070"/>
            <ac:spMk id="4" creationId="{A656D43E-2C74-4F0E-AFCC-9CD7692751A1}"/>
          </ac:spMkLst>
        </pc:spChg>
      </pc:sldChg>
      <pc:sldChg chg="addSp delSp modSp new mod modClrScheme chgLayout">
        <pc:chgData name="Cesar Augusto Lopez Gallego" userId="0dfa9112-9251-4882-b472-cf2dfcee09d1" providerId="ADAL" clId="{15E7FA73-8433-4A3A-9360-CE2E84966F23}" dt="2025-01-05T21:21:39.559" v="197" actId="20577"/>
        <pc:sldMkLst>
          <pc:docMk/>
          <pc:sldMk cId="1260261371" sldId="1071"/>
        </pc:sldMkLst>
        <pc:spChg chg="del">
          <ac:chgData name="Cesar Augusto Lopez Gallego" userId="0dfa9112-9251-4882-b472-cf2dfcee09d1" providerId="ADAL" clId="{15E7FA73-8433-4A3A-9360-CE2E84966F23}" dt="2025-01-05T21:21:15.993" v="168"/>
          <ac:spMkLst>
            <pc:docMk/>
            <pc:sldMk cId="1260261371" sldId="1071"/>
            <ac:spMk id="2" creationId="{EF771730-3921-40FF-AD9A-DCCEEA29CFCB}"/>
          </ac:spMkLst>
        </pc:spChg>
        <pc:spChg chg="del mod ord">
          <ac:chgData name="Cesar Augusto Lopez Gallego" userId="0dfa9112-9251-4882-b472-cf2dfcee09d1" providerId="ADAL" clId="{15E7FA73-8433-4A3A-9360-CE2E84966F23}" dt="2025-01-05T21:21:30.997" v="190" actId="700"/>
          <ac:spMkLst>
            <pc:docMk/>
            <pc:sldMk cId="1260261371" sldId="1071"/>
            <ac:spMk id="3" creationId="{E19C73B7-0A19-4201-A4B4-3A0F700F69ED}"/>
          </ac:spMkLst>
        </pc:spChg>
        <pc:spChg chg="add mod ord">
          <ac:chgData name="Cesar Augusto Lopez Gallego" userId="0dfa9112-9251-4882-b472-cf2dfcee09d1" providerId="ADAL" clId="{15E7FA73-8433-4A3A-9360-CE2E84966F23}" dt="2025-01-05T21:21:39.559" v="197" actId="20577"/>
          <ac:spMkLst>
            <pc:docMk/>
            <pc:sldMk cId="1260261371" sldId="1071"/>
            <ac:spMk id="4" creationId="{AEEA0A8A-485C-43B4-946C-E16D84699B4E}"/>
          </ac:spMkLst>
        </pc:spChg>
        <pc:spChg chg="add mod ord">
          <ac:chgData name="Cesar Augusto Lopez Gallego" userId="0dfa9112-9251-4882-b472-cf2dfcee09d1" providerId="ADAL" clId="{15E7FA73-8433-4A3A-9360-CE2E84966F23}" dt="2025-01-05T21:21:30.997" v="190" actId="700"/>
          <ac:spMkLst>
            <pc:docMk/>
            <pc:sldMk cId="1260261371" sldId="1071"/>
            <ac:spMk id="5" creationId="{CA83569A-DD55-4369-BE7F-35D14511B0D3}"/>
          </ac:spMkLst>
        </pc:spChg>
      </pc:sldChg>
      <pc:sldChg chg="add">
        <pc:chgData name="Cesar Augusto Lopez Gallego" userId="0dfa9112-9251-4882-b472-cf2dfcee09d1" providerId="ADAL" clId="{15E7FA73-8433-4A3A-9360-CE2E84966F23}" dt="2025-01-05T21:21:35.410" v="191"/>
        <pc:sldMkLst>
          <pc:docMk/>
          <pc:sldMk cId="1485087086" sldId="1072"/>
        </pc:sldMkLst>
      </pc:sldChg>
      <pc:sldChg chg="modSp new mod">
        <pc:chgData name="Cesar Augusto Lopez Gallego" userId="0dfa9112-9251-4882-b472-cf2dfcee09d1" providerId="ADAL" clId="{15E7FA73-8433-4A3A-9360-CE2E84966F23}" dt="2025-01-07T12:01:44.661" v="672" actId="207"/>
        <pc:sldMkLst>
          <pc:docMk/>
          <pc:sldMk cId="2906717378" sldId="1073"/>
        </pc:sldMkLst>
        <pc:spChg chg="mod">
          <ac:chgData name="Cesar Augusto Lopez Gallego" userId="0dfa9112-9251-4882-b472-cf2dfcee09d1" providerId="ADAL" clId="{15E7FA73-8433-4A3A-9360-CE2E84966F23}" dt="2025-01-07T11:56:05.177" v="238" actId="20577"/>
          <ac:spMkLst>
            <pc:docMk/>
            <pc:sldMk cId="2906717378" sldId="1073"/>
            <ac:spMk id="2" creationId="{58FAC4BE-5A28-405F-A170-30441E89E2EB}"/>
          </ac:spMkLst>
        </pc:spChg>
        <pc:spChg chg="mod">
          <ac:chgData name="Cesar Augusto Lopez Gallego" userId="0dfa9112-9251-4882-b472-cf2dfcee09d1" providerId="ADAL" clId="{15E7FA73-8433-4A3A-9360-CE2E84966F23}" dt="2025-01-07T12:01:44.661" v="672" actId="207"/>
          <ac:spMkLst>
            <pc:docMk/>
            <pc:sldMk cId="2906717378" sldId="1073"/>
            <ac:spMk id="3" creationId="{63A211FA-FBAC-4E2E-87D6-9A196DAF64F6}"/>
          </ac:spMkLst>
        </pc:spChg>
      </pc:sldChg>
    </pc:docChg>
  </pc:docChgLst>
  <pc:docChgLst>
    <pc:chgData name="Cesar Augusto Lopez Gallego" userId="0dfa9112-9251-4882-b472-cf2dfcee09d1" providerId="ADAL" clId="{B6E2DFB7-6D57-42C8-80F8-0FCD067BED23}"/>
    <pc:docChg chg="delSld modSld">
      <pc:chgData name="Cesar Augusto Lopez Gallego" userId="0dfa9112-9251-4882-b472-cf2dfcee09d1" providerId="ADAL" clId="{B6E2DFB7-6D57-42C8-80F8-0FCD067BED23}" dt="2023-07-18T21:45:16.866" v="2" actId="2696"/>
      <pc:docMkLst>
        <pc:docMk/>
      </pc:docMkLst>
      <pc:sldChg chg="modSp del">
        <pc:chgData name="Cesar Augusto Lopez Gallego" userId="0dfa9112-9251-4882-b472-cf2dfcee09d1" providerId="ADAL" clId="{B6E2DFB7-6D57-42C8-80F8-0FCD067BED23}" dt="2023-07-18T21:45:03.525" v="1" actId="2696"/>
        <pc:sldMkLst>
          <pc:docMk/>
          <pc:sldMk cId="66052470" sldId="287"/>
        </pc:sldMkLst>
        <pc:spChg chg="mod">
          <ac:chgData name="Cesar Augusto Lopez Gallego" userId="0dfa9112-9251-4882-b472-cf2dfcee09d1" providerId="ADAL" clId="{B6E2DFB7-6D57-42C8-80F8-0FCD067BED23}" dt="2023-07-18T21:44:33.206" v="0" actId="6549"/>
          <ac:spMkLst>
            <pc:docMk/>
            <pc:sldMk cId="66052470" sldId="287"/>
            <ac:spMk id="4" creationId="{00000000-0000-0000-0000-000000000000}"/>
          </ac:spMkLst>
        </pc:spChg>
      </pc:sldChg>
      <pc:sldChg chg="del">
        <pc:chgData name="Cesar Augusto Lopez Gallego" userId="0dfa9112-9251-4882-b472-cf2dfcee09d1" providerId="ADAL" clId="{B6E2DFB7-6D57-42C8-80F8-0FCD067BED23}" dt="2023-07-18T21:45:16.866" v="2" actId="2696"/>
        <pc:sldMkLst>
          <pc:docMk/>
          <pc:sldMk cId="2339927360" sldId="345"/>
        </pc:sldMkLst>
      </pc:sldChg>
    </pc:docChg>
  </pc:docChgLst>
  <pc:docChgLst>
    <pc:chgData name="Cesar Augusto Lopez Gallego" userId="S::cesar.lopezg@upb.edu.co::0dfa9112-9251-4882-b472-cf2dfcee09d1" providerId="AD" clId="Web-{7C28ABC0-81A1-25DB-2968-4CD6AEB52C57}"/>
    <pc:docChg chg="addSld delSld modSld">
      <pc:chgData name="Cesar Augusto Lopez Gallego" userId="S::cesar.lopezg@upb.edu.co::0dfa9112-9251-4882-b472-cf2dfcee09d1" providerId="AD" clId="Web-{7C28ABC0-81A1-25DB-2968-4CD6AEB52C57}" dt="2025-01-16T10:15:24.411" v="25"/>
      <pc:docMkLst>
        <pc:docMk/>
      </pc:docMkLst>
      <pc:sldChg chg="modSp">
        <pc:chgData name="Cesar Augusto Lopez Gallego" userId="S::cesar.lopezg@upb.edu.co::0dfa9112-9251-4882-b472-cf2dfcee09d1" providerId="AD" clId="Web-{7C28ABC0-81A1-25DB-2968-4CD6AEB52C57}" dt="2025-01-16T10:15:11.098" v="23" actId="1076"/>
        <pc:sldMkLst>
          <pc:docMk/>
          <pc:sldMk cId="2906717378" sldId="1073"/>
        </pc:sldMkLst>
        <pc:spChg chg="mod">
          <ac:chgData name="Cesar Augusto Lopez Gallego" userId="S::cesar.lopezg@upb.edu.co::0dfa9112-9251-4882-b472-cf2dfcee09d1" providerId="AD" clId="Web-{7C28ABC0-81A1-25DB-2968-4CD6AEB52C57}" dt="2025-01-16T10:15:11.098" v="23" actId="1076"/>
          <ac:spMkLst>
            <pc:docMk/>
            <pc:sldMk cId="2906717378" sldId="1073"/>
            <ac:spMk id="3" creationId="{63A211FA-FBAC-4E2E-87D6-9A196DAF64F6}"/>
          </ac:spMkLst>
        </pc:spChg>
      </pc:sldChg>
      <pc:sldChg chg="new del">
        <pc:chgData name="Cesar Augusto Lopez Gallego" userId="S::cesar.lopezg@upb.edu.co::0dfa9112-9251-4882-b472-cf2dfcee09d1" providerId="AD" clId="Web-{7C28ABC0-81A1-25DB-2968-4CD6AEB52C57}" dt="2025-01-16T10:15:24.411" v="25"/>
        <pc:sldMkLst>
          <pc:docMk/>
          <pc:sldMk cId="4292605690" sldId="1074"/>
        </pc:sldMkLst>
      </pc:sldChg>
    </pc:docChg>
  </pc:docChgLst>
  <pc:docChgLst>
    <pc:chgData name="Cesar Augusto Lopez Gallego" userId="0dfa9112-9251-4882-b472-cf2dfcee09d1" providerId="ADAL" clId="{D332CE1B-8691-4F31-BD4B-E2B7D93EBC4C}"/>
    <pc:docChg chg="undo custSel addSld delSld modSld">
      <pc:chgData name="Cesar Augusto Lopez Gallego" userId="0dfa9112-9251-4882-b472-cf2dfcee09d1" providerId="ADAL" clId="{D332CE1B-8691-4F31-BD4B-E2B7D93EBC4C}" dt="2025-01-05T21:02:04.460" v="61" actId="1076"/>
      <pc:docMkLst>
        <pc:docMk/>
      </pc:docMkLst>
      <pc:sldChg chg="del">
        <pc:chgData name="Cesar Augusto Lopez Gallego" userId="0dfa9112-9251-4882-b472-cf2dfcee09d1" providerId="ADAL" clId="{D332CE1B-8691-4F31-BD4B-E2B7D93EBC4C}" dt="2025-01-05T20:57:17.703" v="23" actId="47"/>
        <pc:sldMkLst>
          <pc:docMk/>
          <pc:sldMk cId="418644272" sldId="264"/>
        </pc:sldMkLst>
      </pc:sldChg>
      <pc:sldChg chg="del">
        <pc:chgData name="Cesar Augusto Lopez Gallego" userId="0dfa9112-9251-4882-b472-cf2dfcee09d1" providerId="ADAL" clId="{D332CE1B-8691-4F31-BD4B-E2B7D93EBC4C}" dt="2025-01-05T20:57:53.773" v="24" actId="47"/>
        <pc:sldMkLst>
          <pc:docMk/>
          <pc:sldMk cId="501813480" sldId="266"/>
        </pc:sldMkLst>
      </pc:sldChg>
      <pc:sldChg chg="del">
        <pc:chgData name="Cesar Augusto Lopez Gallego" userId="0dfa9112-9251-4882-b472-cf2dfcee09d1" providerId="ADAL" clId="{D332CE1B-8691-4F31-BD4B-E2B7D93EBC4C}" dt="2025-01-05T20:57:59.963" v="26" actId="47"/>
        <pc:sldMkLst>
          <pc:docMk/>
          <pc:sldMk cId="283053262" sldId="268"/>
        </pc:sldMkLst>
      </pc:sldChg>
      <pc:sldChg chg="add del">
        <pc:chgData name="Cesar Augusto Lopez Gallego" userId="0dfa9112-9251-4882-b472-cf2dfcee09d1" providerId="ADAL" clId="{D332CE1B-8691-4F31-BD4B-E2B7D93EBC4C}" dt="2025-01-05T20:59:40.586" v="38" actId="47"/>
        <pc:sldMkLst>
          <pc:docMk/>
          <pc:sldMk cId="3372015608" sldId="269"/>
        </pc:sldMkLst>
      </pc:sldChg>
      <pc:sldChg chg="addSp delSp modSp mod">
        <pc:chgData name="Cesar Augusto Lopez Gallego" userId="0dfa9112-9251-4882-b472-cf2dfcee09d1" providerId="ADAL" clId="{D332CE1B-8691-4F31-BD4B-E2B7D93EBC4C}" dt="2025-01-05T21:01:29.791" v="58" actId="1076"/>
        <pc:sldMkLst>
          <pc:docMk/>
          <pc:sldMk cId="273067880" sldId="274"/>
        </pc:sldMkLst>
        <pc:spChg chg="mod">
          <ac:chgData name="Cesar Augusto Lopez Gallego" userId="0dfa9112-9251-4882-b472-cf2dfcee09d1" providerId="ADAL" clId="{D332CE1B-8691-4F31-BD4B-E2B7D93EBC4C}" dt="2025-01-05T21:01:00.142" v="46" actId="14100"/>
          <ac:spMkLst>
            <pc:docMk/>
            <pc:sldMk cId="273067880" sldId="274"/>
            <ac:spMk id="3" creationId="{00000000-0000-0000-0000-000000000000}"/>
          </ac:spMkLst>
        </pc:spChg>
        <pc:spChg chg="mod">
          <ac:chgData name="Cesar Augusto Lopez Gallego" userId="0dfa9112-9251-4882-b472-cf2dfcee09d1" providerId="ADAL" clId="{D332CE1B-8691-4F31-BD4B-E2B7D93EBC4C}" dt="2025-01-05T21:01:17.451" v="53" actId="1076"/>
          <ac:spMkLst>
            <pc:docMk/>
            <pc:sldMk cId="273067880" sldId="274"/>
            <ac:spMk id="4" creationId="{00000000-0000-0000-0000-000000000000}"/>
          </ac:spMkLst>
        </pc:spChg>
        <pc:spChg chg="add del mod">
          <ac:chgData name="Cesar Augusto Lopez Gallego" userId="0dfa9112-9251-4882-b472-cf2dfcee09d1" providerId="ADAL" clId="{D332CE1B-8691-4F31-BD4B-E2B7D93EBC4C}" dt="2025-01-05T21:01:21.678" v="54" actId="21"/>
          <ac:spMkLst>
            <pc:docMk/>
            <pc:sldMk cId="273067880" sldId="274"/>
            <ac:spMk id="5" creationId="{D2046982-CFAC-40D4-96D3-941A26AFC6C5}"/>
          </ac:spMkLst>
        </pc:spChg>
        <pc:spChg chg="add del mod">
          <ac:chgData name="Cesar Augusto Lopez Gallego" userId="0dfa9112-9251-4882-b472-cf2dfcee09d1" providerId="ADAL" clId="{D332CE1B-8691-4F31-BD4B-E2B7D93EBC4C}" dt="2025-01-05T21:01:21.678" v="54" actId="21"/>
          <ac:spMkLst>
            <pc:docMk/>
            <pc:sldMk cId="273067880" sldId="274"/>
            <ac:spMk id="6" creationId="{F81955BF-08F2-4336-90B0-AF4EA57E276F}"/>
          </ac:spMkLst>
        </pc:spChg>
        <pc:spChg chg="add del mod">
          <ac:chgData name="Cesar Augusto Lopez Gallego" userId="0dfa9112-9251-4882-b472-cf2dfcee09d1" providerId="ADAL" clId="{D332CE1B-8691-4F31-BD4B-E2B7D93EBC4C}" dt="2025-01-05T21:01:21.678" v="54" actId="21"/>
          <ac:spMkLst>
            <pc:docMk/>
            <pc:sldMk cId="273067880" sldId="274"/>
            <ac:spMk id="9" creationId="{9C9F1434-B186-4888-B14C-D30D91EC4B10}"/>
          </ac:spMkLst>
        </pc:spChg>
        <pc:picChg chg="add mod">
          <ac:chgData name="Cesar Augusto Lopez Gallego" userId="0dfa9112-9251-4882-b472-cf2dfcee09d1" providerId="ADAL" clId="{D332CE1B-8691-4F31-BD4B-E2B7D93EBC4C}" dt="2025-01-05T21:01:29.791" v="58" actId="1076"/>
          <ac:picMkLst>
            <pc:docMk/>
            <pc:sldMk cId="273067880" sldId="274"/>
            <ac:picMk id="13" creationId="{1B3E8BC3-74E0-49C7-881B-AD165D1581BD}"/>
          </ac:picMkLst>
        </pc:picChg>
        <pc:cxnChg chg="add del mod">
          <ac:chgData name="Cesar Augusto Lopez Gallego" userId="0dfa9112-9251-4882-b472-cf2dfcee09d1" providerId="ADAL" clId="{D332CE1B-8691-4F31-BD4B-E2B7D93EBC4C}" dt="2025-01-05T21:01:21.678" v="54" actId="21"/>
          <ac:cxnSpMkLst>
            <pc:docMk/>
            <pc:sldMk cId="273067880" sldId="274"/>
            <ac:cxnSpMk id="7" creationId="{20C91E28-001C-40B5-9342-0B57B5FED9C0}"/>
          </ac:cxnSpMkLst>
        </pc:cxnChg>
        <pc:cxnChg chg="add del mod">
          <ac:chgData name="Cesar Augusto Lopez Gallego" userId="0dfa9112-9251-4882-b472-cf2dfcee09d1" providerId="ADAL" clId="{D332CE1B-8691-4F31-BD4B-E2B7D93EBC4C}" dt="2025-01-05T21:01:21.678" v="54" actId="21"/>
          <ac:cxnSpMkLst>
            <pc:docMk/>
            <pc:sldMk cId="273067880" sldId="274"/>
            <ac:cxnSpMk id="8" creationId="{42465EC8-81D7-4651-A072-C8EE5413100F}"/>
          </ac:cxnSpMkLst>
        </pc:cxnChg>
        <pc:cxnChg chg="add del mod">
          <ac:chgData name="Cesar Augusto Lopez Gallego" userId="0dfa9112-9251-4882-b472-cf2dfcee09d1" providerId="ADAL" clId="{D332CE1B-8691-4F31-BD4B-E2B7D93EBC4C}" dt="2025-01-05T21:01:21.678" v="54" actId="21"/>
          <ac:cxnSpMkLst>
            <pc:docMk/>
            <pc:sldMk cId="273067880" sldId="274"/>
            <ac:cxnSpMk id="10" creationId="{748CCA52-5031-41FD-B391-6AE685EB5AF0}"/>
          </ac:cxnSpMkLst>
        </pc:cxnChg>
        <pc:cxnChg chg="add del mod">
          <ac:chgData name="Cesar Augusto Lopez Gallego" userId="0dfa9112-9251-4882-b472-cf2dfcee09d1" providerId="ADAL" clId="{D332CE1B-8691-4F31-BD4B-E2B7D93EBC4C}" dt="2025-01-05T21:01:21.678" v="54" actId="21"/>
          <ac:cxnSpMkLst>
            <pc:docMk/>
            <pc:sldMk cId="273067880" sldId="274"/>
            <ac:cxnSpMk id="11" creationId="{9BBA44FD-5F2B-48D2-B165-3A55A8D90DA3}"/>
          </ac:cxnSpMkLst>
        </pc:cxnChg>
        <pc:cxnChg chg="add del mod">
          <ac:chgData name="Cesar Augusto Lopez Gallego" userId="0dfa9112-9251-4882-b472-cf2dfcee09d1" providerId="ADAL" clId="{D332CE1B-8691-4F31-BD4B-E2B7D93EBC4C}" dt="2025-01-05T21:01:21.678" v="54" actId="21"/>
          <ac:cxnSpMkLst>
            <pc:docMk/>
            <pc:sldMk cId="273067880" sldId="274"/>
            <ac:cxnSpMk id="12" creationId="{29EA8660-C53F-4819-B462-754FBEF1CDF3}"/>
          </ac:cxnSpMkLst>
        </pc:cxnChg>
      </pc:sldChg>
      <pc:sldChg chg="add del">
        <pc:chgData name="Cesar Augusto Lopez Gallego" userId="0dfa9112-9251-4882-b472-cf2dfcee09d1" providerId="ADAL" clId="{D332CE1B-8691-4F31-BD4B-E2B7D93EBC4C}" dt="2025-01-05T21:00:45.342" v="43" actId="47"/>
        <pc:sldMkLst>
          <pc:docMk/>
          <pc:sldMk cId="1415353157" sldId="275"/>
        </pc:sldMkLst>
      </pc:sldChg>
      <pc:sldChg chg="add del">
        <pc:chgData name="Cesar Augusto Lopez Gallego" userId="0dfa9112-9251-4882-b472-cf2dfcee09d1" providerId="ADAL" clId="{D332CE1B-8691-4F31-BD4B-E2B7D93EBC4C}" dt="2025-01-05T20:59:01.044" v="32" actId="47"/>
        <pc:sldMkLst>
          <pc:docMk/>
          <pc:sldMk cId="120304519" sldId="280"/>
        </pc:sldMkLst>
      </pc:sldChg>
      <pc:sldChg chg="del">
        <pc:chgData name="Cesar Augusto Lopez Gallego" userId="0dfa9112-9251-4882-b472-cf2dfcee09d1" providerId="ADAL" clId="{D332CE1B-8691-4F31-BD4B-E2B7D93EBC4C}" dt="2025-01-05T21:00:10.565" v="40" actId="47"/>
        <pc:sldMkLst>
          <pc:docMk/>
          <pc:sldMk cId="1096558306" sldId="281"/>
        </pc:sldMkLst>
      </pc:sldChg>
      <pc:sldChg chg="del">
        <pc:chgData name="Cesar Augusto Lopez Gallego" userId="0dfa9112-9251-4882-b472-cf2dfcee09d1" providerId="ADAL" clId="{D332CE1B-8691-4F31-BD4B-E2B7D93EBC4C}" dt="2025-01-05T20:59:52.025" v="39" actId="47"/>
        <pc:sldMkLst>
          <pc:docMk/>
          <pc:sldMk cId="1506343744" sldId="299"/>
        </pc:sldMkLst>
      </pc:sldChg>
      <pc:sldChg chg="del">
        <pc:chgData name="Cesar Augusto Lopez Gallego" userId="0dfa9112-9251-4882-b472-cf2dfcee09d1" providerId="ADAL" clId="{D332CE1B-8691-4F31-BD4B-E2B7D93EBC4C}" dt="2025-01-05T20:57:55.465" v="25" actId="47"/>
        <pc:sldMkLst>
          <pc:docMk/>
          <pc:sldMk cId="1815613807" sldId="302"/>
        </pc:sldMkLst>
      </pc:sldChg>
      <pc:sldChg chg="del">
        <pc:chgData name="Cesar Augusto Lopez Gallego" userId="0dfa9112-9251-4882-b472-cf2dfcee09d1" providerId="ADAL" clId="{D332CE1B-8691-4F31-BD4B-E2B7D93EBC4C}" dt="2025-01-05T20:58:00.783" v="27" actId="47"/>
        <pc:sldMkLst>
          <pc:docMk/>
          <pc:sldMk cId="3827250905" sldId="303"/>
        </pc:sldMkLst>
      </pc:sldChg>
      <pc:sldChg chg="addSp modSp mod">
        <pc:chgData name="Cesar Augusto Lopez Gallego" userId="0dfa9112-9251-4882-b472-cf2dfcee09d1" providerId="ADAL" clId="{D332CE1B-8691-4F31-BD4B-E2B7D93EBC4C}" dt="2025-01-05T20:59:37.175" v="37" actId="1076"/>
        <pc:sldMkLst>
          <pc:docMk/>
          <pc:sldMk cId="1423332342" sldId="304"/>
        </pc:sldMkLst>
        <pc:picChg chg="add mod">
          <ac:chgData name="Cesar Augusto Lopez Gallego" userId="0dfa9112-9251-4882-b472-cf2dfcee09d1" providerId="ADAL" clId="{D332CE1B-8691-4F31-BD4B-E2B7D93EBC4C}" dt="2025-01-05T20:59:37.175" v="37" actId="1076"/>
          <ac:picMkLst>
            <pc:docMk/>
            <pc:sldMk cId="1423332342" sldId="304"/>
            <ac:picMk id="5" creationId="{F9D1FD58-EF19-415A-8475-10D5D4D9636C}"/>
          </ac:picMkLst>
        </pc:picChg>
      </pc:sldChg>
      <pc:sldChg chg="del">
        <pc:chgData name="Cesar Augusto Lopez Gallego" userId="0dfa9112-9251-4882-b472-cf2dfcee09d1" providerId="ADAL" clId="{D332CE1B-8691-4F31-BD4B-E2B7D93EBC4C}" dt="2025-01-05T20:57:07.264" v="22" actId="2696"/>
        <pc:sldMkLst>
          <pc:docMk/>
          <pc:sldMk cId="3882702588" sldId="320"/>
        </pc:sldMkLst>
      </pc:sldChg>
      <pc:sldChg chg="del">
        <pc:chgData name="Cesar Augusto Lopez Gallego" userId="0dfa9112-9251-4882-b472-cf2dfcee09d1" providerId="ADAL" clId="{D332CE1B-8691-4F31-BD4B-E2B7D93EBC4C}" dt="2025-01-05T20:57:07.264" v="22" actId="2696"/>
        <pc:sldMkLst>
          <pc:docMk/>
          <pc:sldMk cId="1834511215" sldId="321"/>
        </pc:sldMkLst>
      </pc:sldChg>
      <pc:sldChg chg="modSp mod">
        <pc:chgData name="Cesar Augusto Lopez Gallego" userId="0dfa9112-9251-4882-b472-cf2dfcee09d1" providerId="ADAL" clId="{D332CE1B-8691-4F31-BD4B-E2B7D93EBC4C}" dt="2025-01-05T20:56:55.486" v="21" actId="207"/>
        <pc:sldMkLst>
          <pc:docMk/>
          <pc:sldMk cId="439829236" sldId="322"/>
        </pc:sldMkLst>
        <pc:spChg chg="mod">
          <ac:chgData name="Cesar Augusto Lopez Gallego" userId="0dfa9112-9251-4882-b472-cf2dfcee09d1" providerId="ADAL" clId="{D332CE1B-8691-4F31-BD4B-E2B7D93EBC4C}" dt="2025-01-05T20:56:52.011" v="20" actId="207"/>
          <ac:spMkLst>
            <pc:docMk/>
            <pc:sldMk cId="439829236" sldId="322"/>
            <ac:spMk id="7" creationId="{17AABC88-0369-4140-8443-56AE27058991}"/>
          </ac:spMkLst>
        </pc:spChg>
        <pc:spChg chg="mod">
          <ac:chgData name="Cesar Augusto Lopez Gallego" userId="0dfa9112-9251-4882-b472-cf2dfcee09d1" providerId="ADAL" clId="{D332CE1B-8691-4F31-BD4B-E2B7D93EBC4C}" dt="2025-01-05T20:56:55.486" v="21" actId="207"/>
          <ac:spMkLst>
            <pc:docMk/>
            <pc:sldMk cId="439829236" sldId="322"/>
            <ac:spMk id="8" creationId="{33E0E3CC-D696-4810-927B-41ADA4D310A1}"/>
          </ac:spMkLst>
        </pc:spChg>
      </pc:sldChg>
      <pc:sldChg chg="modSp mod">
        <pc:chgData name="Cesar Augusto Lopez Gallego" userId="0dfa9112-9251-4882-b472-cf2dfcee09d1" providerId="ADAL" clId="{D332CE1B-8691-4F31-BD4B-E2B7D93EBC4C}" dt="2025-01-05T21:02:04.460" v="61" actId="1076"/>
        <pc:sldMkLst>
          <pc:docMk/>
          <pc:sldMk cId="3261759864" sldId="364"/>
        </pc:sldMkLst>
        <pc:picChg chg="mod">
          <ac:chgData name="Cesar Augusto Lopez Gallego" userId="0dfa9112-9251-4882-b472-cf2dfcee09d1" providerId="ADAL" clId="{D332CE1B-8691-4F31-BD4B-E2B7D93EBC4C}" dt="2025-01-05T21:02:04.460" v="61" actId="1076"/>
          <ac:picMkLst>
            <pc:docMk/>
            <pc:sldMk cId="3261759864" sldId="364"/>
            <ac:picMk id="3" creationId="{8E6CE3C7-A8C9-46D4-8911-6E09FF810709}"/>
          </ac:picMkLst>
        </pc:picChg>
      </pc:sldChg>
      <pc:sldChg chg="modSp mod">
        <pc:chgData name="Cesar Augusto Lopez Gallego" userId="0dfa9112-9251-4882-b472-cf2dfcee09d1" providerId="ADAL" clId="{D332CE1B-8691-4F31-BD4B-E2B7D93EBC4C}" dt="2025-01-05T20:56:12.757" v="19" actId="1076"/>
        <pc:sldMkLst>
          <pc:docMk/>
          <pc:sldMk cId="4273355344" sldId="1060"/>
        </pc:sldMkLst>
        <pc:spChg chg="mod">
          <ac:chgData name="Cesar Augusto Lopez Gallego" userId="0dfa9112-9251-4882-b472-cf2dfcee09d1" providerId="ADAL" clId="{D332CE1B-8691-4F31-BD4B-E2B7D93EBC4C}" dt="2025-01-05T20:56:12.757" v="19" actId="1076"/>
          <ac:spMkLst>
            <pc:docMk/>
            <pc:sldMk cId="4273355344" sldId="1060"/>
            <ac:spMk id="3" creationId="{031140E7-010D-47CD-B1A5-55729F49EBB9}"/>
          </ac:spMkLst>
        </pc:spChg>
      </pc:sldChg>
    </pc:docChg>
  </pc:docChgLst>
  <pc:docChgLst>
    <pc:chgData name="Cesar Augusto Lopez Gallego" userId="0dfa9112-9251-4882-b472-cf2dfcee09d1" providerId="ADAL" clId="{AB12C4D5-F8E9-473E-B44F-E606091E5539}"/>
    <pc:docChg chg="delSld">
      <pc:chgData name="Cesar Augusto Lopez Gallego" userId="0dfa9112-9251-4882-b472-cf2dfcee09d1" providerId="ADAL" clId="{AB12C4D5-F8E9-473E-B44F-E606091E5539}" dt="2024-07-17T18:27:51.234" v="0" actId="47"/>
      <pc:docMkLst>
        <pc:docMk/>
      </pc:docMkLst>
      <pc:sldChg chg="del">
        <pc:chgData name="Cesar Augusto Lopez Gallego" userId="0dfa9112-9251-4882-b472-cf2dfcee09d1" providerId="ADAL" clId="{AB12C4D5-F8E9-473E-B44F-E606091E5539}" dt="2024-07-17T18:27:51.234" v="0" actId="47"/>
        <pc:sldMkLst>
          <pc:docMk/>
          <pc:sldMk cId="3447092870" sldId="10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24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75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27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2444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174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7734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8272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8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775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02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92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16/01/2025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16/01/2025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12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s-es/dotnet/csharp/language-reference/operators/lambda-expressions" TargetMode="External"/><Relationship Id="rId2" Type="http://schemas.openxmlformats.org/officeDocument/2006/relationships/hyperlink" Target="https://thatcsharpguy.com/tv/funcional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UploadFile/72d20e/concept-of-linq-with-C-Sharp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DFF3A8-55EF-4581-A1E8-D1DC6E098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LINQ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0356C9-C68F-49FE-BC6B-54437EA7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 err="1"/>
              <a:t>Language</a:t>
            </a:r>
            <a:r>
              <a:rPr lang="es-ES" dirty="0"/>
              <a:t> </a:t>
            </a:r>
            <a:r>
              <a:rPr lang="es-ES" dirty="0" err="1"/>
              <a:t>Integrated</a:t>
            </a:r>
            <a:r>
              <a:rPr lang="es-ES" dirty="0"/>
              <a:t> </a:t>
            </a:r>
            <a:r>
              <a:rPr lang="es-ES" dirty="0" err="1"/>
              <a:t>Query</a:t>
            </a:r>
            <a:endParaRPr lang="es-ES" dirty="0"/>
          </a:p>
          <a:p>
            <a:r>
              <a:rPr lang="es-ES" dirty="0"/>
              <a:t>Para el caso de </a:t>
            </a:r>
            <a:r>
              <a:rPr lang="es-ES" dirty="0" err="1"/>
              <a:t>.Net</a:t>
            </a:r>
            <a:r>
              <a:rPr lang="es-ES" dirty="0"/>
              <a:t> es una extensión que provee métodos que siguen el paradigma funcional y simplifican el trabajo con diferentes fuentes de datos, entre ellas:</a:t>
            </a:r>
          </a:p>
          <a:p>
            <a:pPr lvl="1"/>
            <a:r>
              <a:rPr lang="es-ES" dirty="0">
                <a:solidFill>
                  <a:schemeClr val="bg1"/>
                </a:solidFill>
                <a:highlight>
                  <a:srgbClr val="008000"/>
                </a:highlight>
              </a:rPr>
              <a:t>Cualquier objeto que implemente colecciones incluyendo la interface </a:t>
            </a:r>
            <a:r>
              <a:rPr lang="es-ES" dirty="0" err="1">
                <a:solidFill>
                  <a:schemeClr val="bg1"/>
                </a:solidFill>
                <a:highlight>
                  <a:srgbClr val="008000"/>
                </a:highlight>
              </a:rPr>
              <a:t>IEnumerable</a:t>
            </a:r>
            <a:r>
              <a:rPr lang="es-ES" dirty="0">
                <a:solidFill>
                  <a:schemeClr val="bg1"/>
                </a:solidFill>
                <a:highlight>
                  <a:srgbClr val="008000"/>
                </a:highlight>
              </a:rPr>
              <a:t>&lt;T&gt;: </a:t>
            </a:r>
            <a:r>
              <a:rPr lang="es-ES" dirty="0" err="1">
                <a:solidFill>
                  <a:schemeClr val="bg1"/>
                </a:solidFill>
                <a:highlight>
                  <a:srgbClr val="008000"/>
                </a:highlight>
              </a:rPr>
              <a:t>Arrays</a:t>
            </a:r>
            <a:r>
              <a:rPr lang="es-ES" dirty="0">
                <a:solidFill>
                  <a:schemeClr val="bg1"/>
                </a:solidFill>
                <a:highlight>
                  <a:srgbClr val="008000"/>
                </a:highlight>
              </a:rPr>
              <a:t>,  Listas</a:t>
            </a:r>
          </a:p>
          <a:p>
            <a:pPr lvl="1"/>
            <a:r>
              <a:rPr lang="es-ES" dirty="0"/>
              <a:t>SQL</a:t>
            </a:r>
          </a:p>
          <a:p>
            <a:pPr lvl="1"/>
            <a:r>
              <a:rPr lang="es-ES" dirty="0"/>
              <a:t>XML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5868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A4811-EA8B-464A-819D-FCBBAAB7E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LINQ en </a:t>
            </a:r>
            <a:r>
              <a:rPr lang="es-ES" dirty="0" err="1"/>
              <a:t>.Net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52E56C2-DC59-4DD1-9CA5-4899F29BE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8277" y="2522307"/>
            <a:ext cx="6599798" cy="422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79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63B80-7A52-4312-A34F-12B54049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Categorías de los métodos (Operaciones) LINQ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131413-FAF0-471D-8E13-D28EB87EC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03" y="1916113"/>
            <a:ext cx="5731353" cy="495468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Cuantificar</a:t>
            </a:r>
            <a:endParaRPr lang="en-US" dirty="0"/>
          </a:p>
          <a:p>
            <a:pPr lvl="1"/>
            <a:r>
              <a:rPr lang="en-US" dirty="0"/>
              <a:t>All, Any, Contains</a:t>
            </a:r>
          </a:p>
          <a:p>
            <a:r>
              <a:rPr lang="en-US" dirty="0" err="1"/>
              <a:t>Filtrar</a:t>
            </a:r>
            <a:endParaRPr lang="en-US" dirty="0"/>
          </a:p>
          <a:p>
            <a:pPr lvl="1"/>
            <a:r>
              <a:rPr lang="en-US" dirty="0"/>
              <a:t>Where, </a:t>
            </a:r>
            <a:r>
              <a:rPr lang="en-US" dirty="0" err="1"/>
              <a:t>OfType</a:t>
            </a:r>
            <a:endParaRPr lang="en-US" dirty="0"/>
          </a:p>
          <a:p>
            <a:r>
              <a:rPr lang="en-US" dirty="0" err="1"/>
              <a:t>Transformar</a:t>
            </a:r>
            <a:endParaRPr lang="en-US" dirty="0"/>
          </a:p>
          <a:p>
            <a:pPr lvl="1"/>
            <a:r>
              <a:rPr lang="en-US" dirty="0"/>
              <a:t>Select, Zip</a:t>
            </a:r>
          </a:p>
          <a:p>
            <a:r>
              <a:rPr lang="en-US" dirty="0" err="1"/>
              <a:t>Criterios</a:t>
            </a:r>
            <a:endParaRPr lang="en-US" dirty="0"/>
          </a:p>
          <a:p>
            <a:pPr lvl="1"/>
            <a:r>
              <a:rPr lang="en-US" dirty="0"/>
              <a:t>Distinct, Except, Intersect, Union</a:t>
            </a:r>
          </a:p>
          <a:p>
            <a:r>
              <a:rPr lang="es-CO" sz="2720" dirty="0"/>
              <a:t>Ordenamiento </a:t>
            </a:r>
          </a:p>
          <a:p>
            <a:pPr lvl="1"/>
            <a:r>
              <a:rPr lang="es-CO" sz="2720" dirty="0" err="1"/>
              <a:t>OrderBy</a:t>
            </a:r>
            <a:r>
              <a:rPr lang="es-CO" sz="2720" dirty="0"/>
              <a:t>, </a:t>
            </a:r>
            <a:r>
              <a:rPr lang="es-CO" sz="2720" dirty="0" err="1"/>
              <a:t>OrderByDecending</a:t>
            </a:r>
            <a:r>
              <a:rPr lang="es-CO" sz="2720" dirty="0"/>
              <a:t>, </a:t>
            </a:r>
            <a:r>
              <a:rPr lang="es-CO" sz="2720" dirty="0" err="1"/>
              <a:t>ThenBy</a:t>
            </a:r>
            <a:r>
              <a:rPr lang="es-CO" sz="2720" dirty="0"/>
              <a:t>, </a:t>
            </a:r>
            <a:r>
              <a:rPr lang="es-CO" sz="2720" dirty="0" err="1"/>
              <a:t>ThenByDecending</a:t>
            </a:r>
            <a:r>
              <a:rPr lang="es-CO" sz="2720" dirty="0"/>
              <a:t>, Reverse 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8F7A8E61-DD1D-48E8-9933-30D8A2EC9B2E}"/>
              </a:ext>
            </a:extLst>
          </p:cNvPr>
          <p:cNvSpPr txBox="1">
            <a:spLocks/>
          </p:cNvSpPr>
          <p:nvPr/>
        </p:nvSpPr>
        <p:spPr>
          <a:xfrm>
            <a:off x="6663847" y="1916114"/>
            <a:ext cx="6635593" cy="495468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/>
            </a:lvl1pPr>
            <a:lvl2pPr marL="685800" lvl="1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720" dirty="0" err="1"/>
              <a:t>Agregación</a:t>
            </a:r>
            <a:r>
              <a:rPr lang="en-US" sz="2720" dirty="0"/>
              <a:t> </a:t>
            </a:r>
          </a:p>
          <a:p>
            <a:pPr lvl="1"/>
            <a:r>
              <a:rPr lang="en-US" sz="2720" dirty="0"/>
              <a:t>Aggregate, Average, Count, </a:t>
            </a:r>
            <a:r>
              <a:rPr lang="en-US" sz="2720" dirty="0" err="1"/>
              <a:t>LonCount</a:t>
            </a:r>
            <a:r>
              <a:rPr lang="en-US" sz="2720" dirty="0"/>
              <a:t>, Max, Min, Sum </a:t>
            </a:r>
          </a:p>
          <a:p>
            <a:r>
              <a:rPr lang="en-US" sz="2720" dirty="0" err="1"/>
              <a:t>Partir</a:t>
            </a:r>
            <a:r>
              <a:rPr lang="en-US" sz="2720" dirty="0"/>
              <a:t> /</a:t>
            </a:r>
            <a:r>
              <a:rPr lang="en-US" sz="2720" dirty="0" err="1"/>
              <a:t>Unir</a:t>
            </a:r>
            <a:r>
              <a:rPr lang="en-US" sz="2720" dirty="0"/>
              <a:t> </a:t>
            </a:r>
          </a:p>
          <a:p>
            <a:pPr lvl="1"/>
            <a:r>
              <a:rPr lang="en-US" sz="2720" dirty="0"/>
              <a:t>Skip, </a:t>
            </a:r>
            <a:r>
              <a:rPr lang="en-US" sz="2720" dirty="0" err="1"/>
              <a:t>SkipWhile</a:t>
            </a:r>
            <a:r>
              <a:rPr lang="en-US" sz="2720" dirty="0"/>
              <a:t>, Take, </a:t>
            </a:r>
            <a:r>
              <a:rPr lang="en-US" sz="2720" dirty="0" err="1"/>
              <a:t>TakeWhile</a:t>
            </a:r>
            <a:r>
              <a:rPr lang="en-US" sz="2720" dirty="0"/>
              <a:t>, Join, </a:t>
            </a:r>
            <a:r>
              <a:rPr lang="en-US" sz="2720" dirty="0" err="1"/>
              <a:t>GroupJoin</a:t>
            </a:r>
            <a:r>
              <a:rPr lang="en-US" sz="2720" dirty="0"/>
              <a:t> </a:t>
            </a:r>
          </a:p>
          <a:p>
            <a:r>
              <a:rPr lang="es-CO" sz="2720" dirty="0"/>
              <a:t>Agrupamiento </a:t>
            </a:r>
          </a:p>
          <a:p>
            <a:pPr lvl="1"/>
            <a:r>
              <a:rPr lang="es-CO" sz="2720" dirty="0" err="1"/>
              <a:t>GroupBy</a:t>
            </a:r>
            <a:r>
              <a:rPr lang="es-CO" sz="2720" dirty="0"/>
              <a:t>, </a:t>
            </a:r>
            <a:r>
              <a:rPr lang="es-CO" sz="2720" dirty="0" err="1"/>
              <a:t>ToLookup</a:t>
            </a:r>
            <a:r>
              <a:rPr lang="es-CO" sz="272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2269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EA0A8A-485C-43B4-946C-E16D84699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Ejemplos LINQ con Listas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A83569A-DD55-4369-BE7F-35D14511B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60261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EA0A8A-485C-43B4-946C-E16D84699B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Ejemplos LINQ con Clases y Objetos </a:t>
            </a:r>
            <a:endParaRPr lang="es-CO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CA83569A-DD55-4369-BE7F-35D14511B0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85087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F0E71FB-6A44-4167-9446-63D74E386EC9}"/>
              </a:ext>
            </a:extLst>
          </p:cNvPr>
          <p:cNvSpPr txBox="1"/>
          <p:nvPr/>
        </p:nvSpPr>
        <p:spPr>
          <a:xfrm>
            <a:off x="231809" y="1229771"/>
            <a:ext cx="4001537" cy="30223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360" dirty="0" err="1">
                <a:latin typeface="Consolas" panose="020B0609020204030204" pitchFamily="49" charset="0"/>
              </a:rPr>
              <a:t>class</a:t>
            </a:r>
            <a:r>
              <a:rPr lang="es-CO" sz="1360" dirty="0">
                <a:latin typeface="Consolas" panose="020B0609020204030204" pitchFamily="49" charset="0"/>
              </a:rPr>
              <a:t> Paciente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{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</a:t>
            </a:r>
            <a:r>
              <a:rPr lang="es-CO" sz="1360" dirty="0" err="1">
                <a:latin typeface="Consolas" panose="020B0609020204030204" pitchFamily="49" charset="0"/>
              </a:rPr>
              <a:t>internal</a:t>
            </a:r>
            <a:r>
              <a:rPr lang="es-CO" sz="1360" dirty="0">
                <a:latin typeface="Consolas" panose="020B0609020204030204" pitchFamily="49" charset="0"/>
              </a:rPr>
              <a:t> </a:t>
            </a:r>
            <a:r>
              <a:rPr lang="es-CO" sz="1360" dirty="0" err="1">
                <a:latin typeface="Consolas" panose="020B0609020204030204" pitchFamily="49" charset="0"/>
              </a:rPr>
              <a:t>string</a:t>
            </a:r>
            <a:r>
              <a:rPr lang="es-CO" sz="1360" dirty="0">
                <a:latin typeface="Consolas" panose="020B0609020204030204" pitchFamily="49" charset="0"/>
              </a:rPr>
              <a:t> </a:t>
            </a:r>
            <a:r>
              <a:rPr lang="es-CO" sz="1360" dirty="0" err="1">
                <a:latin typeface="Consolas" panose="020B0609020204030204" pitchFamily="49" charset="0"/>
              </a:rPr>
              <a:t>name</a:t>
            </a:r>
            <a:r>
              <a:rPr lang="es-CO" sz="1360" dirty="0">
                <a:latin typeface="Consolas" panose="020B0609020204030204" pitchFamily="49" charset="0"/>
              </a:rPr>
              <a:t>;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</a:t>
            </a:r>
            <a:r>
              <a:rPr lang="es-CO" sz="1360" dirty="0" err="1">
                <a:latin typeface="Consolas" panose="020B0609020204030204" pitchFamily="49" charset="0"/>
              </a:rPr>
              <a:t>internal</a:t>
            </a:r>
            <a:r>
              <a:rPr lang="es-CO" sz="1360" dirty="0">
                <a:latin typeface="Consolas" panose="020B0609020204030204" pitchFamily="49" charset="0"/>
              </a:rPr>
              <a:t> int edad;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</a:t>
            </a:r>
            <a:r>
              <a:rPr lang="es-CO" sz="1360" dirty="0" err="1">
                <a:latin typeface="Consolas" panose="020B0609020204030204" pitchFamily="49" charset="0"/>
              </a:rPr>
              <a:t>internal</a:t>
            </a:r>
            <a:r>
              <a:rPr lang="es-CO" sz="1360" dirty="0">
                <a:latin typeface="Consolas" panose="020B0609020204030204" pitchFamily="49" charset="0"/>
              </a:rPr>
              <a:t> int saldo;</a:t>
            </a:r>
          </a:p>
          <a:p>
            <a:br>
              <a:rPr lang="es-CO" sz="1360" dirty="0">
                <a:latin typeface="Consolas" panose="020B0609020204030204" pitchFamily="49" charset="0"/>
              </a:rPr>
            </a:br>
            <a:r>
              <a:rPr lang="es-CO" sz="1360" dirty="0">
                <a:latin typeface="Consolas" panose="020B0609020204030204" pitchFamily="49" charset="0"/>
              </a:rPr>
              <a:t>            </a:t>
            </a:r>
            <a:r>
              <a:rPr lang="es-CO" sz="1360" dirty="0" err="1">
                <a:latin typeface="Consolas" panose="020B0609020204030204" pitchFamily="49" charset="0"/>
              </a:rPr>
              <a:t>public</a:t>
            </a:r>
            <a:r>
              <a:rPr lang="es-CO" sz="1360" dirty="0">
                <a:latin typeface="Consolas" panose="020B0609020204030204" pitchFamily="49" charset="0"/>
              </a:rPr>
              <a:t> Paciente(</a:t>
            </a:r>
            <a:r>
              <a:rPr lang="es-CO" sz="1360" dirty="0" err="1">
                <a:latin typeface="Consolas" panose="020B0609020204030204" pitchFamily="49" charset="0"/>
              </a:rPr>
              <a:t>string</a:t>
            </a:r>
            <a:r>
              <a:rPr lang="es-CO" sz="1360" dirty="0">
                <a:latin typeface="Consolas" panose="020B0609020204030204" pitchFamily="49" charset="0"/>
              </a:rPr>
              <a:t> </a:t>
            </a:r>
            <a:r>
              <a:rPr lang="es-CO" sz="1360" dirty="0" err="1">
                <a:latin typeface="Consolas" panose="020B0609020204030204" pitchFamily="49" charset="0"/>
              </a:rPr>
              <a:t>name</a:t>
            </a:r>
            <a:r>
              <a:rPr lang="es-CO" sz="1360" dirty="0">
                <a:latin typeface="Consolas" panose="020B0609020204030204" pitchFamily="49" charset="0"/>
              </a:rPr>
              <a:t>, int edad, int saldo)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{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    this.name = </a:t>
            </a:r>
            <a:r>
              <a:rPr lang="es-CO" sz="1360" dirty="0" err="1">
                <a:latin typeface="Consolas" panose="020B0609020204030204" pitchFamily="49" charset="0"/>
              </a:rPr>
              <a:t>name</a:t>
            </a:r>
            <a:r>
              <a:rPr lang="es-CO" sz="1360" dirty="0">
                <a:latin typeface="Consolas" panose="020B0609020204030204" pitchFamily="49" charset="0"/>
              </a:rPr>
              <a:t>;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    </a:t>
            </a:r>
            <a:r>
              <a:rPr lang="es-CO" sz="1360" dirty="0" err="1">
                <a:latin typeface="Consolas" panose="020B0609020204030204" pitchFamily="49" charset="0"/>
              </a:rPr>
              <a:t>this.edad</a:t>
            </a:r>
            <a:r>
              <a:rPr lang="es-CO" sz="1360" dirty="0">
                <a:latin typeface="Consolas" panose="020B0609020204030204" pitchFamily="49" charset="0"/>
              </a:rPr>
              <a:t> = edad;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    </a:t>
            </a:r>
            <a:r>
              <a:rPr lang="es-CO" sz="1360" dirty="0" err="1">
                <a:latin typeface="Consolas" panose="020B0609020204030204" pitchFamily="49" charset="0"/>
              </a:rPr>
              <a:t>this.saldo</a:t>
            </a:r>
            <a:r>
              <a:rPr lang="es-CO" sz="1360" dirty="0">
                <a:latin typeface="Consolas" panose="020B0609020204030204" pitchFamily="49" charset="0"/>
              </a:rPr>
              <a:t> = saldo;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            }</a:t>
            </a:r>
          </a:p>
          <a:p>
            <a:r>
              <a:rPr lang="es-CO" sz="136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6B4038F-1508-4B81-8480-14E3A6CF6CA9}"/>
              </a:ext>
            </a:extLst>
          </p:cNvPr>
          <p:cNvSpPr txBox="1"/>
          <p:nvPr/>
        </p:nvSpPr>
        <p:spPr>
          <a:xfrm>
            <a:off x="252830" y="4484630"/>
            <a:ext cx="4001537" cy="2046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CO" sz="1587" dirty="0"/>
              <a:t> </a:t>
            </a:r>
            <a:r>
              <a:rPr lang="es-CO" sz="1587" dirty="0" err="1"/>
              <a:t>List</a:t>
            </a:r>
            <a:r>
              <a:rPr lang="es-CO" sz="1587" dirty="0"/>
              <a:t>&lt; Paciente&gt; </a:t>
            </a:r>
            <a:r>
              <a:rPr lang="es-CO" sz="1587" dirty="0" err="1"/>
              <a:t>l_pac</a:t>
            </a:r>
            <a:r>
              <a:rPr lang="es-CO" sz="1587" dirty="0"/>
              <a:t> = new </a:t>
            </a:r>
            <a:r>
              <a:rPr lang="es-CO" sz="1587" dirty="0" err="1"/>
              <a:t>List</a:t>
            </a:r>
            <a:r>
              <a:rPr lang="es-CO" sz="1587" dirty="0"/>
              <a:t>&lt;Paciente&gt;()</a:t>
            </a:r>
          </a:p>
          <a:p>
            <a:r>
              <a:rPr lang="es-CO" sz="1587" dirty="0"/>
              <a:t>        {</a:t>
            </a:r>
          </a:p>
          <a:p>
            <a:r>
              <a:rPr lang="es-CO" sz="1587" dirty="0"/>
              <a:t>            new Paciente("Juan", 39, 5000000),</a:t>
            </a:r>
          </a:p>
          <a:p>
            <a:r>
              <a:rPr lang="es-CO" sz="1587" dirty="0"/>
              <a:t>            new Paciente("Pedro", 86, 800000),</a:t>
            </a:r>
          </a:p>
          <a:p>
            <a:r>
              <a:rPr lang="es-CO" sz="1587" dirty="0"/>
              <a:t>            new Paciente("Ana", 18, 700000),</a:t>
            </a:r>
          </a:p>
          <a:p>
            <a:r>
              <a:rPr lang="es-CO" sz="1587" dirty="0"/>
              <a:t>            new Paciente("Elena", 16, 4890000),</a:t>
            </a:r>
          </a:p>
          <a:p>
            <a:endParaRPr lang="es-CO" sz="1587" dirty="0"/>
          </a:p>
          <a:p>
            <a:r>
              <a:rPr lang="es-CO" sz="1587" dirty="0"/>
              <a:t>        };</a:t>
            </a:r>
          </a:p>
        </p:txBody>
      </p:sp>
      <p:cxnSp>
        <p:nvCxnSpPr>
          <p:cNvPr id="9" name="Conector: angular 8">
            <a:extLst>
              <a:ext uri="{FF2B5EF4-FFF2-40B4-BE49-F238E27FC236}">
                <a16:creationId xmlns:a16="http://schemas.microsoft.com/office/drawing/2014/main" id="{539095B5-D172-44A8-95CB-3659224DE056}"/>
              </a:ext>
            </a:extLst>
          </p:cNvPr>
          <p:cNvCxnSpPr>
            <a:cxnSpLocks/>
            <a:stCxn id="5" idx="2"/>
            <a:endCxn id="7" idx="3"/>
          </p:cNvCxnSpPr>
          <p:nvPr/>
        </p:nvCxnSpPr>
        <p:spPr>
          <a:xfrm rot="16200000" flipH="1">
            <a:off x="2615675" y="3869039"/>
            <a:ext cx="1255594" cy="2021789"/>
          </a:xfrm>
          <a:prstGeom prst="bentConnector4">
            <a:avLst>
              <a:gd name="adj1" fmla="val 9258"/>
              <a:gd name="adj2" fmla="val 111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>
            <a:extLst>
              <a:ext uri="{FF2B5EF4-FFF2-40B4-BE49-F238E27FC236}">
                <a16:creationId xmlns:a16="http://schemas.microsoft.com/office/drawing/2014/main" id="{E720DE13-9C43-4DAA-8394-2738C994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200" y="317073"/>
            <a:ext cx="6359732" cy="60734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951C0184-4934-4442-B14B-A65488BA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200" y="1100508"/>
            <a:ext cx="6359732" cy="316229"/>
          </a:xfrm>
          <a:prstGeom prst="rect">
            <a:avLst/>
          </a:prstGeom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4A69E0E7-268C-4662-8D03-86FDDF37C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200" y="1539811"/>
            <a:ext cx="6359732" cy="353965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55A9CFEB-7316-4F2D-851F-F1DE369A3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5200" y="1990110"/>
            <a:ext cx="6912742" cy="481366"/>
          </a:xfrm>
          <a:prstGeom prst="rect">
            <a:avLst/>
          </a:prstGeom>
        </p:spPr>
      </p:pic>
      <p:pic>
        <p:nvPicPr>
          <p:cNvPr id="37" name="Imagen 36">
            <a:extLst>
              <a:ext uri="{FF2B5EF4-FFF2-40B4-BE49-F238E27FC236}">
                <a16:creationId xmlns:a16="http://schemas.microsoft.com/office/drawing/2014/main" id="{BC00A4CF-FACB-4F01-AE0C-E8174600E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5200" y="2664998"/>
            <a:ext cx="6912742" cy="481366"/>
          </a:xfrm>
          <a:prstGeom prst="rect">
            <a:avLst/>
          </a:prstGeom>
        </p:spPr>
      </p:pic>
      <p:pic>
        <p:nvPicPr>
          <p:cNvPr id="39" name="Imagen 38">
            <a:extLst>
              <a:ext uri="{FF2B5EF4-FFF2-40B4-BE49-F238E27FC236}">
                <a16:creationId xmlns:a16="http://schemas.microsoft.com/office/drawing/2014/main" id="{442E2348-F995-429A-AA85-AB086B8B3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5200" y="3339885"/>
            <a:ext cx="6912742" cy="991924"/>
          </a:xfrm>
          <a:prstGeom prst="rect">
            <a:avLst/>
          </a:prstGeom>
        </p:spPr>
      </p:pic>
      <p:pic>
        <p:nvPicPr>
          <p:cNvPr id="41" name="Imagen 40">
            <a:extLst>
              <a:ext uri="{FF2B5EF4-FFF2-40B4-BE49-F238E27FC236}">
                <a16:creationId xmlns:a16="http://schemas.microsoft.com/office/drawing/2014/main" id="{344F7492-3141-4889-850F-24864B889B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8271" y="4430643"/>
            <a:ext cx="9399329" cy="417428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6CA8626A-E641-4A75-B102-EE421F0723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5201" y="4964544"/>
            <a:ext cx="4195872" cy="439019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9E97729D-49EA-45A3-AFF1-10E0242904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6263" y="5533230"/>
            <a:ext cx="7391356" cy="352655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88CB99A4-C9BB-4535-864B-1198E85ED53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35201" y="6088723"/>
            <a:ext cx="6095889" cy="482202"/>
          </a:xfrm>
          <a:prstGeom prst="rect">
            <a:avLst/>
          </a:prstGeom>
        </p:spPr>
      </p:pic>
      <p:sp>
        <p:nvSpPr>
          <p:cNvPr id="54" name="Elipse 53">
            <a:extLst>
              <a:ext uri="{FF2B5EF4-FFF2-40B4-BE49-F238E27FC236}">
                <a16:creationId xmlns:a16="http://schemas.microsoft.com/office/drawing/2014/main" id="{F3230BCC-5981-44C0-8E68-A51169056E19}"/>
              </a:ext>
            </a:extLst>
          </p:cNvPr>
          <p:cNvSpPr/>
          <p:nvPr/>
        </p:nvSpPr>
        <p:spPr>
          <a:xfrm>
            <a:off x="5358867" y="317073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1</a:t>
            </a:r>
            <a:endParaRPr lang="es-CO" sz="2040" dirty="0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0F580AE-00B9-4F64-A763-55BA82B3C2E6}"/>
              </a:ext>
            </a:extLst>
          </p:cNvPr>
          <p:cNvSpPr/>
          <p:nvPr/>
        </p:nvSpPr>
        <p:spPr>
          <a:xfrm>
            <a:off x="5358867" y="961763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2</a:t>
            </a:r>
            <a:endParaRPr lang="es-CO" sz="2040" dirty="0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5688FF67-109C-4369-9BAB-71F4307B895E}"/>
              </a:ext>
            </a:extLst>
          </p:cNvPr>
          <p:cNvSpPr/>
          <p:nvPr/>
        </p:nvSpPr>
        <p:spPr>
          <a:xfrm>
            <a:off x="5358867" y="1507164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3</a:t>
            </a:r>
            <a:endParaRPr lang="es-CO" sz="2040" dirty="0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E88AE76-20ED-4C25-AFEE-55AA7469ECC4}"/>
              </a:ext>
            </a:extLst>
          </p:cNvPr>
          <p:cNvSpPr/>
          <p:nvPr/>
        </p:nvSpPr>
        <p:spPr>
          <a:xfrm>
            <a:off x="5358867" y="2091931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4</a:t>
            </a:r>
            <a:endParaRPr lang="es-CO" sz="2040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B4100EC5-B83A-4F26-8CBA-B966F1AEBDBA}"/>
              </a:ext>
            </a:extLst>
          </p:cNvPr>
          <p:cNvSpPr/>
          <p:nvPr/>
        </p:nvSpPr>
        <p:spPr>
          <a:xfrm>
            <a:off x="5350686" y="2696050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5</a:t>
            </a:r>
            <a:endParaRPr lang="es-CO" sz="2040" dirty="0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CA4DA6ED-D133-4F7D-A7A9-DF41F5F6EC0E}"/>
              </a:ext>
            </a:extLst>
          </p:cNvPr>
          <p:cNvSpPr/>
          <p:nvPr/>
        </p:nvSpPr>
        <p:spPr>
          <a:xfrm>
            <a:off x="5350686" y="3406958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6</a:t>
            </a:r>
            <a:endParaRPr lang="es-CO" sz="2040" dirty="0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7C76751C-F8EE-4BFB-A18A-8B4626872620}"/>
              </a:ext>
            </a:extLst>
          </p:cNvPr>
          <p:cNvSpPr/>
          <p:nvPr/>
        </p:nvSpPr>
        <p:spPr>
          <a:xfrm>
            <a:off x="5358867" y="5452495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8</a:t>
            </a:r>
            <a:endParaRPr lang="es-CO" sz="2040" dirty="0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A631469C-EA68-4A3A-AA4F-ED4CFDE0084F}"/>
              </a:ext>
            </a:extLst>
          </p:cNvPr>
          <p:cNvSpPr/>
          <p:nvPr/>
        </p:nvSpPr>
        <p:spPr>
          <a:xfrm>
            <a:off x="4567423" y="3845187"/>
            <a:ext cx="436345" cy="419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40" dirty="0"/>
              <a:t>7</a:t>
            </a:r>
            <a:endParaRPr lang="es-CO" sz="2040" dirty="0"/>
          </a:p>
        </p:txBody>
      </p:sp>
    </p:spTree>
    <p:extLst>
      <p:ext uri="{BB962C8B-B14F-4D97-AF65-F5344CB8AC3E}">
        <p14:creationId xmlns:p14="http://schemas.microsoft.com/office/powerpoint/2010/main" val="412485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59FC7-7344-43BD-8258-BF176385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cibergráficos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30FF2-5991-461A-81D9-2A73B2B80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https://thatcsharpguy.com/tv/funcional/</a:t>
            </a:r>
            <a:endParaRPr lang="es-CO" dirty="0"/>
          </a:p>
          <a:p>
            <a:r>
              <a:rPr lang="es-CO" dirty="0">
                <a:hlinkClick r:id="rId3"/>
              </a:rPr>
              <a:t>https://learn.microsoft.com/es-es/dotnet/csharp/language-reference/operators/lambda-expressions</a:t>
            </a: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81881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6A967-1FFE-408E-881B-9687F73DE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Linq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B22BFF0-DDB5-48FC-8889-5AFAC7FA3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>
                <a:hlinkClick r:id="rId2"/>
              </a:rPr>
              <a:t>https://www.c-sharpcorner.com/UploadFile/72d20e/concept-of-linq-with-C-Sharp/</a:t>
            </a:r>
            <a:endParaRPr lang="es-CO" dirty="0"/>
          </a:p>
          <a:p>
            <a:r>
              <a:rPr lang="es-CO" dirty="0"/>
              <a:t>https://www.campusmvp.es/recursos/post/introduccion-rapida-a-linq-con-c-sharp.aspx</a:t>
            </a:r>
          </a:p>
        </p:txBody>
      </p:sp>
    </p:spTree>
    <p:extLst>
      <p:ext uri="{BB962C8B-B14F-4D97-AF65-F5344CB8AC3E}">
        <p14:creationId xmlns:p14="http://schemas.microsoft.com/office/powerpoint/2010/main" val="2865716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42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3118982" y="4434664"/>
            <a:ext cx="8496056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Codificación Funcional</a:t>
            </a:r>
          </a:p>
          <a:p>
            <a:pPr algn="r"/>
            <a:r>
              <a:rPr lang="es-CO" sz="3500" dirty="0"/>
              <a:t>Aprovechando la recursividad</a:t>
            </a:r>
          </a:p>
          <a:p>
            <a:pPr algn="r"/>
            <a:r>
              <a:rPr lang="es-CO" sz="3500" dirty="0"/>
              <a:t>Acortando la codificación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2591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82965-3B10-45AE-8E19-293521F46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722697"/>
            <a:ext cx="11606784" cy="705243"/>
          </a:xfrm>
        </p:spPr>
        <p:txBody>
          <a:bodyPr>
            <a:normAutofit fontScale="90000"/>
          </a:bodyPr>
          <a:lstStyle/>
          <a:p>
            <a:r>
              <a:rPr lang="es-ES" dirty="0"/>
              <a:t>Expresión condicional ternaria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87006B5A-37CA-4389-8625-93D4195E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O" dirty="0"/>
              <a:t>Operador </a:t>
            </a:r>
            <a:r>
              <a:rPr lang="es-CO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? :</a:t>
            </a:r>
          </a:p>
          <a:p>
            <a:r>
              <a:rPr lang="es-ES" dirty="0"/>
              <a:t>Evalúa una expresión booleana y devuelve el resultado de una de las dos </a:t>
            </a:r>
            <a:r>
              <a:rPr lang="es-ES" u="sng" dirty="0">
                <a:solidFill>
                  <a:srgbClr val="C00000"/>
                </a:solidFill>
              </a:rPr>
              <a:t>expresiones</a:t>
            </a:r>
            <a:r>
              <a:rPr lang="es-ES" dirty="0"/>
              <a:t> , en función de que condición se evalúe como true (</a:t>
            </a:r>
            <a:r>
              <a:rPr lang="es-ES" i="1" dirty="0">
                <a:solidFill>
                  <a:schemeClr val="bg1">
                    <a:lumMod val="75000"/>
                  </a:schemeClr>
                </a:solidFill>
              </a:rPr>
              <a:t>consecuente</a:t>
            </a:r>
            <a:r>
              <a:rPr lang="es-ES" dirty="0"/>
              <a:t>) o false (</a:t>
            </a:r>
            <a:r>
              <a:rPr lang="es-ES" i="1" dirty="0">
                <a:solidFill>
                  <a:schemeClr val="bg1">
                    <a:lumMod val="75000"/>
                  </a:schemeClr>
                </a:solidFill>
              </a:rPr>
              <a:t>alternativa</a:t>
            </a:r>
            <a:r>
              <a:rPr lang="es-ES" dirty="0"/>
              <a:t>).</a:t>
            </a:r>
          </a:p>
          <a:p>
            <a:r>
              <a:rPr lang="es-ES" dirty="0"/>
              <a:t>La sintaxis es:</a:t>
            </a:r>
          </a:p>
          <a:p>
            <a:pPr marL="518145" lvl="1" indent="0">
              <a:buNone/>
            </a:pPr>
            <a:r>
              <a:rPr lang="es-ES" dirty="0"/>
              <a:t>condicional </a:t>
            </a:r>
            <a:r>
              <a:rPr lang="es-E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?</a:t>
            </a:r>
            <a:r>
              <a:rPr lang="es-ES" dirty="0"/>
              <a:t> consecuente </a:t>
            </a:r>
            <a:r>
              <a:rPr lang="es-E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</a:t>
            </a:r>
            <a:r>
              <a:rPr lang="es-ES" dirty="0"/>
              <a:t> alternativa</a:t>
            </a:r>
          </a:p>
          <a:p>
            <a:r>
              <a:rPr lang="es-CO" dirty="0"/>
              <a:t>Usos:</a:t>
            </a:r>
          </a:p>
          <a:p>
            <a:pPr lvl="1"/>
            <a:r>
              <a:rPr lang="es-CO" dirty="0"/>
              <a:t>Simplificar el código del </a:t>
            </a:r>
            <a:r>
              <a:rPr lang="es-CO" dirty="0" err="1"/>
              <a:t>if</a:t>
            </a:r>
            <a:r>
              <a:rPr lang="es-CO" dirty="0"/>
              <a:t>:</a:t>
            </a:r>
          </a:p>
          <a:p>
            <a:pPr marL="0" indent="0">
              <a:buNone/>
            </a:pPr>
            <a:r>
              <a:rPr lang="es-CO" sz="204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s-CO" sz="204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 sw_1 = </a:t>
            </a:r>
            <a:r>
              <a:rPr lang="es-CO" sz="204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      	</a:t>
            </a:r>
            <a:r>
              <a:rPr lang="es-CO" sz="204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s-CO" sz="204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estado_txt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 = !sw_1 ? </a:t>
            </a:r>
            <a:r>
              <a:rPr lang="es-CO" sz="2040" dirty="0">
                <a:solidFill>
                  <a:srgbClr val="A31515"/>
                </a:solidFill>
                <a:latin typeface="Cascadia Mono" panose="020B0609020000020004" pitchFamily="49" charset="0"/>
              </a:rPr>
              <a:t>"Apagado"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s-CO" sz="2040" dirty="0">
                <a:solidFill>
                  <a:srgbClr val="A31515"/>
                </a:solidFill>
                <a:latin typeface="Cascadia Mono" panose="020B0609020000020004" pitchFamily="49" charset="0"/>
              </a:rPr>
              <a:t>"Encendido"</a:t>
            </a:r>
            <a:r>
              <a:rPr lang="es-CO" sz="204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s-CO" dirty="0"/>
              <a:t>Utilizarla en expresiones Lambda</a:t>
            </a:r>
          </a:p>
        </p:txBody>
      </p:sp>
    </p:spTree>
    <p:extLst>
      <p:ext uri="{BB962C8B-B14F-4D97-AF65-F5344CB8AC3E}">
        <p14:creationId xmlns:p14="http://schemas.microsoft.com/office/powerpoint/2010/main" val="361829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6A8497-BBF5-43C2-84E3-A30DDA823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516" y="737969"/>
            <a:ext cx="12408569" cy="1089227"/>
          </a:xfrm>
        </p:spPr>
        <p:txBody>
          <a:bodyPr>
            <a:noAutofit/>
          </a:bodyPr>
          <a:lstStyle/>
          <a:p>
            <a:r>
              <a:rPr lang="es-ES" sz="3173" dirty="0"/>
              <a:t>Ejemplo: expresión condicional ternaria</a:t>
            </a:r>
            <a:endParaRPr lang="es-CO" sz="3173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4FD1B8-45F2-4122-A96B-6558AF98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689" y="2779586"/>
            <a:ext cx="10172219" cy="25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16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E9057-E5C7-4672-8250-9758BDE99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901599"/>
            <a:ext cx="11606784" cy="721554"/>
          </a:xfrm>
        </p:spPr>
        <p:txBody>
          <a:bodyPr>
            <a:normAutofit fontScale="90000"/>
          </a:bodyPr>
          <a:lstStyle/>
          <a:p>
            <a:r>
              <a:rPr lang="es-ES" dirty="0"/>
              <a:t>Expresiones lambda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37FD4-861F-462C-8B66-D5C5A4B4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481" y="1819553"/>
            <a:ext cx="11606784" cy="1089634"/>
          </a:xfrm>
        </p:spPr>
        <p:txBody>
          <a:bodyPr/>
          <a:lstStyle/>
          <a:p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Es una forma concisa, corta o simplificada de definir métodos anónimos.</a:t>
            </a:r>
          </a:p>
          <a:p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Puede contener expresiones e instrucciones.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BC632B1-84FC-42E5-96A6-DE0075FB301A}"/>
              </a:ext>
            </a:extLst>
          </p:cNvPr>
          <p:cNvSpPr txBox="1">
            <a:spLocks/>
          </p:cNvSpPr>
          <p:nvPr/>
        </p:nvSpPr>
        <p:spPr>
          <a:xfrm>
            <a:off x="1554481" y="3077371"/>
            <a:ext cx="4938127" cy="3013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Elementos de una Función o Método</a:t>
            </a:r>
          </a:p>
          <a:p>
            <a:pPr lvl="1"/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Tipo de retorno</a:t>
            </a:r>
          </a:p>
          <a:p>
            <a:pPr lvl="1"/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Nombre</a:t>
            </a:r>
          </a:p>
          <a:p>
            <a:pPr lvl="1"/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Lista de parámetros o argumentos</a:t>
            </a:r>
          </a:p>
          <a:p>
            <a:pPr lvl="1"/>
            <a:r>
              <a:rPr lang="es-ES" sz="2040" dirty="0">
                <a:solidFill>
                  <a:srgbClr val="000000"/>
                </a:solidFill>
                <a:latin typeface="Calibri" panose="020F0502020204030204" pitchFamily="34" charset="0"/>
              </a:rPr>
              <a:t>Cuerpo con las instrucciones del método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BC1EBABE-1A10-4E16-87B4-6608F9D19036}"/>
              </a:ext>
            </a:extLst>
          </p:cNvPr>
          <p:cNvSpPr txBox="1">
            <a:spLocks/>
          </p:cNvSpPr>
          <p:nvPr/>
        </p:nvSpPr>
        <p:spPr>
          <a:xfrm>
            <a:off x="7757834" y="3002457"/>
            <a:ext cx="4938127" cy="301363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40" dirty="0">
                <a:solidFill>
                  <a:schemeClr val="bg1"/>
                </a:solidFill>
                <a:latin typeface="Calibri" panose="020F0502020204030204" pitchFamily="34" charset="0"/>
              </a:rPr>
              <a:t>Elementos Expresiones Lambda</a:t>
            </a:r>
          </a:p>
          <a:p>
            <a:pPr lvl="1"/>
            <a:r>
              <a:rPr lang="es-ES" sz="2040" dirty="0">
                <a:solidFill>
                  <a:schemeClr val="bg1"/>
                </a:solidFill>
                <a:latin typeface="Calibri" panose="020F0502020204030204" pitchFamily="34" charset="0"/>
              </a:rPr>
              <a:t>Tipo de retorno (en ocasiones inferido por el contexto donde se usa)</a:t>
            </a:r>
          </a:p>
          <a:p>
            <a:pPr lvl="1"/>
            <a:r>
              <a:rPr lang="es-ES" sz="2040" dirty="0">
                <a:solidFill>
                  <a:schemeClr val="bg1"/>
                </a:solidFill>
                <a:latin typeface="Calibri" panose="020F0502020204030204" pitchFamily="34" charset="0"/>
              </a:rPr>
              <a:t>Lista de parámetros o argumentos</a:t>
            </a:r>
          </a:p>
          <a:p>
            <a:pPr lvl="1"/>
            <a:r>
              <a:rPr lang="es-ES" sz="2040" dirty="0">
                <a:solidFill>
                  <a:schemeClr val="bg1"/>
                </a:solidFill>
                <a:latin typeface="Calibri" panose="020F0502020204030204" pitchFamily="34" charset="0"/>
              </a:rPr>
              <a:t>Expresión o cuerpo con las instrucciones del método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4344C1C-4CCE-488A-9F8B-8E9CA6DEACCF}"/>
              </a:ext>
            </a:extLst>
          </p:cNvPr>
          <p:cNvSpPr txBox="1"/>
          <p:nvPr/>
        </p:nvSpPr>
        <p:spPr>
          <a:xfrm>
            <a:off x="1554481" y="6542550"/>
            <a:ext cx="2977675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40" dirty="0"/>
              <a:t>OPERADOR PRINCIPAL ES: </a:t>
            </a:r>
            <a:endParaRPr lang="es-CO" sz="204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CB9EF6-B4BE-4D8E-941C-FBB81B7D8CA1}"/>
              </a:ext>
            </a:extLst>
          </p:cNvPr>
          <p:cNvSpPr txBox="1"/>
          <p:nvPr/>
        </p:nvSpPr>
        <p:spPr>
          <a:xfrm>
            <a:off x="4673104" y="6420465"/>
            <a:ext cx="1041422" cy="650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3627" b="1" dirty="0">
                <a:solidFill>
                  <a:srgbClr val="FF0000"/>
                </a:solidFill>
              </a:rPr>
              <a:t>=&gt;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12F027E-6B14-492D-A33B-FF6F86D435C2}"/>
              </a:ext>
            </a:extLst>
          </p:cNvPr>
          <p:cNvSpPr txBox="1"/>
          <p:nvPr/>
        </p:nvSpPr>
        <p:spPr>
          <a:xfrm>
            <a:off x="5714527" y="6542550"/>
            <a:ext cx="5365315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40" dirty="0"/>
              <a:t>Tiene la misma precedencia que la asignación (=)</a:t>
            </a:r>
            <a:endParaRPr lang="es-CO" sz="2040" dirty="0"/>
          </a:p>
        </p:txBody>
      </p:sp>
    </p:spTree>
    <p:extLst>
      <p:ext uri="{BB962C8B-B14F-4D97-AF65-F5344CB8AC3E}">
        <p14:creationId xmlns:p14="http://schemas.microsoft.com/office/powerpoint/2010/main" val="1233465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8EE7B-9870-4190-8A68-98F5101B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Sintaxis expresiones lambda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2CC5E4-BE47-4610-A2CD-B3C9BE63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 pueden escribir de dos formas: </a:t>
            </a:r>
            <a:r>
              <a:rPr lang="es-ES" dirty="0">
                <a:solidFill>
                  <a:srgbClr val="FF0000"/>
                </a:solidFill>
              </a:rPr>
              <a:t>Lambdas de expresión </a:t>
            </a:r>
            <a:r>
              <a:rPr lang="es-ES" dirty="0"/>
              <a:t>y </a:t>
            </a:r>
            <a:r>
              <a:rPr lang="es-ES" dirty="0">
                <a:solidFill>
                  <a:srgbClr val="0070C0"/>
                </a:solidFill>
              </a:rPr>
              <a:t>Lambdas de instrucción (necesitan delegados)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(lista de </a:t>
            </a:r>
            <a:r>
              <a:rPr lang="es-ES" dirty="0" err="1">
                <a:solidFill>
                  <a:srgbClr val="FF0000"/>
                </a:solidFill>
              </a:rPr>
              <a:t>parametros</a:t>
            </a:r>
            <a:r>
              <a:rPr lang="es-ES" dirty="0">
                <a:solidFill>
                  <a:srgbClr val="FF0000"/>
                </a:solidFill>
              </a:rPr>
              <a:t>) =&gt; </a:t>
            </a:r>
            <a:r>
              <a:rPr lang="es-ES" dirty="0" err="1">
                <a:solidFill>
                  <a:srgbClr val="FF0000"/>
                </a:solidFill>
              </a:rPr>
              <a:t>expression</a:t>
            </a:r>
            <a:r>
              <a:rPr lang="es-ES" dirty="0">
                <a:solidFill>
                  <a:srgbClr val="FF0000"/>
                </a:solidFill>
              </a:rPr>
              <a:t>  </a:t>
            </a:r>
            <a:r>
              <a:rPr lang="es-CO" i="1" dirty="0">
                <a:solidFill>
                  <a:schemeClr val="bg2">
                    <a:lumMod val="75000"/>
                  </a:schemeClr>
                </a:solidFill>
              </a:rPr>
              <a:t>No se utiliza la instrucción return</a:t>
            </a:r>
          </a:p>
          <a:p>
            <a:pPr marL="518145" lvl="1" indent="0">
              <a:buNone/>
            </a:pPr>
            <a:r>
              <a:rPr lang="es-CO" i="1" dirty="0">
                <a:solidFill>
                  <a:schemeClr val="bg2">
                    <a:lumMod val="75000"/>
                  </a:schemeClr>
                </a:solidFill>
              </a:rPr>
              <a:t>Los paréntesis son opcionales si solo tiene un parámetro. Coloque () si no retorna nada. </a:t>
            </a:r>
          </a:p>
          <a:p>
            <a:pPr lvl="1"/>
            <a:r>
              <a:rPr lang="es-ES" dirty="0">
                <a:solidFill>
                  <a:srgbClr val="0070C0"/>
                </a:solidFill>
              </a:rPr>
              <a:t>(lista de </a:t>
            </a:r>
            <a:r>
              <a:rPr lang="es-ES" dirty="0" err="1">
                <a:solidFill>
                  <a:srgbClr val="0070C0"/>
                </a:solidFill>
              </a:rPr>
              <a:t>parametros</a:t>
            </a:r>
            <a:r>
              <a:rPr lang="es-ES" dirty="0">
                <a:solidFill>
                  <a:srgbClr val="0070C0"/>
                </a:solidFill>
              </a:rPr>
              <a:t>) =&gt; {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		Secuencia de instrucciones (</a:t>
            </a:r>
            <a:r>
              <a:rPr lang="es-ES" i="1" dirty="0">
                <a:solidFill>
                  <a:schemeClr val="bg2">
                    <a:lumMod val="75000"/>
                  </a:schemeClr>
                </a:solidFill>
              </a:rPr>
              <a:t>normalmente son pocas</a:t>
            </a:r>
            <a:r>
              <a:rPr lang="es-ES" dirty="0">
                <a:solidFill>
                  <a:srgbClr val="0070C0"/>
                </a:solidFill>
              </a:rPr>
              <a:t>)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		</a:t>
            </a:r>
            <a:r>
              <a:rPr lang="es-ES" dirty="0" err="1">
                <a:solidFill>
                  <a:srgbClr val="0070C0"/>
                </a:solidFill>
              </a:rPr>
              <a:t>return</a:t>
            </a:r>
            <a:r>
              <a:rPr lang="es-ES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es-ES" dirty="0">
                <a:solidFill>
                  <a:srgbClr val="0070C0"/>
                </a:solidFill>
              </a:rPr>
              <a:t>	}</a:t>
            </a:r>
            <a:endParaRPr lang="es-CO" dirty="0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633C0089-DF1F-4C58-B0BE-1AB99F9DB966}"/>
              </a:ext>
            </a:extLst>
          </p:cNvPr>
          <p:cNvSpPr/>
          <p:nvPr/>
        </p:nvSpPr>
        <p:spPr>
          <a:xfrm>
            <a:off x="6392721" y="2859246"/>
            <a:ext cx="1473324" cy="761632"/>
          </a:xfrm>
          <a:custGeom>
            <a:avLst/>
            <a:gdLst>
              <a:gd name="connsiteX0" fmla="*/ 3161995 w 3161995"/>
              <a:gd name="connsiteY0" fmla="*/ 0 h 594910"/>
              <a:gd name="connsiteX1" fmla="*/ 3150978 w 3161995"/>
              <a:gd name="connsiteY1" fmla="*/ 55084 h 594910"/>
              <a:gd name="connsiteX2" fmla="*/ 3106910 w 3161995"/>
              <a:gd name="connsiteY2" fmla="*/ 99151 h 594910"/>
              <a:gd name="connsiteX3" fmla="*/ 2897590 w 3161995"/>
              <a:gd name="connsiteY3" fmla="*/ 198303 h 594910"/>
              <a:gd name="connsiteX4" fmla="*/ 2754371 w 3161995"/>
              <a:gd name="connsiteY4" fmla="*/ 231354 h 594910"/>
              <a:gd name="connsiteX5" fmla="*/ 2401831 w 3161995"/>
              <a:gd name="connsiteY5" fmla="*/ 286438 h 594910"/>
              <a:gd name="connsiteX6" fmla="*/ 793368 w 3161995"/>
              <a:gd name="connsiteY6" fmla="*/ 297455 h 594910"/>
              <a:gd name="connsiteX7" fmla="*/ 220491 w 3161995"/>
              <a:gd name="connsiteY7" fmla="*/ 319489 h 594910"/>
              <a:gd name="connsiteX8" fmla="*/ 154390 w 3161995"/>
              <a:gd name="connsiteY8" fmla="*/ 352539 h 594910"/>
              <a:gd name="connsiteX9" fmla="*/ 88289 w 3161995"/>
              <a:gd name="connsiteY9" fmla="*/ 374573 h 594910"/>
              <a:gd name="connsiteX10" fmla="*/ 33204 w 3161995"/>
              <a:gd name="connsiteY10" fmla="*/ 473725 h 594910"/>
              <a:gd name="connsiteX11" fmla="*/ 11171 w 3161995"/>
              <a:gd name="connsiteY11" fmla="*/ 539826 h 594910"/>
              <a:gd name="connsiteX12" fmla="*/ 154 w 3161995"/>
              <a:gd name="connsiteY12" fmla="*/ 594910 h 594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61995" h="594910">
                <a:moveTo>
                  <a:pt x="3161995" y="0"/>
                </a:moveTo>
                <a:cubicBezTo>
                  <a:pt x="3158323" y="18361"/>
                  <a:pt x="3160072" y="38716"/>
                  <a:pt x="3150978" y="55084"/>
                </a:cubicBezTo>
                <a:cubicBezTo>
                  <a:pt x="3140889" y="73243"/>
                  <a:pt x="3122544" y="85471"/>
                  <a:pt x="3106910" y="99151"/>
                </a:cubicBezTo>
                <a:cubicBezTo>
                  <a:pt x="3047766" y="150902"/>
                  <a:pt x="2972284" y="177932"/>
                  <a:pt x="2897590" y="198303"/>
                </a:cubicBezTo>
                <a:cubicBezTo>
                  <a:pt x="2850322" y="211194"/>
                  <a:pt x="2802359" y="221474"/>
                  <a:pt x="2754371" y="231354"/>
                </a:cubicBezTo>
                <a:cubicBezTo>
                  <a:pt x="2660976" y="250582"/>
                  <a:pt x="2509330" y="285069"/>
                  <a:pt x="2401831" y="286438"/>
                </a:cubicBezTo>
                <a:lnTo>
                  <a:pt x="793368" y="297455"/>
                </a:lnTo>
                <a:lnTo>
                  <a:pt x="220491" y="319489"/>
                </a:lnTo>
                <a:cubicBezTo>
                  <a:pt x="186145" y="321362"/>
                  <a:pt x="184259" y="339264"/>
                  <a:pt x="154390" y="352539"/>
                </a:cubicBezTo>
                <a:cubicBezTo>
                  <a:pt x="133166" y="361972"/>
                  <a:pt x="110323" y="367228"/>
                  <a:pt x="88289" y="374573"/>
                </a:cubicBezTo>
                <a:cubicBezTo>
                  <a:pt x="61901" y="414155"/>
                  <a:pt x="54854" y="421765"/>
                  <a:pt x="33204" y="473725"/>
                </a:cubicBezTo>
                <a:cubicBezTo>
                  <a:pt x="24271" y="495164"/>
                  <a:pt x="18515" y="517792"/>
                  <a:pt x="11171" y="539826"/>
                </a:cubicBezTo>
                <a:cubicBezTo>
                  <a:pt x="-2168" y="579845"/>
                  <a:pt x="154" y="561264"/>
                  <a:pt x="154" y="594910"/>
                </a:cubicBezTo>
              </a:path>
            </a:pathLst>
          </a:custGeom>
          <a:noFill/>
          <a:ln>
            <a:solidFill>
              <a:srgbClr val="FF0000"/>
            </a:solidFill>
            <a:bevel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40" dirty="0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39A4DCE5-13F5-4E03-B282-473D80BD0F1D}"/>
              </a:ext>
            </a:extLst>
          </p:cNvPr>
          <p:cNvSpPr/>
          <p:nvPr/>
        </p:nvSpPr>
        <p:spPr>
          <a:xfrm>
            <a:off x="1173566" y="3208845"/>
            <a:ext cx="911559" cy="2634501"/>
          </a:xfrm>
          <a:custGeom>
            <a:avLst/>
            <a:gdLst>
              <a:gd name="connsiteX0" fmla="*/ 495845 w 1046698"/>
              <a:gd name="connsiteY0" fmla="*/ 0 h 1366092"/>
              <a:gd name="connsiteX1" fmla="*/ 374659 w 1046698"/>
              <a:gd name="connsiteY1" fmla="*/ 55084 h 1366092"/>
              <a:gd name="connsiteX2" fmla="*/ 319575 w 1046698"/>
              <a:gd name="connsiteY2" fmla="*/ 99152 h 1366092"/>
              <a:gd name="connsiteX3" fmla="*/ 121271 w 1046698"/>
              <a:gd name="connsiteY3" fmla="*/ 253388 h 1366092"/>
              <a:gd name="connsiteX4" fmla="*/ 33136 w 1046698"/>
              <a:gd name="connsiteY4" fmla="*/ 418641 h 1366092"/>
              <a:gd name="connsiteX5" fmla="*/ 11102 w 1046698"/>
              <a:gd name="connsiteY5" fmla="*/ 506776 h 1366092"/>
              <a:gd name="connsiteX6" fmla="*/ 86 w 1046698"/>
              <a:gd name="connsiteY6" fmla="*/ 616945 h 1366092"/>
              <a:gd name="connsiteX7" fmla="*/ 22119 w 1046698"/>
              <a:gd name="connsiteY7" fmla="*/ 903383 h 1366092"/>
              <a:gd name="connsiteX8" fmla="*/ 143305 w 1046698"/>
              <a:gd name="connsiteY8" fmla="*/ 1189822 h 1366092"/>
              <a:gd name="connsiteX9" fmla="*/ 165339 w 1046698"/>
              <a:gd name="connsiteY9" fmla="*/ 1233889 h 1366092"/>
              <a:gd name="connsiteX10" fmla="*/ 242457 w 1046698"/>
              <a:gd name="connsiteY10" fmla="*/ 1299990 h 1366092"/>
              <a:gd name="connsiteX11" fmla="*/ 286524 w 1046698"/>
              <a:gd name="connsiteY11" fmla="*/ 1311007 h 1366092"/>
              <a:gd name="connsiteX12" fmla="*/ 319575 w 1046698"/>
              <a:gd name="connsiteY12" fmla="*/ 1333041 h 1366092"/>
              <a:gd name="connsiteX13" fmla="*/ 352625 w 1046698"/>
              <a:gd name="connsiteY13" fmla="*/ 1344058 h 1366092"/>
              <a:gd name="connsiteX14" fmla="*/ 473811 w 1046698"/>
              <a:gd name="connsiteY14" fmla="*/ 1366092 h 1366092"/>
              <a:gd name="connsiteX15" fmla="*/ 749233 w 1046698"/>
              <a:gd name="connsiteY15" fmla="*/ 1344058 h 1366092"/>
              <a:gd name="connsiteX16" fmla="*/ 848384 w 1046698"/>
              <a:gd name="connsiteY16" fmla="*/ 1311007 h 1366092"/>
              <a:gd name="connsiteX17" fmla="*/ 881435 w 1046698"/>
              <a:gd name="connsiteY17" fmla="*/ 1299990 h 1366092"/>
              <a:gd name="connsiteX18" fmla="*/ 925502 w 1046698"/>
              <a:gd name="connsiteY18" fmla="*/ 1266940 h 1366092"/>
              <a:gd name="connsiteX19" fmla="*/ 958553 w 1046698"/>
              <a:gd name="connsiteY19" fmla="*/ 1244906 h 1366092"/>
              <a:gd name="connsiteX20" fmla="*/ 1046688 w 1046698"/>
              <a:gd name="connsiteY20" fmla="*/ 1167788 h 1366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46698" h="1366092">
                <a:moveTo>
                  <a:pt x="495845" y="0"/>
                </a:moveTo>
                <a:cubicBezTo>
                  <a:pt x="456697" y="15659"/>
                  <a:pt x="410105" y="32527"/>
                  <a:pt x="374659" y="55084"/>
                </a:cubicBezTo>
                <a:cubicBezTo>
                  <a:pt x="354821" y="67708"/>
                  <a:pt x="338637" y="85385"/>
                  <a:pt x="319575" y="99152"/>
                </a:cubicBezTo>
                <a:cubicBezTo>
                  <a:pt x="264212" y="139136"/>
                  <a:pt x="168574" y="190317"/>
                  <a:pt x="121271" y="253388"/>
                </a:cubicBezTo>
                <a:cubicBezTo>
                  <a:pt x="105601" y="274281"/>
                  <a:pt x="40862" y="398040"/>
                  <a:pt x="33136" y="418641"/>
                </a:cubicBezTo>
                <a:cubicBezTo>
                  <a:pt x="22503" y="446995"/>
                  <a:pt x="18447" y="477398"/>
                  <a:pt x="11102" y="506776"/>
                </a:cubicBezTo>
                <a:cubicBezTo>
                  <a:pt x="7430" y="543499"/>
                  <a:pt x="-939" y="580053"/>
                  <a:pt x="86" y="616945"/>
                </a:cubicBezTo>
                <a:cubicBezTo>
                  <a:pt x="2745" y="712669"/>
                  <a:pt x="7184" y="808793"/>
                  <a:pt x="22119" y="903383"/>
                </a:cubicBezTo>
                <a:cubicBezTo>
                  <a:pt x="36482" y="994351"/>
                  <a:pt x="104665" y="1112541"/>
                  <a:pt x="143305" y="1189822"/>
                </a:cubicBezTo>
                <a:cubicBezTo>
                  <a:pt x="150650" y="1204511"/>
                  <a:pt x="153726" y="1222276"/>
                  <a:pt x="165339" y="1233889"/>
                </a:cubicBezTo>
                <a:cubicBezTo>
                  <a:pt x="187391" y="1255942"/>
                  <a:pt x="214187" y="1285855"/>
                  <a:pt x="242457" y="1299990"/>
                </a:cubicBezTo>
                <a:cubicBezTo>
                  <a:pt x="256000" y="1306761"/>
                  <a:pt x="271835" y="1307335"/>
                  <a:pt x="286524" y="1311007"/>
                </a:cubicBezTo>
                <a:cubicBezTo>
                  <a:pt x="297541" y="1318352"/>
                  <a:pt x="307732" y="1327119"/>
                  <a:pt x="319575" y="1333041"/>
                </a:cubicBezTo>
                <a:cubicBezTo>
                  <a:pt x="329962" y="1338234"/>
                  <a:pt x="341270" y="1341625"/>
                  <a:pt x="352625" y="1344058"/>
                </a:cubicBezTo>
                <a:cubicBezTo>
                  <a:pt x="392771" y="1352661"/>
                  <a:pt x="433416" y="1358747"/>
                  <a:pt x="473811" y="1366092"/>
                </a:cubicBezTo>
                <a:cubicBezTo>
                  <a:pt x="565618" y="1358747"/>
                  <a:pt x="658112" y="1357458"/>
                  <a:pt x="749233" y="1344058"/>
                </a:cubicBezTo>
                <a:cubicBezTo>
                  <a:pt x="783700" y="1338989"/>
                  <a:pt x="815334" y="1322024"/>
                  <a:pt x="848384" y="1311007"/>
                </a:cubicBezTo>
                <a:lnTo>
                  <a:pt x="881435" y="1299990"/>
                </a:lnTo>
                <a:cubicBezTo>
                  <a:pt x="896124" y="1288973"/>
                  <a:pt x="910561" y="1277612"/>
                  <a:pt x="925502" y="1266940"/>
                </a:cubicBezTo>
                <a:cubicBezTo>
                  <a:pt x="936276" y="1259244"/>
                  <a:pt x="947845" y="1252694"/>
                  <a:pt x="958553" y="1244906"/>
                </a:cubicBezTo>
                <a:cubicBezTo>
                  <a:pt x="1049626" y="1178671"/>
                  <a:pt x="1046688" y="1215321"/>
                  <a:pt x="1046688" y="1167788"/>
                </a:cubicBezTo>
              </a:path>
            </a:pathLst>
          </a:custGeom>
          <a:noFill/>
          <a:ln>
            <a:solidFill>
              <a:srgbClr val="0070C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sz="2040"/>
          </a:p>
        </p:txBody>
      </p:sp>
    </p:spTree>
    <p:extLst>
      <p:ext uri="{BB962C8B-B14F-4D97-AF65-F5344CB8AC3E}">
        <p14:creationId xmlns:p14="http://schemas.microsoft.com/office/powerpoint/2010/main" val="291620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6A2E8D-CBAD-4671-8493-F8761CDC8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0" y="901598"/>
            <a:ext cx="11606784" cy="721061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Ejemplos instrucciones lambda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D81927-66D7-4A16-BE50-84FF01BC0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566" y="1949467"/>
            <a:ext cx="11606784" cy="448726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s-ES" sz="2267" i="1" dirty="0">
                <a:solidFill>
                  <a:schemeClr val="bg1"/>
                </a:solidFill>
                <a:highlight>
                  <a:srgbClr val="008080"/>
                </a:highlight>
              </a:rPr>
              <a:t>Formas básicas</a:t>
            </a:r>
            <a:r>
              <a:rPr lang="es-ES" sz="2267" dirty="0"/>
              <a:t>:</a:t>
            </a:r>
          </a:p>
          <a:p>
            <a:pPr marL="0" indent="0" algn="ctr">
              <a:buNone/>
            </a:pP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(a) =&gt; a*a</a:t>
            </a:r>
            <a:r>
              <a:rPr lang="es-ES" sz="1927" dirty="0">
                <a:latin typeface="Cascadia Mono" panose="020B0609020000020004" pitchFamily="49" charset="0"/>
                <a:cs typeface="Cascadia Mono" panose="020B0609020000020004" pitchFamily="49" charset="0"/>
              </a:rPr>
              <a:t>   </a:t>
            </a:r>
            <a:r>
              <a:rPr lang="es-ES" sz="2040" i="1" dirty="0">
                <a:solidFill>
                  <a:srgbClr val="FF0000"/>
                </a:solidFill>
              </a:rPr>
              <a:t>de expresión</a:t>
            </a:r>
            <a:endParaRPr lang="es-ES" sz="2267" i="1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s-ES" sz="2040" dirty="0">
                <a:latin typeface="Cascadia Mono" panose="020B0609020000020004" pitchFamily="49" charset="0"/>
                <a:cs typeface="Cascadia Mono" panose="020B0609020000020004" pitchFamily="49" charset="0"/>
              </a:rPr>
              <a:t>(a) =&gt; { </a:t>
            </a:r>
            <a:r>
              <a:rPr lang="es-ES" sz="1813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s-ES" sz="2040" dirty="0">
                <a:latin typeface="Cascadia Mono" panose="020B0609020000020004" pitchFamily="49" charset="0"/>
                <a:cs typeface="Cascadia Mono" panose="020B0609020000020004" pitchFamily="49" charset="0"/>
              </a:rPr>
              <a:t> a*a;}</a:t>
            </a:r>
            <a:r>
              <a:rPr lang="es-ES" sz="2153" dirty="0">
                <a:latin typeface="Cascadia Mono" panose="020B0609020000020004" pitchFamily="49" charset="0"/>
                <a:cs typeface="Cascadia Mono" panose="020B0609020000020004" pitchFamily="49" charset="0"/>
              </a:rPr>
              <a:t>  </a:t>
            </a:r>
            <a:r>
              <a:rPr lang="es-ES" sz="2040" i="1" dirty="0">
                <a:solidFill>
                  <a:srgbClr val="FF0000"/>
                </a:solidFill>
              </a:rPr>
              <a:t>de instrucción</a:t>
            </a:r>
            <a:endParaRPr lang="es-ES" sz="2267" dirty="0"/>
          </a:p>
          <a:p>
            <a:pPr marL="0" indent="0" algn="ctr">
              <a:buNone/>
            </a:pP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s-E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a,b</a:t>
            </a: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)=&gt;{</a:t>
            </a:r>
            <a:r>
              <a:rPr lang="es-ES" sz="1813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s-E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math.pow</a:t>
            </a: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s-E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a,b</a:t>
            </a:r>
            <a:r>
              <a:rPr lang="es-E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);}    </a:t>
            </a:r>
            <a:r>
              <a:rPr lang="es-ES" sz="2040" i="1" dirty="0">
                <a:solidFill>
                  <a:srgbClr val="FF0000"/>
                </a:solidFill>
              </a:rPr>
              <a:t>de instrucción</a:t>
            </a:r>
            <a:endParaRPr lang="es-ES" sz="2267" dirty="0"/>
          </a:p>
          <a:p>
            <a:pPr marL="0" indent="0" algn="ctr">
              <a:buNone/>
            </a:pPr>
            <a:endParaRPr lang="es-ES" sz="2267" i="1" dirty="0"/>
          </a:p>
          <a:p>
            <a:pPr marL="0" indent="0" algn="ctr">
              <a:buNone/>
            </a:pPr>
            <a:r>
              <a:rPr lang="es-ES" sz="2267" i="1" dirty="0">
                <a:solidFill>
                  <a:schemeClr val="bg1"/>
                </a:solidFill>
                <a:highlight>
                  <a:srgbClr val="008080"/>
                </a:highlight>
              </a:rPr>
              <a:t>Implementación usando condicional ternario:</a:t>
            </a:r>
          </a:p>
          <a:p>
            <a:pPr marL="0" indent="0" algn="ctr">
              <a:buNone/>
            </a:pPr>
            <a:r>
              <a:rPr lang="en-US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cumple_ppto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(long </a:t>
            </a:r>
            <a:r>
              <a:rPr lang="en-U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vtas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) =&gt; </a:t>
            </a:r>
            <a:r>
              <a:rPr lang="en-US" sz="1813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vtas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 &gt; 180000 </a:t>
            </a:r>
            <a:r>
              <a:rPr lang="en-US" sz="1813" dirty="0">
                <a:latin typeface="Cascadia Mono" panose="020B0609020000020004" pitchFamily="49" charset="0"/>
                <a:ea typeface="Sans Serif Collection" panose="020B0502040504020204" pitchFamily="34" charset="0"/>
                <a:cs typeface="Cascadia Mono" panose="020B0609020000020004" pitchFamily="49" charset="0"/>
              </a:rPr>
              <a:t>?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1813" dirty="0">
                <a:latin typeface="Cascadia Mono" panose="020B0609020000020004" pitchFamily="49" charset="0"/>
                <a:cs typeface="Cascadia Mono" panose="020B0609020000020004" pitchFamily="49" charset="0"/>
              </a:rPr>
              <a:t> : </a:t>
            </a:r>
            <a:r>
              <a:rPr lang="en-US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1813" dirty="0"/>
              <a:t>;</a:t>
            </a:r>
            <a:r>
              <a:rPr lang="en-US" sz="2267" dirty="0"/>
              <a:t>    </a:t>
            </a:r>
            <a:r>
              <a:rPr lang="es-ES" sz="2040" i="1" dirty="0">
                <a:solidFill>
                  <a:srgbClr val="FF0000"/>
                </a:solidFill>
              </a:rPr>
              <a:t>de expresión</a:t>
            </a:r>
            <a:endParaRPr lang="es-ES" sz="2267" dirty="0"/>
          </a:p>
          <a:p>
            <a:pPr marL="0" indent="0">
              <a:buNone/>
            </a:pPr>
            <a:endParaRPr lang="es-CO" sz="204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 algn="ctr">
              <a:buNone/>
            </a:pPr>
            <a:r>
              <a:rPr lang="es-ES" sz="2040" i="1" dirty="0">
                <a:solidFill>
                  <a:schemeClr val="bg1"/>
                </a:solidFill>
                <a:highlight>
                  <a:srgbClr val="008080"/>
                </a:highlight>
              </a:rPr>
              <a:t>con </a:t>
            </a:r>
            <a:r>
              <a:rPr lang="es-ES" sz="2040" i="1" dirty="0" err="1">
                <a:solidFill>
                  <a:schemeClr val="bg1"/>
                </a:solidFill>
                <a:highlight>
                  <a:srgbClr val="008080"/>
                </a:highlight>
              </a:rPr>
              <a:t>Random</a:t>
            </a:r>
            <a:r>
              <a:rPr lang="es-ES" sz="2040" i="1" dirty="0">
                <a:solidFill>
                  <a:schemeClr val="bg1"/>
                </a:solidFill>
                <a:highlight>
                  <a:srgbClr val="008080"/>
                </a:highlight>
              </a:rPr>
              <a:t>:</a:t>
            </a:r>
          </a:p>
          <a:p>
            <a:pPr marL="0" indent="0" algn="ctr">
              <a:buNone/>
            </a:pPr>
            <a:r>
              <a:rPr lang="es-CO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Random alea = </a:t>
            </a:r>
            <a:r>
              <a:rPr lang="es-CO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s-CO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 Random();</a:t>
            </a:r>
          </a:p>
          <a:p>
            <a:pPr marL="0" indent="0" algn="ctr">
              <a:buNone/>
            </a:pPr>
            <a:r>
              <a:rPr lang="en-US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13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prod_x_random</a:t>
            </a:r>
            <a:r>
              <a:rPr lang="en-US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13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 a) =&gt; a * </a:t>
            </a:r>
            <a:r>
              <a:rPr lang="en-US" sz="1813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alea.Next</a:t>
            </a:r>
            <a:r>
              <a:rPr lang="en-US" sz="1813" dirty="0">
                <a:solidFill>
                  <a:srgbClr val="000000"/>
                </a:solidFill>
                <a:latin typeface="Cascadia Mono" panose="020B0609020000020004" pitchFamily="49" charset="0"/>
              </a:rPr>
              <a:t>(10,20); </a:t>
            </a:r>
            <a:r>
              <a:rPr lang="es-ES" sz="1813" i="1" dirty="0">
                <a:solidFill>
                  <a:srgbClr val="FF0000"/>
                </a:solidFill>
              </a:rPr>
              <a:t>de expresión</a:t>
            </a:r>
            <a:endParaRPr lang="es-CO" sz="1813" dirty="0"/>
          </a:p>
        </p:txBody>
      </p:sp>
    </p:spTree>
    <p:extLst>
      <p:ext uri="{BB962C8B-B14F-4D97-AF65-F5344CB8AC3E}">
        <p14:creationId xmlns:p14="http://schemas.microsoft.com/office/powerpoint/2010/main" val="148882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FAC4BE-5A28-405F-A170-30441E89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Predicados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A211FA-FBAC-4E2E-87D6-9A196DAF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157" y="1785837"/>
            <a:ext cx="11917680" cy="49315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58445" indent="-258445"/>
            <a:r>
              <a:rPr lang="es-ES" sz="3150" b="0" i="0" dirty="0">
                <a:effectLst/>
                <a:latin typeface="__fkGroteskNeue_598ab8"/>
              </a:rPr>
              <a:t>Se refiere a una expresión que evalúa si una condición se cumple o no. </a:t>
            </a:r>
            <a:endParaRPr lang="en-US" sz="3150"/>
          </a:p>
          <a:p>
            <a:pPr marL="258445" indent="-258445"/>
            <a:r>
              <a:rPr lang="es-ES" sz="3150" dirty="0">
                <a:latin typeface="__fkGroteskNeue_598ab8"/>
              </a:rPr>
              <a:t>Se usan </a:t>
            </a:r>
            <a:r>
              <a:rPr lang="es-ES" sz="3150" dirty="0" err="1">
                <a:latin typeface="__fkGroteskNeue_598ab8"/>
              </a:rPr>
              <a:t>comunmente</a:t>
            </a:r>
            <a:r>
              <a:rPr lang="es-ES" sz="3150" dirty="0">
                <a:latin typeface="__fkGroteskNeue_598ab8"/>
              </a:rPr>
              <a:t> en las Expresiones Lambda</a:t>
            </a:r>
          </a:p>
          <a:p>
            <a:pPr marL="0" indent="0">
              <a:buNone/>
            </a:pPr>
            <a:endParaRPr lang="es-ES" sz="3150" dirty="0">
              <a:latin typeface="__fkGroteskNeue_598ab8"/>
            </a:endParaRPr>
          </a:p>
          <a:p>
            <a:pPr marL="0" indent="0">
              <a:buNone/>
            </a:pPr>
            <a:r>
              <a:rPr lang="es-ES" dirty="0">
                <a:latin typeface="__fkGroteskNeue_598ab8"/>
              </a:rPr>
              <a:t>Ejemplo:</a:t>
            </a:r>
          </a:p>
          <a:p>
            <a:pPr marL="258445" indent="-258445"/>
            <a:r>
              <a:rPr lang="es-419" b="0" i="0" dirty="0">
                <a:effectLst/>
                <a:latin typeface="__berkeleyMono_1826c3"/>
              </a:rPr>
              <a:t>p =&gt; p &gt; 10 </a:t>
            </a:r>
            <a:endParaRPr lang="es-419" dirty="0">
              <a:latin typeface="__berkeleyMono_1826c3"/>
            </a:endParaRPr>
          </a:p>
          <a:p>
            <a:pPr marL="0" indent="0" algn="ctr">
              <a:buNone/>
            </a:pPr>
            <a:r>
              <a:rPr lang="es-419" b="1" i="0" dirty="0">
                <a:solidFill>
                  <a:srgbClr val="FF0000"/>
                </a:solidFill>
                <a:effectLst/>
                <a:latin typeface="__berkeleyMono_1826c3"/>
                <a:sym typeface="Wingdings" panose="05000000000000000000" pitchFamily="2" charset="2"/>
              </a:rPr>
              <a:t>p, </a:t>
            </a:r>
            <a:r>
              <a:rPr lang="es-419" b="1" i="0" dirty="0">
                <a:solidFill>
                  <a:srgbClr val="00FF00"/>
                </a:solidFill>
                <a:effectLst/>
                <a:latin typeface="__berkeleyMono_1826c3"/>
                <a:sym typeface="Wingdings" panose="05000000000000000000" pitchFamily="2" charset="2"/>
              </a:rPr>
              <a:t>se comporta como un parámetro</a:t>
            </a:r>
            <a:r>
              <a:rPr lang="es-419" b="1" i="0" dirty="0">
                <a:solidFill>
                  <a:srgbClr val="FF0000"/>
                </a:solidFill>
                <a:effectLst/>
                <a:latin typeface="__berkeleyMono_1826c3"/>
                <a:sym typeface="Wingdings" panose="05000000000000000000" pitchFamily="2" charset="2"/>
              </a:rPr>
              <a:t> y representa cada uno de los elementos de la colección donde se quiere evaluar la condici</a:t>
            </a:r>
            <a:r>
              <a:rPr lang="es-419" b="1" dirty="0">
                <a:solidFill>
                  <a:srgbClr val="FF0000"/>
                </a:solidFill>
                <a:latin typeface="__berkeleyMono_1826c3"/>
                <a:sym typeface="Wingdings" panose="05000000000000000000" pitchFamily="2" charset="2"/>
              </a:rPr>
              <a:t>ón.</a:t>
            </a:r>
          </a:p>
          <a:p>
            <a:pPr marL="0" indent="0" algn="ctr">
              <a:buNone/>
            </a:pPr>
            <a:r>
              <a:rPr lang="es-419" b="1" dirty="0">
                <a:solidFill>
                  <a:schemeClr val="accent5"/>
                </a:solidFill>
                <a:latin typeface="__berkeleyMono_1826c3"/>
                <a:sym typeface="Wingdings" panose="05000000000000000000" pitchFamily="2" charset="2"/>
              </a:rPr>
              <a:t>Retorna un </a:t>
            </a:r>
            <a:r>
              <a:rPr lang="es-419" b="1" dirty="0" err="1">
                <a:solidFill>
                  <a:schemeClr val="accent5"/>
                </a:solidFill>
                <a:latin typeface="__berkeleyMono_1826c3"/>
                <a:sym typeface="Wingdings" panose="05000000000000000000" pitchFamily="2" charset="2"/>
              </a:rPr>
              <a:t>bool</a:t>
            </a:r>
            <a:r>
              <a:rPr lang="es-419" b="1" dirty="0">
                <a:solidFill>
                  <a:schemeClr val="accent5"/>
                </a:solidFill>
                <a:latin typeface="__berkeleyMono_1826c3"/>
                <a:sym typeface="Wingdings" panose="05000000000000000000" pitchFamily="2" charset="2"/>
              </a:rPr>
              <a:t> dependiendo si algún elemento cumple la condición.</a:t>
            </a:r>
            <a:endParaRPr lang="es-419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717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26B3B-0910-4AD4-8ED0-1964493F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de orden superior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230D3A-9A65-4780-9840-E7E9D4A7A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función que acepta a otra función como un parámetro o argumento</a:t>
            </a:r>
            <a:r>
              <a:rPr lang="es-CO" dirty="0"/>
              <a:t> y puede devolver una función como tipo de retorno</a:t>
            </a:r>
          </a:p>
          <a:p>
            <a:r>
              <a:rPr lang="es-CO" dirty="0">
                <a:solidFill>
                  <a:schemeClr val="bg1"/>
                </a:solidFill>
                <a:highlight>
                  <a:srgbClr val="008000"/>
                </a:highlight>
              </a:rPr>
              <a:t>Es el pilar de la programación funcional</a:t>
            </a:r>
          </a:p>
          <a:p>
            <a:r>
              <a:rPr lang="es-ES" dirty="0"/>
              <a:t>El término funciones de orden superior se refiere básicamente a 3 funciones: </a:t>
            </a:r>
            <a:r>
              <a:rPr lang="es-ES" dirty="0" err="1"/>
              <a:t>Map</a:t>
            </a:r>
            <a:r>
              <a:rPr lang="es-ES" dirty="0"/>
              <a:t>, </a:t>
            </a:r>
            <a:r>
              <a:rPr lang="es-ES" dirty="0" err="1"/>
              <a:t>Filter</a:t>
            </a:r>
            <a:r>
              <a:rPr lang="es-ES" dirty="0"/>
              <a:t> y </a:t>
            </a:r>
            <a:r>
              <a:rPr lang="es-ES" dirty="0" err="1"/>
              <a:t>Fold</a:t>
            </a:r>
            <a:endParaRPr lang="es-ES" dirty="0"/>
          </a:p>
          <a:p>
            <a:r>
              <a:rPr lang="es-ES" dirty="0"/>
              <a:t>.NET entrega estas funciones a través de LINQ a partir de la versión 3.5.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7929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5919</TotalTime>
  <Words>926</Words>
  <Application>Microsoft Office PowerPoint</Application>
  <PresentationFormat>Custom</PresentationFormat>
  <Paragraphs>124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Tema de Office</vt:lpstr>
      <vt:lpstr>1_Tema de Office</vt:lpstr>
      <vt:lpstr>PowerPoint Presentation</vt:lpstr>
      <vt:lpstr>PowerPoint Presentation</vt:lpstr>
      <vt:lpstr>Expresión condicional ternaria</vt:lpstr>
      <vt:lpstr>Ejemplo: expresión condicional ternaria</vt:lpstr>
      <vt:lpstr>Expresiones lambda</vt:lpstr>
      <vt:lpstr>Sintaxis expresiones lambda</vt:lpstr>
      <vt:lpstr>Ejemplos instrucciones lambda</vt:lpstr>
      <vt:lpstr>Predicados</vt:lpstr>
      <vt:lpstr>Funciones de orden superior</vt:lpstr>
      <vt:lpstr>LINQ</vt:lpstr>
      <vt:lpstr>LINQ en .Net</vt:lpstr>
      <vt:lpstr>Categorías de los métodos (Operaciones) LINQ</vt:lpstr>
      <vt:lpstr>Ejemplos LINQ con Listas</vt:lpstr>
      <vt:lpstr>Ejemplos LINQ con Clases y Objetos </vt:lpstr>
      <vt:lpstr>PowerPoint Presentation</vt:lpstr>
      <vt:lpstr>Recursos cibergráficos</vt:lpstr>
      <vt:lpstr>Linq</vt:lpstr>
      <vt:lpstr>Preguntas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258</cp:revision>
  <dcterms:created xsi:type="dcterms:W3CDTF">2017-09-01T21:22:22Z</dcterms:created>
  <dcterms:modified xsi:type="dcterms:W3CDTF">2025-01-16T11:03:51Z</dcterms:modified>
</cp:coreProperties>
</file>