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verpass Light" panose="020B0604020202020204" charset="0"/>
      <p:regular r:id="rId14"/>
    </p:embeddedFont>
  </p:embeddedFontLst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1175F5A-2DD9-40BC-BA2D-0F43A7309662}"/>
    <pc:docChg chg="custSel delSld modSld">
      <pc:chgData name="Cesar Augusto Lopez Gallego" userId="0dfa9112-9251-4882-b472-cf2dfcee09d1" providerId="ADAL" clId="{F1175F5A-2DD9-40BC-BA2D-0F43A7309662}" dt="2025-04-21T23:57:12.615" v="2" actId="47"/>
      <pc:docMkLst>
        <pc:docMk/>
      </pc:docMkLst>
      <pc:sldChg chg="delSp modSp mod">
        <pc:chgData name="Cesar Augusto Lopez Gallego" userId="0dfa9112-9251-4882-b472-cf2dfcee09d1" providerId="ADAL" clId="{F1175F5A-2DD9-40BC-BA2D-0F43A7309662}" dt="2025-04-21T23:56:36.259" v="1" actId="1076"/>
        <pc:sldMkLst>
          <pc:docMk/>
          <pc:sldMk cId="0" sldId="256"/>
        </pc:sldMkLst>
        <pc:spChg chg="mod">
          <ac:chgData name="Cesar Augusto Lopez Gallego" userId="0dfa9112-9251-4882-b472-cf2dfcee09d1" providerId="ADAL" clId="{F1175F5A-2DD9-40BC-BA2D-0F43A7309662}" dt="2025-04-21T23:56:36.259" v="1" actId="1076"/>
          <ac:spMkLst>
            <pc:docMk/>
            <pc:sldMk cId="0" sldId="256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F1175F5A-2DD9-40BC-BA2D-0F43A7309662}" dt="2025-04-21T23:56:32.785" v="0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Cesar Augusto Lopez Gallego" userId="0dfa9112-9251-4882-b472-cf2dfcee09d1" providerId="ADAL" clId="{F1175F5A-2DD9-40BC-BA2D-0F43A7309662}" dt="2025-04-21T23:56:32.785" v="0" actId="478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Cesar Augusto Lopez Gallego" userId="0dfa9112-9251-4882-b472-cf2dfcee09d1" providerId="ADAL" clId="{F1175F5A-2DD9-40BC-BA2D-0F43A7309662}" dt="2025-04-21T23:57:12.615" v="2" actId="47"/>
        <pc:sldMkLst>
          <pc:docMk/>
          <pc:sldMk cId="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7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9899" y="2718364"/>
            <a:ext cx="7623810" cy="2035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Introducción al Proyecto: Aplicación Web ASP.NET Core (MVC)</a:t>
            </a:r>
            <a:endParaRPr lang="en-US" sz="4250" dirty="0"/>
          </a:p>
        </p:txBody>
      </p:sp>
      <p:sp>
        <p:nvSpPr>
          <p:cNvPr id="6" name="Shape 3"/>
          <p:cNvSpPr/>
          <p:nvPr/>
        </p:nvSpPr>
        <p:spPr>
          <a:xfrm>
            <a:off x="760095" y="6755963"/>
            <a:ext cx="347424" cy="347424"/>
          </a:xfrm>
          <a:prstGeom prst="roundRect">
            <a:avLst>
              <a:gd name="adj" fmla="val 2631679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" y="6763583"/>
            <a:ext cx="332184" cy="3321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16104" y="6739652"/>
            <a:ext cx="2035254" cy="380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por Cesar Lopez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1253"/>
            <a:ext cx="110526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Arquitectura MVC en ASP.NET Core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modelo es responsable de la gestión de datos y la lógica empresarial. Representa los datos que se utilizan en la aplicación y define las reglas para manipularlos. El modelo puede interactuar con bases de datos, APIs u otras fuentes de datos para obtener y persistir información.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Vista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La vista se encarga de presentar la información al usuario. Es la interfaz de usuario de la aplicación y muestra los datos proporcionados por el modelo. Las vistas suelen estar escritas en HTML y pueden utilizar lenguajes de plantillas como Razor para generar contenido dinámico.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Controlador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30815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actúa como intermediario entre el modelo y la vista. Recibe las solicitudes del usuario, interactúa con el modelo para obtener o modificar datos, y selecciona la vista apropiada para mostrar los resultados. El controlador contiene la lógica de la aplicación que controla la interacción del usuario.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4223" y="760571"/>
            <a:ext cx="7788354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Rol de los Controladores en el Proyecto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23" y="2261473"/>
            <a:ext cx="968454" cy="17358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23190" y="2455069"/>
            <a:ext cx="335256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Recepción de Solicitudes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23190" y="2873931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recibe solicitudes HTTP del usuario, como solicitudes GET o POST. Estas solicitudes se dirigen a métodos de acción específicos dentro del controlador.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23" y="3997285"/>
            <a:ext cx="968454" cy="173581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23190" y="4190881"/>
            <a:ext cx="294465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Gestión de Solicitudes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23190" y="4609743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gestiona la solicitud, realizando las acciones necesarias para procesarla. Esto puede incluir la validación de datos, la interacción con el modelo y la selección de la vista apropiada.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223" y="5733098"/>
            <a:ext cx="968454" cy="173581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23190" y="5926693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Comunicación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23190" y="6345555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se comunica con el modelo para obtener o modificar datos. También se comunica con la vista para renderizar la interfaz de usuario y mostrar los resultados al usuario.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884634"/>
            <a:ext cx="7713821" cy="1276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Función de las Vistas en el Proyecto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5089" y="2467928"/>
            <a:ext cx="3754755" cy="2826544"/>
          </a:xfrm>
          <a:prstGeom prst="roundRect">
            <a:avLst>
              <a:gd name="adj" fmla="val 3036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7021" y="2679859"/>
            <a:ext cx="271938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Plantilla de Interfaz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7021" y="3121581"/>
            <a:ext cx="3330893" cy="163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La vista actúa como una plantilla para renderizar la interfaz de usuario. Define la estructura y el diseño de la página web que se muestra al usuario.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674156" y="2467928"/>
            <a:ext cx="3754755" cy="2826544"/>
          </a:xfrm>
          <a:prstGeom prst="roundRect">
            <a:avLst>
              <a:gd name="adj" fmla="val 3036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86087" y="2679859"/>
            <a:ext cx="329481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Presentación Dinámica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886087" y="3121581"/>
            <a:ext cx="3330893" cy="1960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La vista presenta información de forma dinámica, basada en los datos proporcionados por el modelo. Utiliza lenguajes de plantillas como Razor para insertar datos en el HTML generado.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5089" y="5498783"/>
            <a:ext cx="7713821" cy="1846064"/>
          </a:xfrm>
          <a:prstGeom prst="roundRect">
            <a:avLst>
              <a:gd name="adj" fmla="val 4648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27021" y="5710714"/>
            <a:ext cx="358247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Combinación HTML y C#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7021" y="6152436"/>
            <a:ext cx="7289959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La vista utiliza Razor para combinar HTML y C#, lo que permite crear páginas web dinámicas y complejas. Razor proporciona una sintaxis sencilla para insertar código C# en el HTML.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7590" y="564713"/>
            <a:ext cx="7424857" cy="64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Servicios en ASP.NET Core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303770" y="1615440"/>
            <a:ext cx="22860" cy="6049328"/>
          </a:xfrm>
          <a:prstGeom prst="roundRect">
            <a:avLst>
              <a:gd name="adj" fmla="val 376693"/>
            </a:avLst>
          </a:prstGeom>
          <a:solidFill>
            <a:srgbClr val="C3D4CC"/>
          </a:solidFill>
          <a:ln/>
        </p:spPr>
      </p:sp>
      <p:sp>
        <p:nvSpPr>
          <p:cNvPr id="4" name="Shape 2"/>
          <p:cNvSpPr/>
          <p:nvPr/>
        </p:nvSpPr>
        <p:spPr>
          <a:xfrm>
            <a:off x="6492359" y="2065258"/>
            <a:ext cx="615077" cy="22860"/>
          </a:xfrm>
          <a:prstGeom prst="roundRect">
            <a:avLst>
              <a:gd name="adj" fmla="val 376693"/>
            </a:avLst>
          </a:prstGeom>
          <a:solidFill>
            <a:srgbClr val="C3D4CC"/>
          </a:solidFill>
          <a:ln/>
        </p:spPr>
      </p:sp>
      <p:sp>
        <p:nvSpPr>
          <p:cNvPr id="5" name="Shape 3"/>
          <p:cNvSpPr/>
          <p:nvPr/>
        </p:nvSpPr>
        <p:spPr>
          <a:xfrm>
            <a:off x="7084576" y="1846064"/>
            <a:ext cx="461248" cy="461248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61431" y="1884521"/>
            <a:ext cx="30753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549253" y="1820466"/>
            <a:ext cx="274081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Lógica Compartida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17590" y="2263854"/>
            <a:ext cx="5572482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Los servicios encapsulan lógica compartida o procesos reutilizables en la aplicación. Esto permite que la lógica se comparta entre varios componentes, reduciendo la duplicación de código.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522964" y="3090386"/>
            <a:ext cx="615077" cy="22860"/>
          </a:xfrm>
          <a:prstGeom prst="roundRect">
            <a:avLst>
              <a:gd name="adj" fmla="val 376693"/>
            </a:avLst>
          </a:prstGeom>
          <a:solidFill>
            <a:srgbClr val="C3D4CC"/>
          </a:solidFill>
          <a:ln/>
        </p:spPr>
      </p:sp>
      <p:sp>
        <p:nvSpPr>
          <p:cNvPr id="10" name="Shape 8"/>
          <p:cNvSpPr/>
          <p:nvPr/>
        </p:nvSpPr>
        <p:spPr>
          <a:xfrm>
            <a:off x="7084576" y="2871192"/>
            <a:ext cx="461248" cy="461248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61431" y="2909649"/>
            <a:ext cx="30753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40328" y="2845594"/>
            <a:ext cx="363783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Dependency Injection (DI)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340328" y="3288983"/>
            <a:ext cx="5572482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Los servicios se implementan utilizando Dependency Injection (DI), lo que facilita la prueba y el mantenimiento del código. DI permite que los componentes reciban sus dependencias en lugar de crearlas ellos mismos.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492359" y="4435793"/>
            <a:ext cx="615077" cy="22860"/>
          </a:xfrm>
          <a:prstGeom prst="roundRect">
            <a:avLst>
              <a:gd name="adj" fmla="val 376693"/>
            </a:avLst>
          </a:prstGeom>
          <a:solidFill>
            <a:srgbClr val="C3D4CC"/>
          </a:solidFill>
          <a:ln/>
        </p:spPr>
      </p:sp>
      <p:sp>
        <p:nvSpPr>
          <p:cNvPr id="15" name="Shape 13"/>
          <p:cNvSpPr/>
          <p:nvPr/>
        </p:nvSpPr>
        <p:spPr>
          <a:xfrm>
            <a:off x="7084576" y="4216598"/>
            <a:ext cx="461248" cy="461248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61431" y="4255056"/>
            <a:ext cx="30753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3727252" y="4191000"/>
            <a:ext cx="2562820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Acceso a Datos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717590" y="4634389"/>
            <a:ext cx="5572482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Los servicios se utilizan comúnmente para acceder a datos, como bases de datos o APIs. Esto permite que la lógica de acceso a datos se encapsule en un servicio y se reutilice en toda la aplicación.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22964" y="5621060"/>
            <a:ext cx="615077" cy="22860"/>
          </a:xfrm>
          <a:prstGeom prst="roundRect">
            <a:avLst>
              <a:gd name="adj" fmla="val 376693"/>
            </a:avLst>
          </a:prstGeom>
          <a:solidFill>
            <a:srgbClr val="C3D4CC"/>
          </a:solidFill>
          <a:ln/>
        </p:spPr>
      </p:sp>
      <p:sp>
        <p:nvSpPr>
          <p:cNvPr id="20" name="Shape 18"/>
          <p:cNvSpPr/>
          <p:nvPr/>
        </p:nvSpPr>
        <p:spPr>
          <a:xfrm>
            <a:off x="7084576" y="5401866"/>
            <a:ext cx="461248" cy="461248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61431" y="5440323"/>
            <a:ext cx="30753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8340328" y="5376267"/>
            <a:ext cx="271831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Lógica Empresarial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8340328" y="5819656"/>
            <a:ext cx="5572482" cy="164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Los servicios también se utilizan para encapsular la lógica empresarial, como la validación de datos o el cálculo de precios. Esto permite que la lógica empresarial se mantenga separada de la interfaz de usuario y se pueda probar fácilmente.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4322"/>
            <a:ext cx="117857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Integración de los Componentes MVC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526381" y="2406729"/>
            <a:ext cx="3166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Solicitud del Usuario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9714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usuario realiza una solicitud a través de la interfaz de usuario de la aplicación, como hacer clic en un botón o enviar un formulario.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5881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Controlador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78599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recibe la solicitud del usuario y determina qué acción debe realizar para procesarla.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4866084"/>
            <a:ext cx="3120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Obtención de Datos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356503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interactúa con el modelo o los servicios para obtener o modificar los datos necesarios para responder a la solicitud.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4688919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Renderización de la Vista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53366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controlador selecciona la vista apropiada y le proporciona los datos necesarios para renderizar la interfaz de usuario.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569" y="756285"/>
            <a:ext cx="11277243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Ventajas del Enfoque Modular de MVC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9" y="1885236"/>
            <a:ext cx="532448" cy="5324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91020" y="1847969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Separación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1491020" y="2308503"/>
            <a:ext cx="1239381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modelo MVC separa las preocupaciones, lo que facilita el desarrollo, la prueba y el mantenimiento del código.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9" y="3325535"/>
            <a:ext cx="532448" cy="5324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91020" y="3288268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Reutilización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491020" y="3748802"/>
            <a:ext cx="1239381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Los componentes MVC se pueden reutilizar en diferentes partes de la aplicación, reduciendo la duplicación de código.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69" y="4765834"/>
            <a:ext cx="532448" cy="5324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91020" y="4728567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Escalabilidad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491020" y="5189101"/>
            <a:ext cx="12393811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enfoque modular de MVC facilita la escalabilidad de la aplicación, ya que los componentes se pueden desarrollar y desplegar de forma independiente.</a:t>
            </a:r>
            <a:endParaRPr lang="en-US" sz="1650" dirty="0"/>
          </a:p>
        </p:txBody>
      </p:sp>
      <p:sp>
        <p:nvSpPr>
          <p:cNvPr id="12" name="Text 7"/>
          <p:cNvSpPr/>
          <p:nvPr/>
        </p:nvSpPr>
        <p:spPr>
          <a:xfrm>
            <a:off x="745569" y="6110168"/>
            <a:ext cx="13139261" cy="1363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El patrón MVC promueve la separación de responsabilidades, dividiendo la aplicación en tres componentes distintos: Modelo, Vista y Controlador. Esta separación facilita la mantenibilidad del código, ya que los cambios en un componente no afectan necesariamente a los demás. La reutilización de componentes y la facilidad de prueba son otras ventajas clave de este enfoque. Además, el patrón MVC permite la escalabilidad de proyectos complejos, ya que los componentes se pueden desarrollar y desplegar de forma independiente.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836</Words>
  <Application>Microsoft Office PowerPoint</Application>
  <PresentationFormat>Personalizado</PresentationFormat>
  <Paragraphs>64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Overpass Bold</vt:lpstr>
      <vt:lpstr>Syne Bold</vt:lpstr>
      <vt:lpstr>Overpass Light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Cesar Augusto Lopez Gallego</cp:lastModifiedBy>
  <cp:revision>1</cp:revision>
  <dcterms:created xsi:type="dcterms:W3CDTF">2025-04-12T16:21:40Z</dcterms:created>
  <dcterms:modified xsi:type="dcterms:W3CDTF">2025-04-21T23:57:29Z</dcterms:modified>
</cp:coreProperties>
</file>