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3" r:id="rId6"/>
    <p:sldId id="265" r:id="rId7"/>
    <p:sldId id="259" r:id="rId8"/>
    <p:sldId id="261" r:id="rId9"/>
    <p:sldId id="266" r:id="rId10"/>
    <p:sldId id="262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7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41755787-3FDC-4F3A-8F2C-948C2EE791E5}"/>
    <pc:docChg chg="undo custSel addSld delSld modSld sldOrd">
      <pc:chgData name="Cesar Augusto Lopez Gallego" userId="0dfa9112-9251-4882-b472-cf2dfcee09d1" providerId="ADAL" clId="{41755787-3FDC-4F3A-8F2C-948C2EE791E5}" dt="2025-04-24T12:45:34.630" v="638" actId="478"/>
      <pc:docMkLst>
        <pc:docMk/>
      </pc:docMkLst>
      <pc:sldChg chg="delSp modSp mod">
        <pc:chgData name="Cesar Augusto Lopez Gallego" userId="0dfa9112-9251-4882-b472-cf2dfcee09d1" providerId="ADAL" clId="{41755787-3FDC-4F3A-8F2C-948C2EE791E5}" dt="2025-04-23T23:04:05.993" v="9" actId="2711"/>
        <pc:sldMkLst>
          <pc:docMk/>
          <pc:sldMk cId="0" sldId="256"/>
        </pc:sldMkLst>
        <pc:spChg chg="mod">
          <ac:chgData name="Cesar Augusto Lopez Gallego" userId="0dfa9112-9251-4882-b472-cf2dfcee09d1" providerId="ADAL" clId="{41755787-3FDC-4F3A-8F2C-948C2EE791E5}" dt="2025-04-23T23:04:05.993" v="9" actId="2711"/>
          <ac:spMkLst>
            <pc:docMk/>
            <pc:sldMk cId="0" sldId="256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41755787-3FDC-4F3A-8F2C-948C2EE791E5}" dt="2025-04-23T23:03:52.698" v="8" actId="478"/>
          <ac:spMkLst>
            <pc:docMk/>
            <pc:sldMk cId="0" sldId="256"/>
            <ac:spMk id="4" creationId="{00000000-0000-0000-0000-000000000000}"/>
          </ac:spMkLst>
        </pc:spChg>
        <pc:spChg chg="del">
          <ac:chgData name="Cesar Augusto Lopez Gallego" userId="0dfa9112-9251-4882-b472-cf2dfcee09d1" providerId="ADAL" clId="{41755787-3FDC-4F3A-8F2C-948C2EE791E5}" dt="2025-04-23T23:03:52.698" v="8" actId="478"/>
          <ac:spMkLst>
            <pc:docMk/>
            <pc:sldMk cId="0" sldId="256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05.993" v="9" actId="2711"/>
          <ac:spMkLst>
            <pc:docMk/>
            <pc:sldMk cId="0" sldId="256"/>
            <ac:spMk id="8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12.757" v="10" actId="2711"/>
        <pc:sldMkLst>
          <pc:docMk/>
          <pc:sldMk cId="0" sldId="257"/>
        </pc:sldMkLst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12.757" v="10" actId="2711"/>
          <ac:spMkLst>
            <pc:docMk/>
            <pc:sldMk cId="0" sldId="257"/>
            <ac:spMk id="8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20.076" v="11" actId="2711"/>
        <pc:sldMkLst>
          <pc:docMk/>
          <pc:sldMk cId="0" sldId="258"/>
        </pc:sldMkLst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20.076" v="11" actId="2711"/>
          <ac:spMkLst>
            <pc:docMk/>
            <pc:sldMk cId="0" sldId="258"/>
            <ac:spMk id="12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33.857" v="12" actId="2711"/>
        <pc:sldMkLst>
          <pc:docMk/>
          <pc:sldMk cId="0" sldId="259"/>
        </pc:sldMkLst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33.857" v="12" actId="2711"/>
          <ac:spMkLst>
            <pc:docMk/>
            <pc:sldMk cId="0" sldId="259"/>
            <ac:spMk id="12" creationId="{00000000-0000-0000-0000-000000000000}"/>
          </ac:spMkLst>
        </pc:spChg>
      </pc:sldChg>
      <pc:sldChg chg="modSp del mod">
        <pc:chgData name="Cesar Augusto Lopez Gallego" userId="0dfa9112-9251-4882-b472-cf2dfcee09d1" providerId="ADAL" clId="{41755787-3FDC-4F3A-8F2C-948C2EE791E5}" dt="2025-04-23T23:10:20.671" v="53" actId="2696"/>
        <pc:sldMkLst>
          <pc:docMk/>
          <pc:sldMk cId="0" sldId="260"/>
        </pc:sldMkLst>
        <pc:spChg chg="mod">
          <ac:chgData name="Cesar Augusto Lopez Gallego" userId="0dfa9112-9251-4882-b472-cf2dfcee09d1" providerId="ADAL" clId="{41755787-3FDC-4F3A-8F2C-948C2EE791E5}" dt="2025-04-23T23:03:33.208" v="7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1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2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2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42.887" v="13" actId="2711"/>
          <ac:spMkLst>
            <pc:docMk/>
            <pc:sldMk cId="0" sldId="260"/>
            <ac:spMk id="23" creationId="{00000000-0000-0000-0000-000000000000}"/>
          </ac:spMkLst>
        </pc:spChg>
      </pc:sldChg>
      <pc:sldChg chg="modSp mod">
        <pc:chgData name="Cesar Augusto Lopez Gallego" userId="0dfa9112-9251-4882-b472-cf2dfcee09d1" providerId="ADAL" clId="{41755787-3FDC-4F3A-8F2C-948C2EE791E5}" dt="2025-04-23T23:04:55.982" v="14" actId="2711"/>
        <pc:sldMkLst>
          <pc:docMk/>
          <pc:sldMk cId="0" sldId="261"/>
        </pc:sldMkLst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1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4:55.982" v="14" actId="2711"/>
          <ac:spMkLst>
            <pc:docMk/>
            <pc:sldMk cId="0" sldId="261"/>
            <ac:spMk id="18" creationId="{00000000-0000-0000-0000-000000000000}"/>
          </ac:spMkLst>
        </pc:spChg>
      </pc:sldChg>
      <pc:sldChg chg="delSp modSp mod">
        <pc:chgData name="Cesar Augusto Lopez Gallego" userId="0dfa9112-9251-4882-b472-cf2dfcee09d1" providerId="ADAL" clId="{41755787-3FDC-4F3A-8F2C-948C2EE791E5}" dt="2025-04-24T12:45:34.630" v="638" actId="478"/>
        <pc:sldMkLst>
          <pc:docMk/>
          <pc:sldMk cId="0" sldId="262"/>
        </pc:sldMkLst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4T12:45:25.626" v="637" actId="20577"/>
          <ac:spMkLst>
            <pc:docMk/>
            <pc:sldMk cId="0" sldId="262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41755787-3FDC-4F3A-8F2C-948C2EE791E5}" dt="2025-04-23T23:05:05.076" v="15" actId="2711"/>
          <ac:spMkLst>
            <pc:docMk/>
            <pc:sldMk cId="0" sldId="262"/>
            <ac:spMk id="11" creationId="{00000000-0000-0000-0000-000000000000}"/>
          </ac:spMkLst>
        </pc:spChg>
        <pc:spChg chg="del mod">
          <ac:chgData name="Cesar Augusto Lopez Gallego" userId="0dfa9112-9251-4882-b472-cf2dfcee09d1" providerId="ADAL" clId="{41755787-3FDC-4F3A-8F2C-948C2EE791E5}" dt="2025-04-24T12:45:34.630" v="638" actId="478"/>
          <ac:spMkLst>
            <pc:docMk/>
            <pc:sldMk cId="0" sldId="262"/>
            <ac:spMk id="12" creationId="{00000000-0000-0000-0000-000000000000}"/>
          </ac:spMkLst>
        </pc:spChg>
      </pc:sldChg>
      <pc:sldChg chg="del">
        <pc:chgData name="Cesar Augusto Lopez Gallego" userId="0dfa9112-9251-4882-b472-cf2dfcee09d1" providerId="ADAL" clId="{41755787-3FDC-4F3A-8F2C-948C2EE791E5}" dt="2025-04-23T23:05:10.369" v="16" actId="47"/>
        <pc:sldMkLst>
          <pc:docMk/>
          <pc:sldMk cId="1128009416" sldId="263"/>
        </pc:sldMkLst>
      </pc:sldChg>
      <pc:sldChg chg="addSp delSp modSp new mod">
        <pc:chgData name="Cesar Augusto Lopez Gallego" userId="0dfa9112-9251-4882-b472-cf2dfcee09d1" providerId="ADAL" clId="{41755787-3FDC-4F3A-8F2C-948C2EE791E5}" dt="2025-04-24T00:01:53.176" v="359" actId="1076"/>
        <pc:sldMkLst>
          <pc:docMk/>
          <pc:sldMk cId="1128009416" sldId="263"/>
        </pc:sldMkLst>
        <pc:spChg chg="add mod">
          <ac:chgData name="Cesar Augusto Lopez Gallego" userId="0dfa9112-9251-4882-b472-cf2dfcee09d1" providerId="ADAL" clId="{41755787-3FDC-4F3A-8F2C-948C2EE791E5}" dt="2025-04-23T23:43:29.837" v="67" actId="20577"/>
          <ac:spMkLst>
            <pc:docMk/>
            <pc:sldMk cId="1128009416" sldId="263"/>
            <ac:spMk id="2" creationId="{6A5E1548-1C77-4A0C-AB3F-2AA27EDDF7B8}"/>
          </ac:spMkLst>
        </pc:spChg>
        <pc:spChg chg="add mod">
          <ac:chgData name="Cesar Augusto Lopez Gallego" userId="0dfa9112-9251-4882-b472-cf2dfcee09d1" providerId="ADAL" clId="{41755787-3FDC-4F3A-8F2C-948C2EE791E5}" dt="2025-04-23T23:58:33.261" v="288" actId="1582"/>
          <ac:spMkLst>
            <pc:docMk/>
            <pc:sldMk cId="1128009416" sldId="263"/>
            <ac:spMk id="11" creationId="{ED317B8A-1A77-46AF-B05E-26DFF888680E}"/>
          </ac:spMkLst>
        </pc:spChg>
        <pc:spChg chg="add mod">
          <ac:chgData name="Cesar Augusto Lopez Gallego" userId="0dfa9112-9251-4882-b472-cf2dfcee09d1" providerId="ADAL" clId="{41755787-3FDC-4F3A-8F2C-948C2EE791E5}" dt="2025-04-23T23:58:45.202" v="290" actId="1076"/>
          <ac:spMkLst>
            <pc:docMk/>
            <pc:sldMk cId="1128009416" sldId="263"/>
            <ac:spMk id="12" creationId="{AC54B388-D8ED-4AA9-865D-CFDAB052B041}"/>
          </ac:spMkLst>
        </pc:spChg>
        <pc:spChg chg="add mod">
          <ac:chgData name="Cesar Augusto Lopez Gallego" userId="0dfa9112-9251-4882-b472-cf2dfcee09d1" providerId="ADAL" clId="{41755787-3FDC-4F3A-8F2C-948C2EE791E5}" dt="2025-04-23T23:58:49.682" v="292" actId="1076"/>
          <ac:spMkLst>
            <pc:docMk/>
            <pc:sldMk cId="1128009416" sldId="263"/>
            <ac:spMk id="13" creationId="{0F32A21F-E739-42C7-9C9D-FAEC1E98DA80}"/>
          </ac:spMkLst>
        </pc:spChg>
        <pc:spChg chg="add del mod">
          <ac:chgData name="Cesar Augusto Lopez Gallego" userId="0dfa9112-9251-4882-b472-cf2dfcee09d1" providerId="ADAL" clId="{41755787-3FDC-4F3A-8F2C-948C2EE791E5}" dt="2025-04-23T23:58:54.334" v="295" actId="478"/>
          <ac:spMkLst>
            <pc:docMk/>
            <pc:sldMk cId="1128009416" sldId="263"/>
            <ac:spMk id="14" creationId="{1457800B-546E-46C4-A008-E39ABECE90CC}"/>
          </ac:spMkLst>
        </pc:spChg>
        <pc:spChg chg="add mod">
          <ac:chgData name="Cesar Augusto Lopez Gallego" userId="0dfa9112-9251-4882-b472-cf2dfcee09d1" providerId="ADAL" clId="{41755787-3FDC-4F3A-8F2C-948C2EE791E5}" dt="2025-04-24T00:01:53.176" v="359" actId="1076"/>
          <ac:spMkLst>
            <pc:docMk/>
            <pc:sldMk cId="1128009416" sldId="263"/>
            <ac:spMk id="15" creationId="{28A1C6D1-4BFD-45ED-81DA-063136599C02}"/>
          </ac:spMkLst>
        </pc:spChg>
        <pc:picChg chg="add mod">
          <ac:chgData name="Cesar Augusto Lopez Gallego" userId="0dfa9112-9251-4882-b472-cf2dfcee09d1" providerId="ADAL" clId="{41755787-3FDC-4F3A-8F2C-948C2EE791E5}" dt="2025-04-23T23:57:09.207" v="275" actId="1076"/>
          <ac:picMkLst>
            <pc:docMk/>
            <pc:sldMk cId="1128009416" sldId="263"/>
            <ac:picMk id="4" creationId="{29008319-7112-4A31-931D-F2D2E54EE8CF}"/>
          </ac:picMkLst>
        </pc:picChg>
        <pc:picChg chg="add mod">
          <ac:chgData name="Cesar Augusto Lopez Gallego" userId="0dfa9112-9251-4882-b472-cf2dfcee09d1" providerId="ADAL" clId="{41755787-3FDC-4F3A-8F2C-948C2EE791E5}" dt="2025-04-23T23:56:32.552" v="269" actId="1076"/>
          <ac:picMkLst>
            <pc:docMk/>
            <pc:sldMk cId="1128009416" sldId="263"/>
            <ac:picMk id="6" creationId="{E89C2E78-D83A-4021-9FE2-BC83B559FA49}"/>
          </ac:picMkLst>
        </pc:picChg>
        <pc:picChg chg="add mod">
          <ac:chgData name="Cesar Augusto Lopez Gallego" userId="0dfa9112-9251-4882-b472-cf2dfcee09d1" providerId="ADAL" clId="{41755787-3FDC-4F3A-8F2C-948C2EE791E5}" dt="2025-04-23T23:57:13.818" v="277" actId="1076"/>
          <ac:picMkLst>
            <pc:docMk/>
            <pc:sldMk cId="1128009416" sldId="263"/>
            <ac:picMk id="8" creationId="{110759B4-BDF6-4CDC-985E-B0B2DA695EC3}"/>
          </ac:picMkLst>
        </pc:picChg>
        <pc:picChg chg="add mod">
          <ac:chgData name="Cesar Augusto Lopez Gallego" userId="0dfa9112-9251-4882-b472-cf2dfcee09d1" providerId="ADAL" clId="{41755787-3FDC-4F3A-8F2C-948C2EE791E5}" dt="2025-04-23T23:57:42.629" v="282" actId="1076"/>
          <ac:picMkLst>
            <pc:docMk/>
            <pc:sldMk cId="1128009416" sldId="263"/>
            <ac:picMk id="10" creationId="{6C350853-A8EA-40FE-B6F9-C0DEFEA39C16}"/>
          </ac:picMkLst>
        </pc:picChg>
        <pc:cxnChg chg="add mod">
          <ac:chgData name="Cesar Augusto Lopez Gallego" userId="0dfa9112-9251-4882-b472-cf2dfcee09d1" providerId="ADAL" clId="{41755787-3FDC-4F3A-8F2C-948C2EE791E5}" dt="2025-04-24T00:00:03.591" v="341" actId="208"/>
          <ac:cxnSpMkLst>
            <pc:docMk/>
            <pc:sldMk cId="1128009416" sldId="263"/>
            <ac:cxnSpMk id="17" creationId="{55EC8A47-61BF-48A4-92D1-C8739B62D884}"/>
          </ac:cxnSpMkLst>
        </pc:cxnChg>
        <pc:cxnChg chg="add mod">
          <ac:chgData name="Cesar Augusto Lopez Gallego" userId="0dfa9112-9251-4882-b472-cf2dfcee09d1" providerId="ADAL" clId="{41755787-3FDC-4F3A-8F2C-948C2EE791E5}" dt="2025-04-24T00:00:10.281" v="344" actId="14100"/>
          <ac:cxnSpMkLst>
            <pc:docMk/>
            <pc:sldMk cId="1128009416" sldId="263"/>
            <ac:cxnSpMk id="18" creationId="{CF5EC714-2B37-4B5D-B6D6-4D2DB248EAC4}"/>
          </ac:cxnSpMkLst>
        </pc:cxnChg>
        <pc:cxnChg chg="add mod">
          <ac:chgData name="Cesar Augusto Lopez Gallego" userId="0dfa9112-9251-4882-b472-cf2dfcee09d1" providerId="ADAL" clId="{41755787-3FDC-4F3A-8F2C-948C2EE791E5}" dt="2025-04-24T00:00:18.324" v="347" actId="14100"/>
          <ac:cxnSpMkLst>
            <pc:docMk/>
            <pc:sldMk cId="1128009416" sldId="263"/>
            <ac:cxnSpMk id="20" creationId="{97944FB8-C064-4A9A-9033-0764CA54D568}"/>
          </ac:cxnSpMkLst>
        </pc:cxnChg>
      </pc:sldChg>
      <pc:sldChg chg="addSp modSp new mod">
        <pc:chgData name="Cesar Augusto Lopez Gallego" userId="0dfa9112-9251-4882-b472-cf2dfcee09d1" providerId="ADAL" clId="{41755787-3FDC-4F3A-8F2C-948C2EE791E5}" dt="2025-04-23T23:53:56.958" v="257" actId="2711"/>
        <pc:sldMkLst>
          <pc:docMk/>
          <pc:sldMk cId="1169082802" sldId="264"/>
        </pc:sldMkLst>
        <pc:spChg chg="add mod">
          <ac:chgData name="Cesar Augusto Lopez Gallego" userId="0dfa9112-9251-4882-b472-cf2dfcee09d1" providerId="ADAL" clId="{41755787-3FDC-4F3A-8F2C-948C2EE791E5}" dt="2025-04-23T23:47:40.615" v="187" actId="20577"/>
          <ac:spMkLst>
            <pc:docMk/>
            <pc:sldMk cId="1169082802" sldId="264"/>
            <ac:spMk id="2" creationId="{78A2AC2C-C0A2-4510-8FDF-C9CEC7DD55C7}"/>
          </ac:spMkLst>
        </pc:spChg>
        <pc:spChg chg="add mod">
          <ac:chgData name="Cesar Augusto Lopez Gallego" userId="0dfa9112-9251-4882-b472-cf2dfcee09d1" providerId="ADAL" clId="{41755787-3FDC-4F3A-8F2C-948C2EE791E5}" dt="2025-04-23T23:47:20.240" v="165" actId="20577"/>
          <ac:spMkLst>
            <pc:docMk/>
            <pc:sldMk cId="1169082802" sldId="264"/>
            <ac:spMk id="4" creationId="{8C55101F-6E41-498B-B782-27DA1FC5F82F}"/>
          </ac:spMkLst>
        </pc:spChg>
        <pc:graphicFrameChg chg="add mod modGraphic">
          <ac:chgData name="Cesar Augusto Lopez Gallego" userId="0dfa9112-9251-4882-b472-cf2dfcee09d1" providerId="ADAL" clId="{41755787-3FDC-4F3A-8F2C-948C2EE791E5}" dt="2025-04-23T23:53:56.958" v="257" actId="2711"/>
          <ac:graphicFrameMkLst>
            <pc:docMk/>
            <pc:sldMk cId="1169082802" sldId="264"/>
            <ac:graphicFrameMk id="5" creationId="{AA54814C-8C8A-487D-B3E3-3CB142581C46}"/>
          </ac:graphicFrameMkLst>
        </pc:graphicFrameChg>
      </pc:sldChg>
      <pc:sldChg chg="addSp delSp modSp new mod ord">
        <pc:chgData name="Cesar Augusto Lopez Gallego" userId="0dfa9112-9251-4882-b472-cf2dfcee09d1" providerId="ADAL" clId="{41755787-3FDC-4F3A-8F2C-948C2EE791E5}" dt="2025-04-24T00:02:00.153" v="361"/>
        <pc:sldMkLst>
          <pc:docMk/>
          <pc:sldMk cId="4257895227" sldId="265"/>
        </pc:sldMkLst>
        <pc:spChg chg="add mod">
          <ac:chgData name="Cesar Augusto Lopez Gallego" userId="0dfa9112-9251-4882-b472-cf2dfcee09d1" providerId="ADAL" clId="{41755787-3FDC-4F3A-8F2C-948C2EE791E5}" dt="2025-04-23T23:51:39.279" v="240" actId="6549"/>
          <ac:spMkLst>
            <pc:docMk/>
            <pc:sldMk cId="4257895227" sldId="265"/>
            <ac:spMk id="2" creationId="{DEDC741D-757E-4C9C-8734-BFAB54C45AA7}"/>
          </ac:spMkLst>
        </pc:spChg>
        <pc:spChg chg="add del mod">
          <ac:chgData name="Cesar Augusto Lopez Gallego" userId="0dfa9112-9251-4882-b472-cf2dfcee09d1" providerId="ADAL" clId="{41755787-3FDC-4F3A-8F2C-948C2EE791E5}" dt="2025-04-23T23:52:14.250" v="245"/>
          <ac:spMkLst>
            <pc:docMk/>
            <pc:sldMk cId="4257895227" sldId="265"/>
            <ac:spMk id="4" creationId="{5420EF62-02BA-454D-B751-C5F6E4B2312A}"/>
          </ac:spMkLst>
        </pc:spChg>
        <pc:graphicFrameChg chg="add mod modGraphic">
          <ac:chgData name="Cesar Augusto Lopez Gallego" userId="0dfa9112-9251-4882-b472-cf2dfcee09d1" providerId="ADAL" clId="{41755787-3FDC-4F3A-8F2C-948C2EE791E5}" dt="2025-04-23T23:53:33.790" v="255" actId="207"/>
          <ac:graphicFrameMkLst>
            <pc:docMk/>
            <pc:sldMk cId="4257895227" sldId="265"/>
            <ac:graphicFrameMk id="3" creationId="{EF5767B5-A829-4290-82CD-66D67FB69AEC}"/>
          </ac:graphicFrameMkLst>
        </pc:graphicFrameChg>
      </pc:sldChg>
      <pc:sldChg chg="addSp delSp modSp new mod">
        <pc:chgData name="Cesar Augusto Lopez Gallego" userId="0dfa9112-9251-4882-b472-cf2dfcee09d1" providerId="ADAL" clId="{41755787-3FDC-4F3A-8F2C-948C2EE791E5}" dt="2025-04-24T12:44:45.293" v="620" actId="20577"/>
        <pc:sldMkLst>
          <pc:docMk/>
          <pc:sldMk cId="3976031665" sldId="266"/>
        </pc:sldMkLst>
        <pc:spChg chg="add mod">
          <ac:chgData name="Cesar Augusto Lopez Gallego" userId="0dfa9112-9251-4882-b472-cf2dfcee09d1" providerId="ADAL" clId="{41755787-3FDC-4F3A-8F2C-948C2EE791E5}" dt="2025-04-24T12:40:28.706" v="385" actId="20577"/>
          <ac:spMkLst>
            <pc:docMk/>
            <pc:sldMk cId="3976031665" sldId="266"/>
            <ac:spMk id="2" creationId="{2FF6A837-8A35-4402-9FF3-8FC6EA0AFC0C}"/>
          </ac:spMkLst>
        </pc:spChg>
        <pc:spChg chg="add mod">
          <ac:chgData name="Cesar Augusto Lopez Gallego" userId="0dfa9112-9251-4882-b472-cf2dfcee09d1" providerId="ADAL" clId="{41755787-3FDC-4F3A-8F2C-948C2EE791E5}" dt="2025-04-24T12:44:45.293" v="620" actId="20577"/>
          <ac:spMkLst>
            <pc:docMk/>
            <pc:sldMk cId="3976031665" sldId="266"/>
            <ac:spMk id="4" creationId="{B297E61B-B5B7-4612-A19D-FBE47BD9A202}"/>
          </ac:spMkLst>
        </pc:spChg>
        <pc:spChg chg="add del">
          <ac:chgData name="Cesar Augusto Lopez Gallego" userId="0dfa9112-9251-4882-b472-cf2dfcee09d1" providerId="ADAL" clId="{41755787-3FDC-4F3A-8F2C-948C2EE791E5}" dt="2025-04-24T12:42:00.621" v="440" actId="478"/>
          <ac:spMkLst>
            <pc:docMk/>
            <pc:sldMk cId="3976031665" sldId="266"/>
            <ac:spMk id="5" creationId="{FB95C171-7D24-437E-8DAD-43DE81F672A7}"/>
          </ac:spMkLst>
        </pc:spChg>
        <pc:graphicFrameChg chg="add del mod">
          <ac:chgData name="Cesar Augusto Lopez Gallego" userId="0dfa9112-9251-4882-b472-cf2dfcee09d1" providerId="ADAL" clId="{41755787-3FDC-4F3A-8F2C-948C2EE791E5}" dt="2025-04-24T12:43:16.180" v="507"/>
          <ac:graphicFrameMkLst>
            <pc:docMk/>
            <pc:sldMk cId="3976031665" sldId="266"/>
            <ac:graphicFrameMk id="6" creationId="{091FD9AE-7D97-4806-AB6A-C42F20434C24}"/>
          </ac:graphicFrameMkLst>
        </pc:graphicFrameChg>
        <pc:graphicFrameChg chg="add del mod">
          <ac:chgData name="Cesar Augusto Lopez Gallego" userId="0dfa9112-9251-4882-b472-cf2dfcee09d1" providerId="ADAL" clId="{41755787-3FDC-4F3A-8F2C-948C2EE791E5}" dt="2025-04-24T12:43:16.180" v="507"/>
          <ac:graphicFrameMkLst>
            <pc:docMk/>
            <pc:sldMk cId="3976031665" sldId="266"/>
            <ac:graphicFrameMk id="7" creationId="{86537A92-BF91-4128-BA96-38BA9336F3C9}"/>
          </ac:graphicFrameMkLst>
        </pc:graphicFrameChg>
        <pc:graphicFrameChg chg="add del mod">
          <ac:chgData name="Cesar Augusto Lopez Gallego" userId="0dfa9112-9251-4882-b472-cf2dfcee09d1" providerId="ADAL" clId="{41755787-3FDC-4F3A-8F2C-948C2EE791E5}" dt="2025-04-24T12:43:16.180" v="507"/>
          <ac:graphicFrameMkLst>
            <pc:docMk/>
            <pc:sldMk cId="3976031665" sldId="266"/>
            <ac:graphicFrameMk id="8" creationId="{DA9050AA-1785-487F-8AB9-F1C58FF8AC6C}"/>
          </ac:graphicFrameMkLst>
        </pc:graphicFrameChg>
        <pc:graphicFrameChg chg="add del mod">
          <ac:chgData name="Cesar Augusto Lopez Gallego" userId="0dfa9112-9251-4882-b472-cf2dfcee09d1" providerId="ADAL" clId="{41755787-3FDC-4F3A-8F2C-948C2EE791E5}" dt="2025-04-24T12:43:32.088" v="511" actId="478"/>
          <ac:graphicFrameMkLst>
            <pc:docMk/>
            <pc:sldMk cId="3976031665" sldId="266"/>
            <ac:graphicFrameMk id="9" creationId="{4166980F-F2E4-445B-9338-74985B459A3F}"/>
          </ac:graphicFrameMkLst>
        </pc:graphicFrameChg>
        <pc:graphicFrameChg chg="add del mod modGraphic">
          <ac:chgData name="Cesar Augusto Lopez Gallego" userId="0dfa9112-9251-4882-b472-cf2dfcee09d1" providerId="ADAL" clId="{41755787-3FDC-4F3A-8F2C-948C2EE791E5}" dt="2025-04-24T12:43:32.088" v="511" actId="478"/>
          <ac:graphicFrameMkLst>
            <pc:docMk/>
            <pc:sldMk cId="3976031665" sldId="266"/>
            <ac:graphicFrameMk id="10" creationId="{1920CB2C-2771-427A-BCE6-368AE0B3309B}"/>
          </ac:graphicFrameMkLst>
        </pc:graphicFrameChg>
        <pc:graphicFrameChg chg="add del mod">
          <ac:chgData name="Cesar Augusto Lopez Gallego" userId="0dfa9112-9251-4882-b472-cf2dfcee09d1" providerId="ADAL" clId="{41755787-3FDC-4F3A-8F2C-948C2EE791E5}" dt="2025-04-24T12:43:32.088" v="511" actId="478"/>
          <ac:graphicFrameMkLst>
            <pc:docMk/>
            <pc:sldMk cId="3976031665" sldId="266"/>
            <ac:graphicFrameMk id="11" creationId="{0929A15B-3D48-4C56-8BD4-B4F1F77D731C}"/>
          </ac:graphicFrameMkLst>
        </pc:graphicFrameChg>
      </pc:sldChg>
      <pc:sldChg chg="delSp modSp del mod ord modClrScheme chgLayout">
        <pc:chgData name="Cesar Augusto Lopez Gallego" userId="0dfa9112-9251-4882-b472-cf2dfcee09d1" providerId="ADAL" clId="{41755787-3FDC-4F3A-8F2C-948C2EE791E5}" dt="2025-04-23T23:10:20.671" v="53" actId="2696"/>
        <pc:sldMkLst>
          <pc:docMk/>
          <pc:sldMk cId="4245569325" sldId="329"/>
        </pc:sldMkLst>
        <pc:spChg chg="mod">
          <ac:chgData name="Cesar Augusto Lopez Gallego" userId="0dfa9112-9251-4882-b472-cf2dfcee09d1" providerId="ADAL" clId="{41755787-3FDC-4F3A-8F2C-948C2EE791E5}" dt="2025-04-23T23:07:26.083" v="20" actId="20577"/>
          <ac:spMkLst>
            <pc:docMk/>
            <pc:sldMk cId="4245569325" sldId="329"/>
            <ac:spMk id="2" creationId="{44E609A8-84CE-44EC-A18B-D38EF3CD2646}"/>
          </ac:spMkLst>
        </pc:spChg>
        <pc:spChg chg="mod">
          <ac:chgData name="Cesar Augusto Lopez Gallego" userId="0dfa9112-9251-4882-b472-cf2dfcee09d1" providerId="ADAL" clId="{41755787-3FDC-4F3A-8F2C-948C2EE791E5}" dt="2025-04-23T23:08:01.611" v="48" actId="6549"/>
          <ac:spMkLst>
            <pc:docMk/>
            <pc:sldMk cId="4245569325" sldId="329"/>
            <ac:spMk id="4" creationId="{166553D3-3319-48BB-8500-7B7793625B8D}"/>
          </ac:spMkLst>
        </pc:spChg>
        <pc:spChg chg="mod">
          <ac:chgData name="Cesar Augusto Lopez Gallego" userId="0dfa9112-9251-4882-b472-cf2dfcee09d1" providerId="ADAL" clId="{41755787-3FDC-4F3A-8F2C-948C2EE791E5}" dt="2025-04-23T23:08:25.956" v="52" actId="20577"/>
          <ac:spMkLst>
            <pc:docMk/>
            <pc:sldMk cId="4245569325" sldId="329"/>
            <ac:spMk id="6" creationId="{859958D5-B98D-4DB4-8AC0-397532F366FC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8" creationId="{CFEA9CC5-254E-436E-AFCF-B52C41C51255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10" creationId="{480FBCBA-63E3-4AD9-BF6B-B5125641EFD6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12" creationId="{284EB804-084D-4B8F-8645-D27D95141F58}"/>
          </ac:spMkLst>
        </pc:spChg>
        <pc:spChg chg="del">
          <ac:chgData name="Cesar Augusto Lopez Gallego" userId="0dfa9112-9251-4882-b472-cf2dfcee09d1" providerId="ADAL" clId="{41755787-3FDC-4F3A-8F2C-948C2EE791E5}" dt="2025-04-23T23:08:21.154" v="50" actId="478"/>
          <ac:spMkLst>
            <pc:docMk/>
            <pc:sldMk cId="4245569325" sldId="329"/>
            <ac:spMk id="14" creationId="{74B39345-7C2E-448E-AFFD-DA39F75AFE4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797A0E-502B-43FC-8171-2FE770635396}" type="doc">
      <dgm:prSet loTypeId="urn:microsoft.com/office/officeart/2005/8/layout/process1" loCatId="process" qsTypeId="urn:microsoft.com/office/officeart/2005/8/quickstyle/simple1" qsCatId="simple" csTypeId="urn:microsoft.com/office/officeart/2005/8/colors/accent6_5" csCatId="accent6" phldr="1"/>
      <dgm:spPr/>
    </dgm:pt>
    <dgm:pt modelId="{367CF62F-415C-42C1-9F1E-2857703F4DE5}">
      <dgm:prSet phldrT="[Texto]"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El cliente hace una solicitud HTTP (</a:t>
          </a:r>
          <a:r>
            <a:rPr lang="es-ES" b="0" i="0" dirty="0" err="1">
              <a:solidFill>
                <a:schemeClr val="accent6">
                  <a:lumMod val="50000"/>
                </a:schemeClr>
              </a:solidFill>
            </a:rPr>
            <a:t>ej</a:t>
          </a: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: GET /Productos)</a:t>
          </a:r>
          <a:endParaRPr lang="es-419" dirty="0">
            <a:solidFill>
              <a:schemeClr val="accent6">
                <a:lumMod val="50000"/>
              </a:schemeClr>
            </a:solidFill>
          </a:endParaRPr>
        </a:p>
      </dgm:t>
    </dgm:pt>
    <dgm:pt modelId="{C96BE35E-6A52-4058-9EFD-CA90C6B55689}" type="parTrans" cxnId="{627C9D6F-E531-4601-BD86-18E6DB8DE9A4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282647A5-262A-4F71-A4C4-03ED96038A0D}" type="sibTrans" cxnId="{627C9D6F-E531-4601-BD86-18E6DB8DE9A4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B5AD9E1C-66CC-4064-B08D-34F26220352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>
              <a:solidFill>
                <a:schemeClr val="accent6">
                  <a:lumMod val="50000"/>
                </a:schemeClr>
              </a:solidFill>
            </a:rPr>
            <a:t>El enrutamiento de ASP.NET MVC dirige la solicitud al controlador adecuado</a:t>
          </a:r>
        </a:p>
      </dgm:t>
    </dgm:pt>
    <dgm:pt modelId="{BD1DA8C5-86E3-4AE4-A788-E41CAAB88BF5}" type="parTrans" cxnId="{56D8124E-50BE-4E27-A5C9-9269C32432F1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6FC8CB92-7AB2-457C-8716-D3880414617A}" type="sibTrans" cxnId="{56D8124E-50BE-4E27-A5C9-9269C32432F1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4A8AE9C0-106D-4E8F-9AA8-BFB0DBF9031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419" b="0" i="0">
              <a:solidFill>
                <a:schemeClr val="accent6">
                  <a:lumMod val="50000"/>
                </a:schemeClr>
              </a:solidFill>
            </a:rPr>
            <a:t>El controlador:</a:t>
          </a:r>
        </a:p>
      </dgm:t>
    </dgm:pt>
    <dgm:pt modelId="{51009A4B-73EB-4C47-A788-8EA0CBE99B11}" type="parTrans" cxnId="{291B6BCA-D8C3-4FF9-9A66-ABB32868BACB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CC2752AF-D8B9-448F-A900-72ACEB9646D3}" type="sibTrans" cxnId="{291B6BCA-D8C3-4FF9-9A66-ABB32868BACB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546EC38D-91ED-4256-8B5B-17AE3701EFDC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Recibe los datos de la solicitud</a:t>
          </a:r>
        </a:p>
      </dgm:t>
    </dgm:pt>
    <dgm:pt modelId="{AABAD6E7-154F-4994-B8EB-BC91F1F86BE2}" type="parTrans" cxnId="{9C37AED2-E6F3-45D4-A0CC-216251155ABF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E022EF38-AE61-42B6-8CA9-B71A19A4121F}" type="sibTrans" cxnId="{9C37AED2-E6F3-45D4-A0CC-216251155ABF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848F3F46-47B5-4EDB-8C0D-C93487A45878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Interactúa con el modelo (servicios/repositorios)</a:t>
          </a:r>
        </a:p>
      </dgm:t>
    </dgm:pt>
    <dgm:pt modelId="{63182341-3836-40EE-A31C-5AA66C09EC67}" type="parTrans" cxnId="{B0CD593A-83FE-444D-8F1F-59199BC49C79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70BD7EF1-D0E3-452F-9199-3BA6353B2020}" type="sibTrans" cxnId="{B0CD593A-83FE-444D-8F1F-59199BC49C79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D7D4AF5D-2689-46F5-9937-DC1E573E81E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419" b="0" i="0" dirty="0">
              <a:solidFill>
                <a:schemeClr val="accent6">
                  <a:lumMod val="50000"/>
                </a:schemeClr>
              </a:solidFill>
            </a:rPr>
            <a:t>Selecciona la vista apropiada</a:t>
          </a:r>
        </a:p>
      </dgm:t>
    </dgm:pt>
    <dgm:pt modelId="{AC4915D9-78EF-4A8F-85D8-F5F26AC62DD5}" type="parTrans" cxnId="{B00459D5-4421-43E9-93F0-5809D87E5AA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E46F31E3-30C4-47A8-9E83-A2415F7FF032}" type="sibTrans" cxnId="{B00459D5-4421-43E9-93F0-5809D87E5AA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664E553C-5A9A-47DC-B1C8-CE197ABD9A7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La vista se renderiza con los datos proporcionados</a:t>
          </a:r>
        </a:p>
      </dgm:t>
    </dgm:pt>
    <dgm:pt modelId="{D8182F42-2629-4092-9020-6D777EE362C4}" type="parTrans" cxnId="{A5D0804C-29CC-446B-97F4-5664799D2C9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D696E519-ABAE-48DC-A467-B1E9F1F7CB79}" type="sibTrans" cxnId="{A5D0804C-29CC-446B-97F4-5664799D2C9C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AE224651-2995-4DFF-9BCB-B99151FEF7AF}">
      <dgm:prSet/>
      <dgm:spPr/>
      <dgm:t>
        <a:bodyPr/>
        <a:lstStyle/>
        <a:p>
          <a:pPr>
            <a:buFont typeface="+mj-lt"/>
            <a:buAutoNum type="arabicPeriod"/>
          </a:pPr>
          <a:r>
            <a:rPr lang="es-ES" b="0" i="0" dirty="0">
              <a:solidFill>
                <a:schemeClr val="accent6">
                  <a:lumMod val="50000"/>
                </a:schemeClr>
              </a:solidFill>
            </a:rPr>
            <a:t>El HTML resultante se devuelve como respuesta HTTP</a:t>
          </a:r>
        </a:p>
      </dgm:t>
    </dgm:pt>
    <dgm:pt modelId="{0E1A0E79-4F43-41AA-9E2C-DCB572883022}" type="parTrans" cxnId="{5E63B72D-BB74-47D3-8397-DD258DB2600E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6FC6BCA4-6A16-48F5-A2C4-6547448350A9}" type="sibTrans" cxnId="{5E63B72D-BB74-47D3-8397-DD258DB2600E}">
      <dgm:prSet/>
      <dgm:spPr/>
      <dgm:t>
        <a:bodyPr/>
        <a:lstStyle/>
        <a:p>
          <a:endParaRPr lang="es-419">
            <a:solidFill>
              <a:schemeClr val="accent6">
                <a:lumMod val="50000"/>
              </a:schemeClr>
            </a:solidFill>
          </a:endParaRPr>
        </a:p>
      </dgm:t>
    </dgm:pt>
    <dgm:pt modelId="{AB48C33F-65FA-47C9-9A68-1E634E03EE3B}" type="pres">
      <dgm:prSet presAssocID="{05797A0E-502B-43FC-8171-2FE770635396}" presName="Name0" presStyleCnt="0">
        <dgm:presLayoutVars>
          <dgm:dir/>
          <dgm:resizeHandles val="exact"/>
        </dgm:presLayoutVars>
      </dgm:prSet>
      <dgm:spPr/>
    </dgm:pt>
    <dgm:pt modelId="{77511C18-0549-4116-902F-1782D47A5A4D}" type="pres">
      <dgm:prSet presAssocID="{367CF62F-415C-42C1-9F1E-2857703F4DE5}" presName="node" presStyleLbl="node1" presStyleIdx="0" presStyleCnt="5">
        <dgm:presLayoutVars>
          <dgm:bulletEnabled val="1"/>
        </dgm:presLayoutVars>
      </dgm:prSet>
      <dgm:spPr/>
    </dgm:pt>
    <dgm:pt modelId="{3D39BC16-8CD1-4B86-8BF6-D71B64550635}" type="pres">
      <dgm:prSet presAssocID="{282647A5-262A-4F71-A4C4-03ED96038A0D}" presName="sibTrans" presStyleLbl="sibTrans2D1" presStyleIdx="0" presStyleCnt="4"/>
      <dgm:spPr/>
    </dgm:pt>
    <dgm:pt modelId="{58B75BF8-A3EC-46A3-B156-A9CA3AF0C575}" type="pres">
      <dgm:prSet presAssocID="{282647A5-262A-4F71-A4C4-03ED96038A0D}" presName="connectorText" presStyleLbl="sibTrans2D1" presStyleIdx="0" presStyleCnt="4"/>
      <dgm:spPr/>
    </dgm:pt>
    <dgm:pt modelId="{08F5524E-DB20-483F-B96A-79627CA4509C}" type="pres">
      <dgm:prSet presAssocID="{B5AD9E1C-66CC-4064-B08D-34F26220352E}" presName="node" presStyleLbl="node1" presStyleIdx="1" presStyleCnt="5">
        <dgm:presLayoutVars>
          <dgm:bulletEnabled val="1"/>
        </dgm:presLayoutVars>
      </dgm:prSet>
      <dgm:spPr/>
    </dgm:pt>
    <dgm:pt modelId="{DB21B627-A7B6-4D2A-BF83-D846298B1213}" type="pres">
      <dgm:prSet presAssocID="{6FC8CB92-7AB2-457C-8716-D3880414617A}" presName="sibTrans" presStyleLbl="sibTrans2D1" presStyleIdx="1" presStyleCnt="4"/>
      <dgm:spPr/>
    </dgm:pt>
    <dgm:pt modelId="{E3D05041-BB5B-4128-85B4-07E291E8FDD4}" type="pres">
      <dgm:prSet presAssocID="{6FC8CB92-7AB2-457C-8716-D3880414617A}" presName="connectorText" presStyleLbl="sibTrans2D1" presStyleIdx="1" presStyleCnt="4"/>
      <dgm:spPr/>
    </dgm:pt>
    <dgm:pt modelId="{81C6D976-C479-46CD-8C08-FA27E2A7046F}" type="pres">
      <dgm:prSet presAssocID="{4A8AE9C0-106D-4E8F-9AA8-BFB0DBF90313}" presName="node" presStyleLbl="node1" presStyleIdx="2" presStyleCnt="5">
        <dgm:presLayoutVars>
          <dgm:bulletEnabled val="1"/>
        </dgm:presLayoutVars>
      </dgm:prSet>
      <dgm:spPr/>
    </dgm:pt>
    <dgm:pt modelId="{2C9FB9C4-69F6-4086-B6F3-424A45B8AE7E}" type="pres">
      <dgm:prSet presAssocID="{CC2752AF-D8B9-448F-A900-72ACEB9646D3}" presName="sibTrans" presStyleLbl="sibTrans2D1" presStyleIdx="2" presStyleCnt="4"/>
      <dgm:spPr/>
    </dgm:pt>
    <dgm:pt modelId="{E421788A-4ABB-48C6-9526-38D00451FFBE}" type="pres">
      <dgm:prSet presAssocID="{CC2752AF-D8B9-448F-A900-72ACEB9646D3}" presName="connectorText" presStyleLbl="sibTrans2D1" presStyleIdx="2" presStyleCnt="4"/>
      <dgm:spPr/>
    </dgm:pt>
    <dgm:pt modelId="{53315C3F-A93F-4F42-8CAC-15D703D47BD1}" type="pres">
      <dgm:prSet presAssocID="{664E553C-5A9A-47DC-B1C8-CE197ABD9A72}" presName="node" presStyleLbl="node1" presStyleIdx="3" presStyleCnt="5">
        <dgm:presLayoutVars>
          <dgm:bulletEnabled val="1"/>
        </dgm:presLayoutVars>
      </dgm:prSet>
      <dgm:spPr/>
    </dgm:pt>
    <dgm:pt modelId="{2D007200-5267-4EC9-835A-5F478224D1D4}" type="pres">
      <dgm:prSet presAssocID="{D696E519-ABAE-48DC-A467-B1E9F1F7CB79}" presName="sibTrans" presStyleLbl="sibTrans2D1" presStyleIdx="3" presStyleCnt="4"/>
      <dgm:spPr/>
    </dgm:pt>
    <dgm:pt modelId="{7D85429E-FCD2-4605-A72E-E095DA264CD6}" type="pres">
      <dgm:prSet presAssocID="{D696E519-ABAE-48DC-A467-B1E9F1F7CB79}" presName="connectorText" presStyleLbl="sibTrans2D1" presStyleIdx="3" presStyleCnt="4"/>
      <dgm:spPr/>
    </dgm:pt>
    <dgm:pt modelId="{B9564563-A5AF-437F-A99D-578A94228280}" type="pres">
      <dgm:prSet presAssocID="{AE224651-2995-4DFF-9BCB-B99151FEF7AF}" presName="node" presStyleLbl="node1" presStyleIdx="4" presStyleCnt="5">
        <dgm:presLayoutVars>
          <dgm:bulletEnabled val="1"/>
        </dgm:presLayoutVars>
      </dgm:prSet>
      <dgm:spPr/>
    </dgm:pt>
  </dgm:ptLst>
  <dgm:cxnLst>
    <dgm:cxn modelId="{D9F7F515-80D2-46D5-AEFE-A976FA875114}" type="presOf" srcId="{282647A5-262A-4F71-A4C4-03ED96038A0D}" destId="{3D39BC16-8CD1-4B86-8BF6-D71B64550635}" srcOrd="0" destOrd="0" presId="urn:microsoft.com/office/officeart/2005/8/layout/process1"/>
    <dgm:cxn modelId="{53134F26-D223-4EE3-8060-A7FFA1D14522}" type="presOf" srcId="{B5AD9E1C-66CC-4064-B08D-34F26220352E}" destId="{08F5524E-DB20-483F-B96A-79627CA4509C}" srcOrd="0" destOrd="0" presId="urn:microsoft.com/office/officeart/2005/8/layout/process1"/>
    <dgm:cxn modelId="{249F082D-EA71-46C4-8B4A-E0107844AF53}" type="presOf" srcId="{05797A0E-502B-43FC-8171-2FE770635396}" destId="{AB48C33F-65FA-47C9-9A68-1E634E03EE3B}" srcOrd="0" destOrd="0" presId="urn:microsoft.com/office/officeart/2005/8/layout/process1"/>
    <dgm:cxn modelId="{5E63B72D-BB74-47D3-8397-DD258DB2600E}" srcId="{05797A0E-502B-43FC-8171-2FE770635396}" destId="{AE224651-2995-4DFF-9BCB-B99151FEF7AF}" srcOrd="4" destOrd="0" parTransId="{0E1A0E79-4F43-41AA-9E2C-DCB572883022}" sibTransId="{6FC6BCA4-6A16-48F5-A2C4-6547448350A9}"/>
    <dgm:cxn modelId="{EF091C32-80BB-4A16-987A-52B278A702B6}" type="presOf" srcId="{AE224651-2995-4DFF-9BCB-B99151FEF7AF}" destId="{B9564563-A5AF-437F-A99D-578A94228280}" srcOrd="0" destOrd="0" presId="urn:microsoft.com/office/officeart/2005/8/layout/process1"/>
    <dgm:cxn modelId="{B0CD593A-83FE-444D-8F1F-59199BC49C79}" srcId="{4A8AE9C0-106D-4E8F-9AA8-BFB0DBF90313}" destId="{848F3F46-47B5-4EDB-8C0D-C93487A45878}" srcOrd="1" destOrd="0" parTransId="{63182341-3836-40EE-A31C-5AA66C09EC67}" sibTransId="{70BD7EF1-D0E3-452F-9199-3BA6353B2020}"/>
    <dgm:cxn modelId="{29A6D75E-7C5F-4349-BA5A-AC5711CA3B55}" type="presOf" srcId="{4A8AE9C0-106D-4E8F-9AA8-BFB0DBF90313}" destId="{81C6D976-C479-46CD-8C08-FA27E2A7046F}" srcOrd="0" destOrd="0" presId="urn:microsoft.com/office/officeart/2005/8/layout/process1"/>
    <dgm:cxn modelId="{9CE10C61-34AB-4211-8068-429FF49531DE}" type="presOf" srcId="{367CF62F-415C-42C1-9F1E-2857703F4DE5}" destId="{77511C18-0549-4116-902F-1782D47A5A4D}" srcOrd="0" destOrd="0" presId="urn:microsoft.com/office/officeart/2005/8/layout/process1"/>
    <dgm:cxn modelId="{56587746-DFA2-4B68-A65B-5A02F375C649}" type="presOf" srcId="{D7D4AF5D-2689-46F5-9937-DC1E573E81E3}" destId="{81C6D976-C479-46CD-8C08-FA27E2A7046F}" srcOrd="0" destOrd="3" presId="urn:microsoft.com/office/officeart/2005/8/layout/process1"/>
    <dgm:cxn modelId="{A5D0804C-29CC-446B-97F4-5664799D2C9C}" srcId="{05797A0E-502B-43FC-8171-2FE770635396}" destId="{664E553C-5A9A-47DC-B1C8-CE197ABD9A72}" srcOrd="3" destOrd="0" parTransId="{D8182F42-2629-4092-9020-6D777EE362C4}" sibTransId="{D696E519-ABAE-48DC-A467-B1E9F1F7CB79}"/>
    <dgm:cxn modelId="{2716A34C-E394-4201-9DC6-3E2E11AC8816}" type="presOf" srcId="{664E553C-5A9A-47DC-B1C8-CE197ABD9A72}" destId="{53315C3F-A93F-4F42-8CAC-15D703D47BD1}" srcOrd="0" destOrd="0" presId="urn:microsoft.com/office/officeart/2005/8/layout/process1"/>
    <dgm:cxn modelId="{56D8124E-50BE-4E27-A5C9-9269C32432F1}" srcId="{05797A0E-502B-43FC-8171-2FE770635396}" destId="{B5AD9E1C-66CC-4064-B08D-34F26220352E}" srcOrd="1" destOrd="0" parTransId="{BD1DA8C5-86E3-4AE4-A788-E41CAAB88BF5}" sibTransId="{6FC8CB92-7AB2-457C-8716-D3880414617A}"/>
    <dgm:cxn modelId="{627C9D6F-E531-4601-BD86-18E6DB8DE9A4}" srcId="{05797A0E-502B-43FC-8171-2FE770635396}" destId="{367CF62F-415C-42C1-9F1E-2857703F4DE5}" srcOrd="0" destOrd="0" parTransId="{C96BE35E-6A52-4058-9EFD-CA90C6B55689}" sibTransId="{282647A5-262A-4F71-A4C4-03ED96038A0D}"/>
    <dgm:cxn modelId="{FFDFEA74-9D2E-42E4-9F85-26B2F54D3095}" type="presOf" srcId="{D696E519-ABAE-48DC-A467-B1E9F1F7CB79}" destId="{2D007200-5267-4EC9-835A-5F478224D1D4}" srcOrd="0" destOrd="0" presId="urn:microsoft.com/office/officeart/2005/8/layout/process1"/>
    <dgm:cxn modelId="{48319C83-F4FD-480A-8F7C-A983C8128CC1}" type="presOf" srcId="{D696E519-ABAE-48DC-A467-B1E9F1F7CB79}" destId="{7D85429E-FCD2-4605-A72E-E095DA264CD6}" srcOrd="1" destOrd="0" presId="urn:microsoft.com/office/officeart/2005/8/layout/process1"/>
    <dgm:cxn modelId="{F3FFA09F-8CFB-44CE-82B4-3C2706EEDB07}" type="presOf" srcId="{CC2752AF-D8B9-448F-A900-72ACEB9646D3}" destId="{E421788A-4ABB-48C6-9526-38D00451FFBE}" srcOrd="1" destOrd="0" presId="urn:microsoft.com/office/officeart/2005/8/layout/process1"/>
    <dgm:cxn modelId="{25E7BBA4-90D3-4905-A933-D0F512EF4AEE}" type="presOf" srcId="{CC2752AF-D8B9-448F-A900-72ACEB9646D3}" destId="{2C9FB9C4-69F6-4086-B6F3-424A45B8AE7E}" srcOrd="0" destOrd="0" presId="urn:microsoft.com/office/officeart/2005/8/layout/process1"/>
    <dgm:cxn modelId="{2E9B1BBA-3FF7-4E40-8F3D-5EBC6D576E12}" type="presOf" srcId="{848F3F46-47B5-4EDB-8C0D-C93487A45878}" destId="{81C6D976-C479-46CD-8C08-FA27E2A7046F}" srcOrd="0" destOrd="2" presId="urn:microsoft.com/office/officeart/2005/8/layout/process1"/>
    <dgm:cxn modelId="{0EB46CC1-3095-4BF7-8571-65E797B16054}" type="presOf" srcId="{6FC8CB92-7AB2-457C-8716-D3880414617A}" destId="{E3D05041-BB5B-4128-85B4-07E291E8FDD4}" srcOrd="1" destOrd="0" presId="urn:microsoft.com/office/officeart/2005/8/layout/process1"/>
    <dgm:cxn modelId="{291B6BCA-D8C3-4FF9-9A66-ABB32868BACB}" srcId="{05797A0E-502B-43FC-8171-2FE770635396}" destId="{4A8AE9C0-106D-4E8F-9AA8-BFB0DBF90313}" srcOrd="2" destOrd="0" parTransId="{51009A4B-73EB-4C47-A788-8EA0CBE99B11}" sibTransId="{CC2752AF-D8B9-448F-A900-72ACEB9646D3}"/>
    <dgm:cxn modelId="{9C37AED2-E6F3-45D4-A0CC-216251155ABF}" srcId="{4A8AE9C0-106D-4E8F-9AA8-BFB0DBF90313}" destId="{546EC38D-91ED-4256-8B5B-17AE3701EFDC}" srcOrd="0" destOrd="0" parTransId="{AABAD6E7-154F-4994-B8EB-BC91F1F86BE2}" sibTransId="{E022EF38-AE61-42B6-8CA9-B71A19A4121F}"/>
    <dgm:cxn modelId="{B00459D5-4421-43E9-93F0-5809D87E5AAC}" srcId="{4A8AE9C0-106D-4E8F-9AA8-BFB0DBF90313}" destId="{D7D4AF5D-2689-46F5-9937-DC1E573E81E3}" srcOrd="2" destOrd="0" parTransId="{AC4915D9-78EF-4A8F-85D8-F5F26AC62DD5}" sibTransId="{E46F31E3-30C4-47A8-9E83-A2415F7FF032}"/>
    <dgm:cxn modelId="{C7FB74D6-117B-4521-ACB5-5E1F764416BB}" type="presOf" srcId="{6FC8CB92-7AB2-457C-8716-D3880414617A}" destId="{DB21B627-A7B6-4D2A-BF83-D846298B1213}" srcOrd="0" destOrd="0" presId="urn:microsoft.com/office/officeart/2005/8/layout/process1"/>
    <dgm:cxn modelId="{3F4888DC-2805-4798-B115-C84D56883914}" type="presOf" srcId="{282647A5-262A-4F71-A4C4-03ED96038A0D}" destId="{58B75BF8-A3EC-46A3-B156-A9CA3AF0C575}" srcOrd="1" destOrd="0" presId="urn:microsoft.com/office/officeart/2005/8/layout/process1"/>
    <dgm:cxn modelId="{1CE67AFE-9674-49E9-8DD7-0A3D3A3A0669}" type="presOf" srcId="{546EC38D-91ED-4256-8B5B-17AE3701EFDC}" destId="{81C6D976-C479-46CD-8C08-FA27E2A7046F}" srcOrd="0" destOrd="1" presId="urn:microsoft.com/office/officeart/2005/8/layout/process1"/>
    <dgm:cxn modelId="{CC960122-46DE-411F-BD3F-DA88EAD7B68A}" type="presParOf" srcId="{AB48C33F-65FA-47C9-9A68-1E634E03EE3B}" destId="{77511C18-0549-4116-902F-1782D47A5A4D}" srcOrd="0" destOrd="0" presId="urn:microsoft.com/office/officeart/2005/8/layout/process1"/>
    <dgm:cxn modelId="{35BC9867-1680-481C-A8D1-563457A2439F}" type="presParOf" srcId="{AB48C33F-65FA-47C9-9A68-1E634E03EE3B}" destId="{3D39BC16-8CD1-4B86-8BF6-D71B64550635}" srcOrd="1" destOrd="0" presId="urn:microsoft.com/office/officeart/2005/8/layout/process1"/>
    <dgm:cxn modelId="{2CE383D8-D2A5-48DA-9A27-4BF604C5F339}" type="presParOf" srcId="{3D39BC16-8CD1-4B86-8BF6-D71B64550635}" destId="{58B75BF8-A3EC-46A3-B156-A9CA3AF0C575}" srcOrd="0" destOrd="0" presId="urn:microsoft.com/office/officeart/2005/8/layout/process1"/>
    <dgm:cxn modelId="{A70FA502-B996-477D-8FF6-C67ED885383F}" type="presParOf" srcId="{AB48C33F-65FA-47C9-9A68-1E634E03EE3B}" destId="{08F5524E-DB20-483F-B96A-79627CA4509C}" srcOrd="2" destOrd="0" presId="urn:microsoft.com/office/officeart/2005/8/layout/process1"/>
    <dgm:cxn modelId="{D3357E32-A0BE-45C1-9486-7BCC47B19A20}" type="presParOf" srcId="{AB48C33F-65FA-47C9-9A68-1E634E03EE3B}" destId="{DB21B627-A7B6-4D2A-BF83-D846298B1213}" srcOrd="3" destOrd="0" presId="urn:microsoft.com/office/officeart/2005/8/layout/process1"/>
    <dgm:cxn modelId="{F56ACF3A-8D8A-4734-877F-566644FE7BD8}" type="presParOf" srcId="{DB21B627-A7B6-4D2A-BF83-D846298B1213}" destId="{E3D05041-BB5B-4128-85B4-07E291E8FDD4}" srcOrd="0" destOrd="0" presId="urn:microsoft.com/office/officeart/2005/8/layout/process1"/>
    <dgm:cxn modelId="{EE8B053F-0D22-4F5C-BAFC-45CF4DB0C76E}" type="presParOf" srcId="{AB48C33F-65FA-47C9-9A68-1E634E03EE3B}" destId="{81C6D976-C479-46CD-8C08-FA27E2A7046F}" srcOrd="4" destOrd="0" presId="urn:microsoft.com/office/officeart/2005/8/layout/process1"/>
    <dgm:cxn modelId="{4AA5C7B1-9670-46E4-B77B-9E49C3516459}" type="presParOf" srcId="{AB48C33F-65FA-47C9-9A68-1E634E03EE3B}" destId="{2C9FB9C4-69F6-4086-B6F3-424A45B8AE7E}" srcOrd="5" destOrd="0" presId="urn:microsoft.com/office/officeart/2005/8/layout/process1"/>
    <dgm:cxn modelId="{A545FFB9-7605-4539-B4CD-B693D354D80A}" type="presParOf" srcId="{2C9FB9C4-69F6-4086-B6F3-424A45B8AE7E}" destId="{E421788A-4ABB-48C6-9526-38D00451FFBE}" srcOrd="0" destOrd="0" presId="urn:microsoft.com/office/officeart/2005/8/layout/process1"/>
    <dgm:cxn modelId="{2B5FE370-46B7-4A7C-B46C-D2375842E697}" type="presParOf" srcId="{AB48C33F-65FA-47C9-9A68-1E634E03EE3B}" destId="{53315C3F-A93F-4F42-8CAC-15D703D47BD1}" srcOrd="6" destOrd="0" presId="urn:microsoft.com/office/officeart/2005/8/layout/process1"/>
    <dgm:cxn modelId="{80DBB523-DF81-40D2-81DC-5587F316DA07}" type="presParOf" srcId="{AB48C33F-65FA-47C9-9A68-1E634E03EE3B}" destId="{2D007200-5267-4EC9-835A-5F478224D1D4}" srcOrd="7" destOrd="0" presId="urn:microsoft.com/office/officeart/2005/8/layout/process1"/>
    <dgm:cxn modelId="{F8EF5C87-FD21-4FD6-9ADD-62E52059ACC8}" type="presParOf" srcId="{2D007200-5267-4EC9-835A-5F478224D1D4}" destId="{7D85429E-FCD2-4605-A72E-E095DA264CD6}" srcOrd="0" destOrd="0" presId="urn:microsoft.com/office/officeart/2005/8/layout/process1"/>
    <dgm:cxn modelId="{D586421D-919D-4809-8F4E-592A53884574}" type="presParOf" srcId="{AB48C33F-65FA-47C9-9A68-1E634E03EE3B}" destId="{B9564563-A5AF-437F-A99D-578A9422828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11C18-0549-4116-902F-1782D47A5A4D}">
      <dsp:nvSpPr>
        <dsp:cNvPr id="0" name=""/>
        <dsp:cNvSpPr/>
      </dsp:nvSpPr>
      <dsp:spPr>
        <a:xfrm>
          <a:off x="6536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El cliente hace una solicitud HTTP (</a:t>
          </a:r>
          <a:r>
            <a:rPr lang="es-ES" sz="1700" b="0" i="0" kern="1200" dirty="0" err="1">
              <a:solidFill>
                <a:schemeClr val="accent6">
                  <a:lumMod val="50000"/>
                </a:schemeClr>
              </a:solidFill>
            </a:rPr>
            <a:t>ej</a:t>
          </a: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: GET /Productos)</a:t>
          </a:r>
          <a:endParaRPr lang="es-419" sz="1700" kern="1200" dirty="0">
            <a:solidFill>
              <a:schemeClr val="accent6">
                <a:lumMod val="50000"/>
              </a:schemeClr>
            </a:solidFill>
          </a:endParaRPr>
        </a:p>
      </dsp:txBody>
      <dsp:txXfrm>
        <a:off x="63430" y="1586180"/>
        <a:ext cx="1912609" cy="1828703"/>
      </dsp:txXfrm>
    </dsp:sp>
    <dsp:sp modelId="{3D39BC16-8CD1-4B86-8BF6-D71B64550635}">
      <dsp:nvSpPr>
        <dsp:cNvPr id="0" name=""/>
        <dsp:cNvSpPr/>
      </dsp:nvSpPr>
      <dsp:spPr>
        <a:xfrm>
          <a:off x="2235573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2235573" y="2349768"/>
        <a:ext cx="300717" cy="301528"/>
      </dsp:txXfrm>
    </dsp:sp>
    <dsp:sp modelId="{08F5524E-DB20-483F-B96A-79627CA4509C}">
      <dsp:nvSpPr>
        <dsp:cNvPr id="0" name=""/>
        <dsp:cNvSpPr/>
      </dsp:nvSpPr>
      <dsp:spPr>
        <a:xfrm>
          <a:off x="2843493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1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>
              <a:solidFill>
                <a:schemeClr val="accent6">
                  <a:lumMod val="50000"/>
                </a:schemeClr>
              </a:solidFill>
            </a:rPr>
            <a:t>El enrutamiento de ASP.NET MVC dirige la solicitud al controlador adecuado</a:t>
          </a:r>
        </a:p>
      </dsp:txBody>
      <dsp:txXfrm>
        <a:off x="2900387" y="1586180"/>
        <a:ext cx="1912609" cy="1828703"/>
      </dsp:txXfrm>
    </dsp:sp>
    <dsp:sp modelId="{DB21B627-A7B6-4D2A-BF83-D846298B1213}">
      <dsp:nvSpPr>
        <dsp:cNvPr id="0" name=""/>
        <dsp:cNvSpPr/>
      </dsp:nvSpPr>
      <dsp:spPr>
        <a:xfrm>
          <a:off x="5072530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26623"/>
            <a:satOff val="-5058"/>
            <a:lumOff val="117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5072530" y="2349768"/>
        <a:ext cx="300717" cy="301528"/>
      </dsp:txXfrm>
    </dsp:sp>
    <dsp:sp modelId="{81C6D976-C479-46CD-8C08-FA27E2A7046F}">
      <dsp:nvSpPr>
        <dsp:cNvPr id="0" name=""/>
        <dsp:cNvSpPr/>
      </dsp:nvSpPr>
      <dsp:spPr>
        <a:xfrm>
          <a:off x="5680449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419" sz="1700" b="0" i="0" kern="1200">
              <a:solidFill>
                <a:schemeClr val="accent6">
                  <a:lumMod val="50000"/>
                </a:schemeClr>
              </a:solidFill>
            </a:rPr>
            <a:t>El controlador: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S" sz="1300" b="0" i="0" kern="1200" dirty="0">
              <a:solidFill>
                <a:schemeClr val="accent6">
                  <a:lumMod val="50000"/>
                </a:schemeClr>
              </a:solidFill>
            </a:rPr>
            <a:t>Recibe los datos de la solicitud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ES" sz="1300" b="0" i="0" kern="1200" dirty="0">
              <a:solidFill>
                <a:schemeClr val="accent6">
                  <a:lumMod val="50000"/>
                </a:schemeClr>
              </a:solidFill>
            </a:rPr>
            <a:t>Interactúa con el modelo (servicios/repositorios)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s-419" sz="1300" b="0" i="0" kern="1200" dirty="0">
              <a:solidFill>
                <a:schemeClr val="accent6">
                  <a:lumMod val="50000"/>
                </a:schemeClr>
              </a:solidFill>
            </a:rPr>
            <a:t>Selecciona la vista apropiada</a:t>
          </a:r>
        </a:p>
      </dsp:txBody>
      <dsp:txXfrm>
        <a:off x="5737343" y="1586180"/>
        <a:ext cx="1912609" cy="1828703"/>
      </dsp:txXfrm>
    </dsp:sp>
    <dsp:sp modelId="{2C9FB9C4-69F6-4086-B6F3-424A45B8AE7E}">
      <dsp:nvSpPr>
        <dsp:cNvPr id="0" name=""/>
        <dsp:cNvSpPr/>
      </dsp:nvSpPr>
      <dsp:spPr>
        <a:xfrm>
          <a:off x="7909486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7909486" y="2349768"/>
        <a:ext cx="300717" cy="301528"/>
      </dsp:txXfrm>
    </dsp:sp>
    <dsp:sp modelId="{53315C3F-A93F-4F42-8CAC-15D703D47BD1}">
      <dsp:nvSpPr>
        <dsp:cNvPr id="0" name=""/>
        <dsp:cNvSpPr/>
      </dsp:nvSpPr>
      <dsp:spPr>
        <a:xfrm>
          <a:off x="8517405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3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La vista se renderiza con los datos proporcionados</a:t>
          </a:r>
        </a:p>
      </dsp:txBody>
      <dsp:txXfrm>
        <a:off x="8574299" y="1586180"/>
        <a:ext cx="1912609" cy="1828703"/>
      </dsp:txXfrm>
    </dsp:sp>
    <dsp:sp modelId="{2D007200-5267-4EC9-835A-5F478224D1D4}">
      <dsp:nvSpPr>
        <dsp:cNvPr id="0" name=""/>
        <dsp:cNvSpPr/>
      </dsp:nvSpPr>
      <dsp:spPr>
        <a:xfrm>
          <a:off x="10746442" y="2249259"/>
          <a:ext cx="429596" cy="5025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400" kern="1200">
            <a:solidFill>
              <a:schemeClr val="accent6">
                <a:lumMod val="50000"/>
              </a:schemeClr>
            </a:solidFill>
          </a:endParaRPr>
        </a:p>
      </dsp:txBody>
      <dsp:txXfrm>
        <a:off x="10746442" y="2349768"/>
        <a:ext cx="300717" cy="301528"/>
      </dsp:txXfrm>
    </dsp:sp>
    <dsp:sp modelId="{B9564563-A5AF-437F-A99D-578A94228280}">
      <dsp:nvSpPr>
        <dsp:cNvPr id="0" name=""/>
        <dsp:cNvSpPr/>
      </dsp:nvSpPr>
      <dsp:spPr>
        <a:xfrm>
          <a:off x="11354361" y="1529286"/>
          <a:ext cx="2026397" cy="1942491"/>
        </a:xfrm>
        <a:prstGeom prst="roundRect">
          <a:avLst>
            <a:gd name="adj" fmla="val 1000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s-ES" sz="1700" b="0" i="0" kern="1200" dirty="0">
              <a:solidFill>
                <a:schemeClr val="accent6">
                  <a:lumMod val="50000"/>
                </a:schemeClr>
              </a:solidFill>
            </a:rPr>
            <a:t>El HTML resultante se devuelve como respuesta HTTP</a:t>
          </a:r>
        </a:p>
      </dsp:txBody>
      <dsp:txXfrm>
        <a:off x="11411255" y="1586180"/>
        <a:ext cx="1912609" cy="1828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239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1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E6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095" y="1109901"/>
            <a:ext cx="7623810" cy="2035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Introducción al Proyecto: Aplicación Web ASP.NET Core (MVC)</a:t>
            </a:r>
            <a:endParaRPr lang="en-US"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760095" y="6755963"/>
            <a:ext cx="347424" cy="347424"/>
          </a:xfrm>
          <a:prstGeom prst="roundRect">
            <a:avLst>
              <a:gd name="adj" fmla="val 2631679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715" y="6763583"/>
            <a:ext cx="332184" cy="33218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16104" y="6739652"/>
            <a:ext cx="2035254" cy="380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2100" b="1" dirty="0">
                <a:solidFill>
                  <a:srgbClr val="3B4E4E"/>
                </a:solidFill>
                <a:latin typeface="Times New Roman" panose="02020603050405020304" pitchFamily="18" charset="0"/>
                <a:ea typeface="Overpass Bold" pitchFamily="34" charset="-122"/>
                <a:cs typeface="Times New Roman" panose="02020603050405020304" pitchFamily="18" charset="0"/>
              </a:rPr>
              <a:t>por Cesar Lopez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569" y="756285"/>
            <a:ext cx="11277243" cy="6656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Ventajas del Enfoque Modular de MVC</a:t>
            </a:r>
            <a:endParaRPr lang="en-US" sz="4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69" y="1885236"/>
            <a:ext cx="532448" cy="53244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491020" y="1847969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Separación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491020" y="2308503"/>
            <a:ext cx="1239381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modelo MVC separa las </a:t>
            </a:r>
            <a:r>
              <a:rPr lang="en-US" sz="1650" dirty="0" err="1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responsabilidades</a:t>
            </a: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, lo que facilita el desarrollo, la prueba y el mantenimiento del código.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569" y="3325535"/>
            <a:ext cx="532448" cy="53244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491020" y="3288268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Reutilización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491020" y="3748802"/>
            <a:ext cx="1239381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Los componentes MVC se pueden reutilizar en diferentes partes de la aplicación, reduciendo la duplicación de código.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69" y="4765834"/>
            <a:ext cx="532448" cy="53244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91020" y="4728567"/>
            <a:ext cx="2662714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Escalabilidad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491020" y="5189101"/>
            <a:ext cx="12393811" cy="6815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enfoque modular de MVC facilita la escalabilidad de la aplicación, ya que los componentes se pueden desarrollar y desplegar de forma independiente.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1253"/>
            <a:ext cx="110526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Arquitectura MVC en ASP.NET Core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Modelo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modelo es responsable de la gestión de datos y la lógica empresarial. Representa los datos que se utilizan en la aplicación y define las reglas para manipularlos. El modelo puede interactuar con bases de datos, APIs u otras fuentes de datos para obtener y persistir información.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5332928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Vista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5332928" y="3308152"/>
            <a:ext cx="3978116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se encarga de presentar la información al usuario. Es la interfaz de usuario de la aplicación y muestra los datos proporcionados por el modelo. Las vistas suelen estar escritas en HTML y pueden utilizar lenguajes de plantillas como Razor para generar contenido dinámico.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9872067" y="2727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9872067" y="330815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actúa como intermediario entre el modelo y la vista. Recibe las solicitudes del usuario, interactúa con el modelo para obtener o modificar datos, y selecciona la vista apropiada para mostrar los resultados. El controlador contiene la lógica de la aplicación que controla la interacción del usuario.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4223" y="760571"/>
            <a:ext cx="7788354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Rol de los Controladores en el Proyecto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23" y="2261473"/>
            <a:ext cx="968454" cy="17358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23190" y="2455069"/>
            <a:ext cx="335256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Recepción de Solicitudes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23190" y="2873931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recibe solicitudes HTTP del usuario, como solicitudes GET o POST. Estas solicitudes se dirigen a métodos de acción específicos dentro del controlador.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4223" y="3997285"/>
            <a:ext cx="968454" cy="173581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23190" y="4190881"/>
            <a:ext cx="2944654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Gestión de Solicitudes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23190" y="4609743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gestiona la solicitud, realizando las acciones necesarias para procesarla. Esto puede incluir la validación de datos, la interacción con el modelo y la selección de la vista apropiada.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223" y="5733098"/>
            <a:ext cx="968454" cy="173581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23190" y="5926693"/>
            <a:ext cx="242113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Comunicación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23190" y="6345555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se comunica con el modelo para obtener o modificar datos. También se comunica con la vista para renderizar la interfaz de usuario y mostrar los resultados al usuario.</a:t>
            </a: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8A2AC2C-C0A2-4510-8FDF-C9CEC7DD55C7}"/>
              </a:ext>
            </a:extLst>
          </p:cNvPr>
          <p:cNvSpPr/>
          <p:nvPr/>
        </p:nvSpPr>
        <p:spPr>
          <a:xfrm>
            <a:off x="820271" y="760571"/>
            <a:ext cx="1313230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HTTP y sus </a:t>
            </a:r>
            <a:r>
              <a:rPr lang="en-US" sz="3800" b="1" dirty="0" err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Operaciones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C55101F-6E41-498B-B782-27DA1FC5F82F}"/>
              </a:ext>
            </a:extLst>
          </p:cNvPr>
          <p:cNvSpPr txBox="1"/>
          <p:nvPr/>
        </p:nvSpPr>
        <p:spPr>
          <a:xfrm>
            <a:off x="820271" y="2571981"/>
            <a:ext cx="100852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 es </a:t>
            </a:r>
            <a:r>
              <a:rPr lang="pt-BR" dirty="0" err="1"/>
              <a:t>el</a:t>
            </a:r>
            <a:r>
              <a:rPr lang="pt-BR" dirty="0"/>
              <a:t> Hypertext </a:t>
            </a:r>
            <a:r>
              <a:rPr lang="pt-BR" dirty="0" err="1"/>
              <a:t>Transfer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, y es fundamental para toda </a:t>
            </a:r>
            <a:r>
              <a:rPr lang="pt-BR" dirty="0" err="1"/>
              <a:t>la</a:t>
            </a:r>
            <a:r>
              <a:rPr lang="es-ES" b="0" i="0" dirty="0">
                <a:solidFill>
                  <a:srgbClr val="404040"/>
                </a:solidFill>
                <a:effectLst/>
                <a:latin typeface="DeepSeek-CJK-patch"/>
              </a:rPr>
              <a:t> comunicación en la www.</a:t>
            </a:r>
          </a:p>
          <a:p>
            <a:endParaRPr lang="es-ES" dirty="0">
              <a:solidFill>
                <a:srgbClr val="404040"/>
              </a:solidFill>
              <a:latin typeface="DeepSeek-CJK-patch"/>
            </a:endParaRPr>
          </a:p>
          <a:p>
            <a:endParaRPr lang="es-419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AA54814C-8C8A-487D-B3E3-3CB142581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982"/>
              </p:ext>
            </p:extLst>
          </p:nvPr>
        </p:nvGraphicFramePr>
        <p:xfrm>
          <a:off x="820271" y="3409110"/>
          <a:ext cx="12617450" cy="3698240"/>
        </p:xfrm>
        <a:graphic>
          <a:graphicData uri="http://schemas.openxmlformats.org/drawingml/2006/table">
            <a:tbl>
              <a:tblPr/>
              <a:tblGrid>
                <a:gridCol w="4690256">
                  <a:extLst>
                    <a:ext uri="{9D8B030D-6E8A-4147-A177-3AD203B41FA5}">
                      <a16:colId xmlns:a16="http://schemas.microsoft.com/office/drawing/2014/main" val="620706994"/>
                    </a:ext>
                  </a:extLst>
                </a:gridCol>
                <a:gridCol w="3963597">
                  <a:extLst>
                    <a:ext uri="{9D8B030D-6E8A-4147-A177-3AD203B41FA5}">
                      <a16:colId xmlns:a16="http://schemas.microsoft.com/office/drawing/2014/main" val="1275702422"/>
                    </a:ext>
                  </a:extLst>
                </a:gridCol>
                <a:gridCol w="3963597">
                  <a:extLst>
                    <a:ext uri="{9D8B030D-6E8A-4147-A177-3AD203B41FA5}">
                      <a16:colId xmlns:a16="http://schemas.microsoft.com/office/drawing/2014/main" val="3070702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s-419" sz="1600" b="1" dirty="0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Operaciones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Descripción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419" sz="1600" b="1">
                          <a:solidFill>
                            <a:srgbClr val="40404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Uso típico en MVC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8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</a:p>
                    <a:p>
                      <a:r>
                        <a:rPr lang="es-419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419" sz="1600" i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HttpGet</a:t>
                      </a:r>
                      <a:r>
                        <a:rPr lang="es-419" sz="1600" i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]: Acción responde a solicitudes GET (implícito si no se especifica)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Solicita datos de un recurso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Mostrar formularios o listados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312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s-419" sz="16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HttpPost</a:t>
                      </a:r>
                      <a:r>
                        <a:rPr lang="es-419" sz="16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]: Acción responde a solicitudes POST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Envía datos para ser procesados (crear o modificar)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Envío de formularios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038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 completamente un recurso existente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Actualización de recursos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64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PATCH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 parcialmente un recurso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Actualización parcial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196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Elimina un recurso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Eliminar registros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862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HEAD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a GET pero sin cuerpo de respuesta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Verificar existencia de recursos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362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419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OPTIONS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Devuelve los métodos HTTP soportados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419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Descubrir capacidades del API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7792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08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A5E1548-1C77-4A0C-AB3F-2AA27EDDF7B8}"/>
              </a:ext>
            </a:extLst>
          </p:cNvPr>
          <p:cNvSpPr/>
          <p:nvPr/>
        </p:nvSpPr>
        <p:spPr>
          <a:xfrm>
            <a:off x="820271" y="760571"/>
            <a:ext cx="1313230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Controladores Definidos en el Proyecto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008319-7112-4A31-931D-F2D2E54E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791" y="4790049"/>
            <a:ext cx="3913695" cy="208592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89C2E78-D83A-4021-9FE2-BC83B559F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791" y="2028873"/>
            <a:ext cx="4435022" cy="16265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0759B4-BDF6-4CDC-985E-B0B2DA695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7586" y="2143578"/>
            <a:ext cx="4435023" cy="11390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C350853-A8EA-40FE-B6F9-C0DEFEA39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7586" y="4946972"/>
            <a:ext cx="4609135" cy="1769908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ED317B8A-1A77-46AF-B05E-26DFF888680E}"/>
              </a:ext>
            </a:extLst>
          </p:cNvPr>
          <p:cNvSpPr/>
          <p:nvPr/>
        </p:nvSpPr>
        <p:spPr>
          <a:xfrm>
            <a:off x="1914290" y="3187074"/>
            <a:ext cx="4924024" cy="5437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AC54B388-D8ED-4AA9-865D-CFDAB052B041}"/>
              </a:ext>
            </a:extLst>
          </p:cNvPr>
          <p:cNvSpPr/>
          <p:nvPr/>
        </p:nvSpPr>
        <p:spPr>
          <a:xfrm>
            <a:off x="1653626" y="6444988"/>
            <a:ext cx="4924024" cy="5437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F32A21F-E739-42C7-9C9D-FAEC1E98DA80}"/>
              </a:ext>
            </a:extLst>
          </p:cNvPr>
          <p:cNvSpPr/>
          <p:nvPr/>
        </p:nvSpPr>
        <p:spPr>
          <a:xfrm>
            <a:off x="7315200" y="6201805"/>
            <a:ext cx="4924024" cy="543783"/>
          </a:xfrm>
          <a:prstGeom prst="ellipse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8A1C6D1-4BFD-45ED-81DA-063136599C02}"/>
              </a:ext>
            </a:extLst>
          </p:cNvPr>
          <p:cNvSpPr txBox="1"/>
          <p:nvPr/>
        </p:nvSpPr>
        <p:spPr>
          <a:xfrm>
            <a:off x="5641558" y="4094186"/>
            <a:ext cx="29743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HTTP POST</a:t>
            </a:r>
            <a:endParaRPr lang="es-419" sz="2000" b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5EC8A47-61BF-48A4-92D1-C8739B62D884}"/>
              </a:ext>
            </a:extLst>
          </p:cNvPr>
          <p:cNvCxnSpPr/>
          <p:nvPr/>
        </p:nvCxnSpPr>
        <p:spPr>
          <a:xfrm flipH="1" flipV="1">
            <a:off x="6260123" y="3655437"/>
            <a:ext cx="422032" cy="45936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F5EC714-2B37-4B5D-B6D6-4D2DB248EAC4}"/>
              </a:ext>
            </a:extLst>
          </p:cNvPr>
          <p:cNvCxnSpPr>
            <a:cxnSpLocks/>
          </p:cNvCxnSpPr>
          <p:nvPr/>
        </p:nvCxnSpPr>
        <p:spPr>
          <a:xfrm flipH="1">
            <a:off x="6260123" y="4658584"/>
            <a:ext cx="528543" cy="17109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97944FB8-C064-4A9A-9033-0764CA54D568}"/>
              </a:ext>
            </a:extLst>
          </p:cNvPr>
          <p:cNvCxnSpPr>
            <a:cxnSpLocks/>
          </p:cNvCxnSpPr>
          <p:nvPr/>
        </p:nvCxnSpPr>
        <p:spPr>
          <a:xfrm>
            <a:off x="7300562" y="4490821"/>
            <a:ext cx="164521" cy="17109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009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EDC741D-757E-4C9C-8734-BFAB54C45AA7}"/>
              </a:ext>
            </a:extLst>
          </p:cNvPr>
          <p:cNvSpPr/>
          <p:nvPr/>
        </p:nvSpPr>
        <p:spPr>
          <a:xfrm>
            <a:off x="820271" y="760571"/>
            <a:ext cx="13132306" cy="12103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 err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Flujo</a:t>
            </a:r>
            <a:r>
              <a:rPr lang="en-US" sz="38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 en MVC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EF5767B5-A829-4290-82CD-66D67FB69A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0965453"/>
              </p:ext>
            </p:extLst>
          </p:nvPr>
        </p:nvGraphicFramePr>
        <p:xfrm>
          <a:off x="565281" y="1985028"/>
          <a:ext cx="13387296" cy="500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5789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5089" y="884634"/>
            <a:ext cx="7713821" cy="1276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Función de las Vistas en el Proyecto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15089" y="2467928"/>
            <a:ext cx="3754755" cy="2826544"/>
          </a:xfrm>
          <a:prstGeom prst="roundRect">
            <a:avLst>
              <a:gd name="adj" fmla="val 3036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27021" y="2679859"/>
            <a:ext cx="271938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Plantilla de Interfaz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927021" y="3121581"/>
            <a:ext cx="3330893" cy="16341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actúa como una plantilla para renderizar la interfaz de usuario. Define la estructura y el diseño de la página web que se muestra al usuario.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74156" y="2467928"/>
            <a:ext cx="3754755" cy="2826544"/>
          </a:xfrm>
          <a:prstGeom prst="roundRect">
            <a:avLst>
              <a:gd name="adj" fmla="val 3036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86087" y="2679859"/>
            <a:ext cx="3294817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Presentación Dinámica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86087" y="3121581"/>
            <a:ext cx="3330893" cy="1960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presenta información de forma dinámica, basada en los datos proporcionados por el modelo. Utiliza lenguajes de plantillas como Razor para insertar datos en el HTML generado.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715089" y="5498783"/>
            <a:ext cx="7713821" cy="1846064"/>
          </a:xfrm>
          <a:prstGeom prst="roundRect">
            <a:avLst>
              <a:gd name="adj" fmla="val 4648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27021" y="5710714"/>
            <a:ext cx="3582472" cy="319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Combinación HTML y C#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927021" y="6152436"/>
            <a:ext cx="7289959" cy="9804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La vista utiliza Razor para combinar HTML y C#, lo que permite crear páginas web dinámicas y complejas. Razor proporciona una sintaxis sencilla para insertar código C# en el HTML.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44322"/>
            <a:ext cx="117857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Integración de los Componentes MVC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526381" y="2406729"/>
            <a:ext cx="31661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Solicitud del Usuario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289714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usuario realiza una solicitud a través de la interfaz de usuario de la aplicación, como hacer clic en un botón o enviar un formulario.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1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937790" y="25881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37790" y="3078599"/>
            <a:ext cx="3898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recibe la solicitud del usuario y determina qué acción debe realizar para procesarla.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2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9937790" y="4866084"/>
            <a:ext cx="3120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Obtención de Datos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937790" y="5356503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interactúa con el modelo o los servicios para obtener o modificar los datos necesarios para responder a la solicitud.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3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793790" y="4688919"/>
            <a:ext cx="389870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Renderización de la Vista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93790" y="5533668"/>
            <a:ext cx="389870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3B4E4E"/>
                </a:solidFill>
                <a:latin typeface="Times New Roman" panose="02020603050405020304" pitchFamily="18" charset="0"/>
                <a:ea typeface="Overpass Light" pitchFamily="34" charset="-122"/>
                <a:cs typeface="Times New Roman" panose="02020603050405020304" pitchFamily="18" charset="0"/>
              </a:rPr>
              <a:t>El controlador selecciona la vista apropiada y le proporciona los datos necesarios para renderizar la interfaz de usuario.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3B4E4E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4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FF6A837-8A35-4402-9FF3-8FC6EA0AFC0C}"/>
              </a:ext>
            </a:extLst>
          </p:cNvPr>
          <p:cNvSpPr/>
          <p:nvPr/>
        </p:nvSpPr>
        <p:spPr>
          <a:xfrm>
            <a:off x="715089" y="884634"/>
            <a:ext cx="9985862" cy="12768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 err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Controlador</a:t>
            </a:r>
            <a:r>
              <a:rPr lang="en-US" sz="4000" b="1" dirty="0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233939"/>
                </a:solidFill>
                <a:latin typeface="Times New Roman" panose="02020603050405020304" pitchFamily="18" charset="0"/>
                <a:ea typeface="Syne Bold" pitchFamily="34" charset="-122"/>
                <a:cs typeface="Times New Roman" panose="02020603050405020304" pitchFamily="18" charset="0"/>
              </a:rPr>
              <a:t>ViewBag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97E61B-B5B7-4612-A19D-FBE47BD9A202}"/>
              </a:ext>
            </a:extLst>
          </p:cNvPr>
          <p:cNvSpPr txBox="1"/>
          <p:nvPr/>
        </p:nvSpPr>
        <p:spPr>
          <a:xfrm>
            <a:off x="715089" y="2308825"/>
            <a:ext cx="1330983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ASP.NET Core es una forma dinámica de </a:t>
            </a:r>
            <a:r>
              <a:rPr lang="es-E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pasar datos desde el Controlador a la Vista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usarlo  no se necesita declarar tipos ni propiedades explícitas para usarlo, debido a que Es una propiedad del tipo Dynamic.</a:t>
            </a:r>
          </a:p>
          <a:p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419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Recomendado para Datos simples y rápidos, se usa cuando 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se quiere crear un modelo de datos completo para algo muy básico.</a:t>
            </a:r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419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Otras formas de pasar datos en una aplicación son: </a:t>
            </a:r>
          </a:p>
          <a:p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ViewData</a:t>
            </a:r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419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TempData</a:t>
            </a:r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419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31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858</Words>
  <Application>Microsoft Office PowerPoint</Application>
  <PresentationFormat>Personalizado</PresentationFormat>
  <Paragraphs>100</Paragraphs>
  <Slides>10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Calibri</vt:lpstr>
      <vt:lpstr>DeepSeek-CJK-patch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Cesar Augusto Lopez Gallego</cp:lastModifiedBy>
  <cp:revision>3</cp:revision>
  <dcterms:created xsi:type="dcterms:W3CDTF">2025-04-23T23:00:25Z</dcterms:created>
  <dcterms:modified xsi:type="dcterms:W3CDTF">2025-04-24T12:45:38Z</dcterms:modified>
</cp:coreProperties>
</file>