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7" r:id="rId4"/>
    <p:sldId id="272" r:id="rId5"/>
    <p:sldId id="259" r:id="rId6"/>
    <p:sldId id="260" r:id="rId7"/>
    <p:sldId id="269" r:id="rId8"/>
    <p:sldId id="264" r:id="rId9"/>
    <p:sldId id="265" r:id="rId10"/>
    <p:sldId id="267" r:id="rId11"/>
    <p:sldId id="271" r:id="rId12"/>
    <p:sldId id="273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22D1981D-4102-4845-93AB-E9B527CF0685}"/>
    <pc:docChg chg="undo custSel modSld">
      <pc:chgData name="Cesar Augusto Lopez Gallego" userId="0dfa9112-9251-4882-b472-cf2dfcee09d1" providerId="ADAL" clId="{22D1981D-4102-4845-93AB-E9B527CF0685}" dt="2024-02-08T11:53:19.292" v="113" actId="20577"/>
      <pc:docMkLst>
        <pc:docMk/>
      </pc:docMkLst>
      <pc:sldChg chg="modSp mod">
        <pc:chgData name="Cesar Augusto Lopez Gallego" userId="0dfa9112-9251-4882-b472-cf2dfcee09d1" providerId="ADAL" clId="{22D1981D-4102-4845-93AB-E9B527CF0685}" dt="2024-02-08T10:49:05.794" v="1" actId="6549"/>
        <pc:sldMkLst>
          <pc:docMk/>
          <pc:sldMk cId="3400544891" sldId="258"/>
        </pc:sldMkLst>
        <pc:spChg chg="mod">
          <ac:chgData name="Cesar Augusto Lopez Gallego" userId="0dfa9112-9251-4882-b472-cf2dfcee09d1" providerId="ADAL" clId="{22D1981D-4102-4845-93AB-E9B527CF0685}" dt="2024-02-08T10:49:05.794" v="1" actId="6549"/>
          <ac:spMkLst>
            <pc:docMk/>
            <pc:sldMk cId="3400544891" sldId="258"/>
            <ac:spMk id="103" creationId="{00000000-0000-0000-0000-000000000000}"/>
          </ac:spMkLst>
        </pc:spChg>
      </pc:sldChg>
      <pc:sldChg chg="modSp mod">
        <pc:chgData name="Cesar Augusto Lopez Gallego" userId="0dfa9112-9251-4882-b472-cf2dfcee09d1" providerId="ADAL" clId="{22D1981D-4102-4845-93AB-E9B527CF0685}" dt="2024-02-08T10:48:44.252" v="0" actId="6549"/>
        <pc:sldMkLst>
          <pc:docMk/>
          <pc:sldMk cId="4128925258" sldId="259"/>
        </pc:sldMkLst>
        <pc:spChg chg="mod">
          <ac:chgData name="Cesar Augusto Lopez Gallego" userId="0dfa9112-9251-4882-b472-cf2dfcee09d1" providerId="ADAL" clId="{22D1981D-4102-4845-93AB-E9B527CF0685}" dt="2024-02-08T10:48:44.252" v="0" actId="6549"/>
          <ac:spMkLst>
            <pc:docMk/>
            <pc:sldMk cId="4128925258" sldId="259"/>
            <ac:spMk id="126" creationId="{00000000-0000-0000-0000-000000000000}"/>
          </ac:spMkLst>
        </pc:spChg>
      </pc:sldChg>
      <pc:sldChg chg="modSp mod">
        <pc:chgData name="Cesar Augusto Lopez Gallego" userId="0dfa9112-9251-4882-b472-cf2dfcee09d1" providerId="ADAL" clId="{22D1981D-4102-4845-93AB-E9B527CF0685}" dt="2024-02-08T11:14:06.891" v="88" actId="20577"/>
        <pc:sldMkLst>
          <pc:docMk/>
          <pc:sldMk cId="3095819009" sldId="260"/>
        </pc:sldMkLst>
        <pc:spChg chg="mod">
          <ac:chgData name="Cesar Augusto Lopez Gallego" userId="0dfa9112-9251-4882-b472-cf2dfcee09d1" providerId="ADAL" clId="{22D1981D-4102-4845-93AB-E9B527CF0685}" dt="2024-02-08T10:54:35.753" v="81" actId="14100"/>
          <ac:spMkLst>
            <pc:docMk/>
            <pc:sldMk cId="3095819009" sldId="260"/>
            <ac:spMk id="142" creationId="{00000000-0000-0000-0000-000000000000}"/>
          </ac:spMkLst>
        </pc:spChg>
        <pc:spChg chg="mod">
          <ac:chgData name="Cesar Augusto Lopez Gallego" userId="0dfa9112-9251-4882-b472-cf2dfcee09d1" providerId="ADAL" clId="{22D1981D-4102-4845-93AB-E9B527CF0685}" dt="2024-02-08T11:14:06.891" v="88" actId="20577"/>
          <ac:spMkLst>
            <pc:docMk/>
            <pc:sldMk cId="3095819009" sldId="260"/>
            <ac:spMk id="145" creationId="{00000000-0000-0000-0000-000000000000}"/>
          </ac:spMkLst>
        </pc:spChg>
        <pc:graphicFrameChg chg="modGraphic">
          <ac:chgData name="Cesar Augusto Lopez Gallego" userId="0dfa9112-9251-4882-b472-cf2dfcee09d1" providerId="ADAL" clId="{22D1981D-4102-4845-93AB-E9B527CF0685}" dt="2024-02-08T10:54:21.577" v="80" actId="207"/>
          <ac:graphicFrameMkLst>
            <pc:docMk/>
            <pc:sldMk cId="3095819009" sldId="260"/>
            <ac:graphicFrameMk id="143" creationId="{00000000-0000-0000-0000-000000000000}"/>
          </ac:graphicFrameMkLst>
        </pc:graphicFrameChg>
      </pc:sldChg>
      <pc:sldChg chg="modSp mod">
        <pc:chgData name="Cesar Augusto Lopez Gallego" userId="0dfa9112-9251-4882-b472-cf2dfcee09d1" providerId="ADAL" clId="{22D1981D-4102-4845-93AB-E9B527CF0685}" dt="2024-02-08T11:53:19.292" v="113" actId="20577"/>
        <pc:sldMkLst>
          <pc:docMk/>
          <pc:sldMk cId="2597893151" sldId="268"/>
        </pc:sldMkLst>
        <pc:spChg chg="mod">
          <ac:chgData name="Cesar Augusto Lopez Gallego" userId="0dfa9112-9251-4882-b472-cf2dfcee09d1" providerId="ADAL" clId="{22D1981D-4102-4845-93AB-E9B527CF0685}" dt="2024-02-08T11:53:19.292" v="113" actId="20577"/>
          <ac:spMkLst>
            <pc:docMk/>
            <pc:sldMk cId="2597893151" sldId="268"/>
            <ac:spMk id="155" creationId="{00000000-0000-0000-0000-000000000000}"/>
          </ac:spMkLst>
        </pc:spChg>
      </pc:sldChg>
    </pc:docChg>
  </pc:docChgLst>
  <pc:docChgLst>
    <pc:chgData name="Cesar Augusto Lopez Gallego" userId="0dfa9112-9251-4882-b472-cf2dfcee09d1" providerId="ADAL" clId="{FF06ED2D-CA6C-4B35-AE32-AE5052DC3AF5}"/>
    <pc:docChg chg="undo custSel addSld delSld modSld">
      <pc:chgData name="Cesar Augusto Lopez Gallego" userId="0dfa9112-9251-4882-b472-cf2dfcee09d1" providerId="ADAL" clId="{FF06ED2D-CA6C-4B35-AE32-AE5052DC3AF5}" dt="2024-08-14T19:49:53.567" v="306" actId="20577"/>
      <pc:docMkLst>
        <pc:docMk/>
      </pc:docMkLst>
      <pc:sldChg chg="del">
        <pc:chgData name="Cesar Augusto Lopez Gallego" userId="0dfa9112-9251-4882-b472-cf2dfcee09d1" providerId="ADAL" clId="{FF06ED2D-CA6C-4B35-AE32-AE5052DC3AF5}" dt="2024-08-14T18:45:23.182" v="1" actId="47"/>
        <pc:sldMkLst>
          <pc:docMk/>
          <pc:sldMk cId="2597893151" sldId="268"/>
        </pc:sldMkLst>
      </pc:sldChg>
      <pc:sldChg chg="del">
        <pc:chgData name="Cesar Augusto Lopez Gallego" userId="0dfa9112-9251-4882-b472-cf2dfcee09d1" providerId="ADAL" clId="{FF06ED2D-CA6C-4B35-AE32-AE5052DC3AF5}" dt="2024-08-14T18:45:13.361" v="0" actId="47"/>
        <pc:sldMkLst>
          <pc:docMk/>
          <pc:sldMk cId="197080040" sldId="270"/>
        </pc:sldMkLst>
      </pc:sldChg>
      <pc:sldChg chg="modSp del mod">
        <pc:chgData name="Cesar Augusto Lopez Gallego" userId="0dfa9112-9251-4882-b472-cf2dfcee09d1" providerId="ADAL" clId="{FF06ED2D-CA6C-4B35-AE32-AE5052DC3AF5}" dt="2024-08-14T18:46:59.960" v="200" actId="2696"/>
        <pc:sldMkLst>
          <pc:docMk/>
          <pc:sldMk cId="3229102556" sldId="271"/>
        </pc:sldMkLst>
        <pc:spChg chg="mod">
          <ac:chgData name="Cesar Augusto Lopez Gallego" userId="0dfa9112-9251-4882-b472-cf2dfcee09d1" providerId="ADAL" clId="{FF06ED2D-CA6C-4B35-AE32-AE5052DC3AF5}" dt="2024-08-14T18:45:45.265" v="11" actId="20577"/>
          <ac:spMkLst>
            <pc:docMk/>
            <pc:sldMk cId="3229102556" sldId="271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FF06ED2D-CA6C-4B35-AE32-AE5052DC3AF5}" dt="2024-08-14T18:46:56.425" v="199" actId="20577"/>
          <ac:spMkLst>
            <pc:docMk/>
            <pc:sldMk cId="3229102556" sldId="271"/>
            <ac:spMk id="3" creationId="{00000000-0000-0000-0000-000000000000}"/>
          </ac:spMkLst>
        </pc:spChg>
        <pc:picChg chg="mod">
          <ac:chgData name="Cesar Augusto Lopez Gallego" userId="0dfa9112-9251-4882-b472-cf2dfcee09d1" providerId="ADAL" clId="{FF06ED2D-CA6C-4B35-AE32-AE5052DC3AF5}" dt="2024-08-14T18:46:40.075" v="183" actId="1076"/>
          <ac:picMkLst>
            <pc:docMk/>
            <pc:sldMk cId="3229102556" sldId="271"/>
            <ac:picMk id="4" creationId="{00000000-0000-0000-0000-000000000000}"/>
          </ac:picMkLst>
        </pc:picChg>
      </pc:sldChg>
      <pc:sldChg chg="modSp add mod">
        <pc:chgData name="Cesar Augusto Lopez Gallego" userId="0dfa9112-9251-4882-b472-cf2dfcee09d1" providerId="ADAL" clId="{FF06ED2D-CA6C-4B35-AE32-AE5052DC3AF5}" dt="2024-08-14T19:49:53.567" v="306" actId="20577"/>
        <pc:sldMkLst>
          <pc:docMk/>
          <pc:sldMk cId="3641373641" sldId="271"/>
        </pc:sldMkLst>
        <pc:spChg chg="mod">
          <ac:chgData name="Cesar Augusto Lopez Gallego" userId="0dfa9112-9251-4882-b472-cf2dfcee09d1" providerId="ADAL" clId="{FF06ED2D-CA6C-4B35-AE32-AE5052DC3AF5}" dt="2024-08-14T19:49:53.567" v="306" actId="20577"/>
          <ac:spMkLst>
            <pc:docMk/>
            <pc:sldMk cId="3641373641" sldId="271"/>
            <ac:spMk id="3" creationId="{00000000-0000-0000-0000-000000000000}"/>
          </ac:spMkLst>
        </pc:spChg>
        <pc:picChg chg="mod">
          <ac:chgData name="Cesar Augusto Lopez Gallego" userId="0dfa9112-9251-4882-b472-cf2dfcee09d1" providerId="ADAL" clId="{FF06ED2D-CA6C-4B35-AE32-AE5052DC3AF5}" dt="2024-08-14T19:13:30.650" v="202" actId="1076"/>
          <ac:picMkLst>
            <pc:docMk/>
            <pc:sldMk cId="3641373641" sldId="271"/>
            <ac:picMk id="4" creationId="{00000000-0000-0000-0000-000000000000}"/>
          </ac:picMkLst>
        </pc:picChg>
      </pc:sldChg>
    </pc:docChg>
  </pc:docChgLst>
  <pc:docChgLst>
    <pc:chgData name="Cesar Augusto Lopez Gallego" userId="0dfa9112-9251-4882-b472-cf2dfcee09d1" providerId="ADAL" clId="{6D633618-2A5A-4E7C-B86D-C3214804B5E9}"/>
    <pc:docChg chg="undo custSel addSld modSld">
      <pc:chgData name="Cesar Augusto Lopez Gallego" userId="0dfa9112-9251-4882-b472-cf2dfcee09d1" providerId="ADAL" clId="{6D633618-2A5A-4E7C-B86D-C3214804B5E9}" dt="2025-08-14T17:43:55.404" v="54" actId="20577"/>
      <pc:docMkLst>
        <pc:docMk/>
      </pc:docMkLst>
      <pc:sldChg chg="addSp delSp modSp mod">
        <pc:chgData name="Cesar Augusto Lopez Gallego" userId="0dfa9112-9251-4882-b472-cf2dfcee09d1" providerId="ADAL" clId="{6D633618-2A5A-4E7C-B86D-C3214804B5E9}" dt="2025-08-14T17:43:55.404" v="54" actId="20577"/>
        <pc:sldMkLst>
          <pc:docMk/>
          <pc:sldMk cId="3641373641" sldId="271"/>
        </pc:sldMkLst>
        <pc:spChg chg="mod">
          <ac:chgData name="Cesar Augusto Lopez Gallego" userId="0dfa9112-9251-4882-b472-cf2dfcee09d1" providerId="ADAL" clId="{6D633618-2A5A-4E7C-B86D-C3214804B5E9}" dt="2025-08-14T17:33:13.572" v="28" actId="14100"/>
          <ac:spMkLst>
            <pc:docMk/>
            <pc:sldMk cId="3641373641" sldId="271"/>
            <ac:spMk id="2" creationId="{00000000-0000-0000-0000-000000000000}"/>
          </ac:spMkLst>
        </pc:spChg>
        <pc:spChg chg="del">
          <ac:chgData name="Cesar Augusto Lopez Gallego" userId="0dfa9112-9251-4882-b472-cf2dfcee09d1" providerId="ADAL" clId="{6D633618-2A5A-4E7C-B86D-C3214804B5E9}" dt="2025-08-14T17:32:29.187" v="19" actId="478"/>
          <ac:spMkLst>
            <pc:docMk/>
            <pc:sldMk cId="3641373641" sldId="271"/>
            <ac:spMk id="3" creationId="{00000000-0000-0000-0000-000000000000}"/>
          </ac:spMkLst>
        </pc:spChg>
        <pc:spChg chg="add del mod">
          <ac:chgData name="Cesar Augusto Lopez Gallego" userId="0dfa9112-9251-4882-b472-cf2dfcee09d1" providerId="ADAL" clId="{6D633618-2A5A-4E7C-B86D-C3214804B5E9}" dt="2025-08-14T17:32:32.888" v="20" actId="478"/>
          <ac:spMkLst>
            <pc:docMk/>
            <pc:sldMk cId="3641373641" sldId="271"/>
            <ac:spMk id="6" creationId="{728AE33B-851D-4094-8CEF-5B87067CFB21}"/>
          </ac:spMkLst>
        </pc:spChg>
        <pc:spChg chg="add mod">
          <ac:chgData name="Cesar Augusto Lopez Gallego" userId="0dfa9112-9251-4882-b472-cf2dfcee09d1" providerId="ADAL" clId="{6D633618-2A5A-4E7C-B86D-C3214804B5E9}" dt="2025-08-14T17:43:55.404" v="54" actId="20577"/>
          <ac:spMkLst>
            <pc:docMk/>
            <pc:sldMk cId="3641373641" sldId="271"/>
            <ac:spMk id="7" creationId="{C77BE288-5189-4864-B18D-CC14CF4518BD}"/>
          </ac:spMkLst>
        </pc:spChg>
        <pc:picChg chg="mod">
          <ac:chgData name="Cesar Augusto Lopez Gallego" userId="0dfa9112-9251-4882-b472-cf2dfcee09d1" providerId="ADAL" clId="{6D633618-2A5A-4E7C-B86D-C3214804B5E9}" dt="2025-08-14T17:35:55.522" v="47" actId="14100"/>
          <ac:picMkLst>
            <pc:docMk/>
            <pc:sldMk cId="3641373641" sldId="271"/>
            <ac:picMk id="4" creationId="{00000000-0000-0000-0000-000000000000}"/>
          </ac:picMkLst>
        </pc:picChg>
      </pc:sldChg>
      <pc:sldChg chg="addSp delSp modSp new mod">
        <pc:chgData name="Cesar Augusto Lopez Gallego" userId="0dfa9112-9251-4882-b472-cf2dfcee09d1" providerId="ADAL" clId="{6D633618-2A5A-4E7C-B86D-C3214804B5E9}" dt="2025-08-14T17:34:14.137" v="41"/>
        <pc:sldMkLst>
          <pc:docMk/>
          <pc:sldMk cId="3807132908" sldId="273"/>
        </pc:sldMkLst>
        <pc:spChg chg="del mod">
          <ac:chgData name="Cesar Augusto Lopez Gallego" userId="0dfa9112-9251-4882-b472-cf2dfcee09d1" providerId="ADAL" clId="{6D633618-2A5A-4E7C-B86D-C3214804B5E9}" dt="2025-08-14T17:30:55.007" v="2" actId="478"/>
          <ac:spMkLst>
            <pc:docMk/>
            <pc:sldMk cId="3807132908" sldId="273"/>
            <ac:spMk id="2" creationId="{37627C9E-E03A-4BBD-9833-6F758A736283}"/>
          </ac:spMkLst>
        </pc:spChg>
        <pc:spChg chg="del">
          <ac:chgData name="Cesar Augusto Lopez Gallego" userId="0dfa9112-9251-4882-b472-cf2dfcee09d1" providerId="ADAL" clId="{6D633618-2A5A-4E7C-B86D-C3214804B5E9}" dt="2025-08-14T17:30:55.007" v="2" actId="478"/>
          <ac:spMkLst>
            <pc:docMk/>
            <pc:sldMk cId="3807132908" sldId="273"/>
            <ac:spMk id="3" creationId="{26509807-5F86-4C5D-84C5-D9F9B01A93A9}"/>
          </ac:spMkLst>
        </pc:spChg>
        <pc:spChg chg="add del mod">
          <ac:chgData name="Cesar Augusto Lopez Gallego" userId="0dfa9112-9251-4882-b472-cf2dfcee09d1" providerId="ADAL" clId="{6D633618-2A5A-4E7C-B86D-C3214804B5E9}" dt="2025-08-14T17:32:44.641" v="23" actId="21"/>
          <ac:spMkLst>
            <pc:docMk/>
            <pc:sldMk cId="3807132908" sldId="273"/>
            <ac:spMk id="5" creationId="{2736D71B-E2E1-4602-A32C-CE279AF9CCE1}"/>
          </ac:spMkLst>
        </pc:spChg>
        <pc:spChg chg="add mod">
          <ac:chgData name="Cesar Augusto Lopez Gallego" userId="0dfa9112-9251-4882-b472-cf2dfcee09d1" providerId="ADAL" clId="{6D633618-2A5A-4E7C-B86D-C3214804B5E9}" dt="2025-08-14T17:33:44.816" v="35" actId="21"/>
          <ac:spMkLst>
            <pc:docMk/>
            <pc:sldMk cId="3807132908" sldId="273"/>
            <ac:spMk id="7" creationId="{EFE223DD-BF98-4B2A-86D5-C20A6F51F709}"/>
          </ac:spMkLst>
        </pc:spChg>
        <pc:spChg chg="add mod">
          <ac:chgData name="Cesar Augusto Lopez Gallego" userId="0dfa9112-9251-4882-b472-cf2dfcee09d1" providerId="ADAL" clId="{6D633618-2A5A-4E7C-B86D-C3214804B5E9}" dt="2025-08-14T17:34:14.137" v="41"/>
          <ac:spMkLst>
            <pc:docMk/>
            <pc:sldMk cId="3807132908" sldId="273"/>
            <ac:spMk id="8" creationId="{F104C0D3-FBF7-4B37-B443-1CECF5648931}"/>
          </ac:spMkLst>
        </pc:spChg>
      </pc:sldChg>
    </pc:docChg>
  </pc:docChgLst>
  <pc:docChgLst>
    <pc:chgData name="Cesar Augusto Lopez Gallego" userId="0dfa9112-9251-4882-b472-cf2dfcee09d1" providerId="ADAL" clId="{A183200B-E2D9-463E-9F21-A331CB0E062A}"/>
    <pc:docChg chg="modSld sldOrd">
      <pc:chgData name="Cesar Augusto Lopez Gallego" userId="0dfa9112-9251-4882-b472-cf2dfcee09d1" providerId="ADAL" clId="{A183200B-E2D9-463E-9F21-A331CB0E062A}" dt="2023-02-01T12:43:53.279" v="30" actId="20577"/>
      <pc:docMkLst>
        <pc:docMk/>
      </pc:docMkLst>
      <pc:sldChg chg="modSp">
        <pc:chgData name="Cesar Augusto Lopez Gallego" userId="0dfa9112-9251-4882-b472-cf2dfcee09d1" providerId="ADAL" clId="{A183200B-E2D9-463E-9F21-A331CB0E062A}" dt="2023-02-01T12:43:45.425" v="14" actId="6549"/>
        <pc:sldMkLst>
          <pc:docMk/>
          <pc:sldMk cId="422580424" sldId="265"/>
        </pc:sldMkLst>
        <pc:spChg chg="mod">
          <ac:chgData name="Cesar Augusto Lopez Gallego" userId="0dfa9112-9251-4882-b472-cf2dfcee09d1" providerId="ADAL" clId="{A183200B-E2D9-463E-9F21-A331CB0E062A}" dt="2023-02-01T12:43:45.425" v="14" actId="6549"/>
          <ac:spMkLst>
            <pc:docMk/>
            <pc:sldMk cId="422580424" sldId="265"/>
            <ac:spMk id="221" creationId="{00000000-0000-0000-0000-000000000000}"/>
          </ac:spMkLst>
        </pc:spChg>
      </pc:sldChg>
      <pc:sldChg chg="modSp">
        <pc:chgData name="Cesar Augusto Lopez Gallego" userId="0dfa9112-9251-4882-b472-cf2dfcee09d1" providerId="ADAL" clId="{A183200B-E2D9-463E-9F21-A331CB0E062A}" dt="2023-02-01T12:43:53.279" v="30" actId="20577"/>
        <pc:sldMkLst>
          <pc:docMk/>
          <pc:sldMk cId="3187660144" sldId="267"/>
        </pc:sldMkLst>
        <pc:spChg chg="mod">
          <ac:chgData name="Cesar Augusto Lopez Gallego" userId="0dfa9112-9251-4882-b472-cf2dfcee09d1" providerId="ADAL" clId="{A183200B-E2D9-463E-9F21-A331CB0E062A}" dt="2023-02-01T12:43:53.279" v="30" actId="20577"/>
          <ac:spMkLst>
            <pc:docMk/>
            <pc:sldMk cId="3187660144" sldId="267"/>
            <ac:spMk id="242" creationId="{00000000-0000-0000-0000-000000000000}"/>
          </ac:spMkLst>
        </pc:spChg>
      </pc:sldChg>
      <pc:sldChg chg="ord">
        <pc:chgData name="Cesar Augusto Lopez Gallego" userId="0dfa9112-9251-4882-b472-cf2dfcee09d1" providerId="ADAL" clId="{A183200B-E2D9-463E-9F21-A331CB0E062A}" dt="2023-02-01T12:43:14.312" v="0"/>
        <pc:sldMkLst>
          <pc:docMk/>
          <pc:sldMk cId="3229102556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137FE-060A-406C-8256-1024B28B91EB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7B6C9-5897-4756-90F4-A166DAA890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861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853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7B6C9-5897-4756-90F4-A166DAA890DA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3768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06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405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52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8200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f1fdcad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f1fdcad5f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3f1fdcad5f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C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21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1702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2642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7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073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97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19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8413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909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5508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272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1527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787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289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4049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7950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450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1440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4898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61641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655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73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16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375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74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89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354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282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7986E-5C03-4E6F-AF93-F55E25722CDA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11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02394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74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493"/>
          </a:xfrm>
        </p:spPr>
        <p:txBody>
          <a:bodyPr/>
          <a:lstStyle/>
          <a:p>
            <a:r>
              <a:rPr lang="es-ES" dirty="0"/>
              <a:t>Ejercicio Relaciones Completo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988" y="2019305"/>
            <a:ext cx="3349810" cy="223320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77BE288-5189-4864-B18D-CC14CF4518BD}"/>
              </a:ext>
            </a:extLst>
          </p:cNvPr>
          <p:cNvSpPr txBox="1"/>
          <p:nvPr/>
        </p:nvSpPr>
        <p:spPr>
          <a:xfrm>
            <a:off x="264405" y="1441201"/>
            <a:ext cx="7987229" cy="494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tiene un parque de diversiones está compuesto por 10 atracciones y 3 taquillas. La persona cuando va a ingresar adquiere una manilla que carga con dinero. La carga mínima es $20,000. De la carga siempre le descuentan 4.000 del ingreso y el dinero restante los convierten en 1 punto por cada $500. </a:t>
            </a:r>
            <a:endParaRPr lang="es-419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parque tiene además un atributo nombre y este debe ser mayor a 8 caracteres, se debe guardar el atributo en mayúscula y al accederlo se entrega en mayúscula.  Las listas de juegos y taquillas se pueden acceder desde el programa principal pero no se pueden escribir. </a:t>
            </a:r>
            <a:r>
              <a:rPr lang="es-E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s-E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iene un método para abrir y cerrar. Las taquillas solo venderán manillas cuando el parque esté abierto.</a:t>
            </a:r>
            <a:endParaRPr lang="es-419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s-CO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constructor del parque cargará automáticamente la lista con 1000 manillas, generando el número aleatorio para el id de cada manilla y un saldo 0</a:t>
            </a:r>
            <a:endParaRPr lang="es-419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s-CO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taquilla va a tener dos listas de manillas. Cuando se crea una taquilla, en su constructor, llena la lista de manillas disponibles tomando 100 de la lista del parque y eliminando éstas de allí. </a:t>
            </a:r>
            <a:endParaRPr lang="es-419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s-CO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la segunda lista de manillas va a llevar las manillas que venda. Cada vez que venda una manilla, la saca de la lista de manillas disponibles, y la ingresa a la lista de manillas vendidas.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atracción tiene el nombre y unos puntos para ingresar que se descuentan en la manilla de cada persona.  </a:t>
            </a:r>
            <a:endParaRPr lang="es-419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debe validar que el nombre de la atracción sea mayor a 5 caracteres, se debe cargar en el atributo en mayúscula y al accederlo se entrega en mayúscula.</a:t>
            </a: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puntos de cada atracción deben estar entre 10 y 30 puntos.</a:t>
            </a:r>
            <a:endParaRPr lang="es-419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37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FE223DD-BF98-4B2A-86D5-C20A6F51F709}"/>
              </a:ext>
            </a:extLst>
          </p:cNvPr>
          <p:cNvSpPr txBox="1"/>
          <p:nvPr/>
        </p:nvSpPr>
        <p:spPr>
          <a:xfrm>
            <a:off x="433329" y="1197427"/>
            <a:ext cx="10175913" cy="4130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manilla tiene un id interno y el saldo en puntos. </a:t>
            </a:r>
            <a:endParaRPr lang="es-419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método debe calcular el id de la manilla aleatoriamente y el saldo puntos de una nueva manilla debe venir en 0. Se debe poder ver el saldo en puntos.</a:t>
            </a:r>
            <a:endParaRPr lang="es-419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E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taquilla tiene un id interno entre 1 y 3. El saldo en dinero que va recogiendo y el saldo de las manillas que va entregando. Adicionalmente, un booleano si la taquilla está abierta o cerrada. Todas las operaciones de la taquilla se realizan con la taquilla abierta. </a:t>
            </a:r>
            <a:endParaRPr lang="es-419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 taquilla comienza con un saldo de $0 en dinero y 100 manillas.</a:t>
            </a:r>
            <a:endParaRPr lang="es-419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O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último, agregue una clase </a:t>
            </a:r>
            <a:r>
              <a:rPr lang="es-CO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Regsitro</a:t>
            </a:r>
            <a:r>
              <a:rPr lang="es-CO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tenga el control del movimiento de las atracciones con los siguientes atributos:  atracción, hora, manilla. </a:t>
            </a:r>
            <a:endParaRPr lang="es-419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O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parque deberá tener como atributo una lista de estos registros.</a:t>
            </a:r>
            <a:endParaRPr lang="es-419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419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principal debe pedir la creación de las 3 taquillas y los 10 juegos (queda de tarea cargarlos desde un archivo).  Debe simular también algunas manillas que van montando en el parque</a:t>
            </a:r>
            <a:endParaRPr lang="es-419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debe realizar completamente el diagrama de clases y en la implementación en C# que contenga todo</a:t>
            </a:r>
            <a:endParaRPr lang="es-419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104C0D3-FBF7-4B37-B443-1CECF564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493"/>
          </a:xfrm>
        </p:spPr>
        <p:txBody>
          <a:bodyPr/>
          <a:lstStyle/>
          <a:p>
            <a:r>
              <a:rPr lang="es-ES" dirty="0"/>
              <a:t>Ejercicio Relaciones Completo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0713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3821795" y="3912939"/>
            <a:ext cx="6426794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r" defTabSz="806867">
              <a:lnSpc>
                <a:spcPct val="90000"/>
              </a:lnSpc>
              <a:buClr>
                <a:srgbClr val="000000"/>
              </a:buClr>
              <a:buSzPts val="4987"/>
            </a:pPr>
            <a:r>
              <a:rPr lang="es-CO" sz="440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Relaciones Entre Clases</a:t>
            </a:r>
            <a:endParaRPr sz="1235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defTabSz="806867">
              <a:lnSpc>
                <a:spcPct val="90000"/>
              </a:lnSpc>
              <a:buClr>
                <a:srgbClr val="000000"/>
              </a:buClr>
              <a:buSzPts val="3800"/>
            </a:pPr>
            <a:endParaRPr sz="3353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637194" y="5128303"/>
            <a:ext cx="2545676" cy="57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algn="r" defTabSz="806867">
              <a:buClr>
                <a:srgbClr val="000000"/>
              </a:buClr>
            </a:pPr>
            <a:r>
              <a:rPr lang="es-CO"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César Augusto López Gallego</a:t>
            </a:r>
            <a:endParaRPr sz="1235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defTabSz="806867">
              <a:buClr>
                <a:srgbClr val="000000"/>
              </a:buClr>
            </a:pPr>
            <a:endParaRPr sz="1235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20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42254" y="335967"/>
            <a:ext cx="10515706" cy="95652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0669" tIns="40324" rIns="80669" bIns="40324" rtlCol="0" anchor="ctr" anchorCtr="0">
            <a:noAutofit/>
          </a:bodyPr>
          <a:lstStyle/>
          <a:p>
            <a:r>
              <a:rPr lang="es-CO" sz="3883" dirty="0"/>
              <a:t>Relaciones principales</a:t>
            </a:r>
            <a:endParaRPr sz="3883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49684B3-DD2E-4A87-A126-91E172A7E7C6}"/>
              </a:ext>
            </a:extLst>
          </p:cNvPr>
          <p:cNvGrpSpPr/>
          <p:nvPr/>
        </p:nvGrpSpPr>
        <p:grpSpPr>
          <a:xfrm>
            <a:off x="365402" y="1951075"/>
            <a:ext cx="4477292" cy="3515346"/>
            <a:chOff x="414122" y="2211218"/>
            <a:chExt cx="5074264" cy="3984059"/>
          </a:xfrm>
        </p:grpSpPr>
        <p:sp>
          <p:nvSpPr>
            <p:cNvPr id="105" name="Google Shape;105;p15"/>
            <p:cNvSpPr/>
            <p:nvPr/>
          </p:nvSpPr>
          <p:spPr>
            <a:xfrm>
              <a:off x="545208" y="2321580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Clase 1</a:t>
              </a:r>
              <a:endParaRPr sz="1588" kern="0">
                <a:solidFill>
                  <a:srgbClr val="C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3913774" y="2321580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Clase 2</a:t>
              </a:r>
              <a:endParaRPr sz="1588" kern="0">
                <a:solidFill>
                  <a:srgbClr val="C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5"/>
            <p:cNvCxnSpPr>
              <a:stCxn id="105" idx="3"/>
              <a:endCxn id="106" idx="1"/>
            </p:cNvCxnSpPr>
            <p:nvPr/>
          </p:nvCxnSpPr>
          <p:spPr>
            <a:xfrm>
              <a:off x="2011308" y="2583180"/>
              <a:ext cx="190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arrow" w="sm" len="sm"/>
            </a:ln>
          </p:spPr>
        </p:cxnSp>
        <p:sp>
          <p:nvSpPr>
            <p:cNvPr id="108" name="Google Shape;108;p15"/>
            <p:cNvSpPr txBox="1"/>
            <p:nvPr/>
          </p:nvSpPr>
          <p:spPr>
            <a:xfrm>
              <a:off x="2397892" y="2211218"/>
              <a:ext cx="118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86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Asociación</a:t>
              </a:r>
              <a:endParaRPr sz="1588" kern="0">
                <a:solidFill>
                  <a:srgbClr val="0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A3A72C1E-E83F-4257-9F6B-E22081569B7F}"/>
                </a:ext>
              </a:extLst>
            </p:cNvPr>
            <p:cNvSpPr txBox="1"/>
            <p:nvPr/>
          </p:nvSpPr>
          <p:spPr>
            <a:xfrm>
              <a:off x="949960" y="2928878"/>
              <a:ext cx="4538426" cy="9354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588" dirty="0">
                  <a:latin typeface="Flama Condensed Light" panose="02000000000000000000"/>
                </a:rPr>
                <a:t>Un objeto usa o interactúa con otra. </a:t>
              </a:r>
            </a:p>
            <a:p>
              <a:r>
                <a:rPr lang="es-ES" sz="1588" dirty="0">
                  <a:latin typeface="Flama Condensed Light" panose="02000000000000000000"/>
                </a:rPr>
                <a:t>La flecha apunta al objeto que utiliza.</a:t>
              </a:r>
            </a:p>
            <a:p>
              <a:r>
                <a:rPr lang="es-ES" sz="1588" dirty="0">
                  <a:latin typeface="Flama Condensed Light" panose="02000000000000000000"/>
                </a:rPr>
                <a:t>Se usa para representar un atributo tipo clase.</a:t>
              </a:r>
              <a:endParaRPr lang="es-419" sz="1588" dirty="0">
                <a:latin typeface="Flama Condensed Light" panose="02000000000000000000"/>
              </a:endParaRPr>
            </a:p>
          </p:txBody>
        </p:sp>
        <p:sp>
          <p:nvSpPr>
            <p:cNvPr id="26" name="Google Shape;105;p15">
              <a:extLst>
                <a:ext uri="{FF2B5EF4-FFF2-40B4-BE49-F238E27FC236}">
                  <a16:creationId xmlns:a16="http://schemas.microsoft.com/office/drawing/2014/main" id="{92D639A5-2793-4797-BE68-11BB309C3E66}"/>
                </a:ext>
              </a:extLst>
            </p:cNvPr>
            <p:cNvSpPr/>
            <p:nvPr/>
          </p:nvSpPr>
          <p:spPr>
            <a:xfrm>
              <a:off x="414122" y="4359312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Clase 1</a:t>
              </a:r>
              <a:endParaRPr sz="1588" kern="0">
                <a:solidFill>
                  <a:srgbClr val="C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06;p15">
              <a:extLst>
                <a:ext uri="{FF2B5EF4-FFF2-40B4-BE49-F238E27FC236}">
                  <a16:creationId xmlns:a16="http://schemas.microsoft.com/office/drawing/2014/main" id="{9717C372-1CE2-46D3-8F4D-F03369A69426}"/>
                </a:ext>
              </a:extLst>
            </p:cNvPr>
            <p:cNvSpPr/>
            <p:nvPr/>
          </p:nvSpPr>
          <p:spPr>
            <a:xfrm>
              <a:off x="3782688" y="4359312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Clase 2</a:t>
              </a:r>
              <a:endParaRPr sz="1588" kern="0">
                <a:solidFill>
                  <a:srgbClr val="C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" name="Google Shape;107;p15">
              <a:extLst>
                <a:ext uri="{FF2B5EF4-FFF2-40B4-BE49-F238E27FC236}">
                  <a16:creationId xmlns:a16="http://schemas.microsoft.com/office/drawing/2014/main" id="{D291748D-F698-45EF-9BC1-D08B622DA135}"/>
                </a:ext>
              </a:extLst>
            </p:cNvPr>
            <p:cNvCxnSpPr>
              <a:stCxn id="26" idx="3"/>
              <a:endCxn id="27" idx="1"/>
            </p:cNvCxnSpPr>
            <p:nvPr/>
          </p:nvCxnSpPr>
          <p:spPr>
            <a:xfrm>
              <a:off x="1880222" y="4620912"/>
              <a:ext cx="190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miter lim="800000"/>
              <a:headEnd type="none" w="sm" len="sm"/>
              <a:tailEnd type="arrow" w="sm" len="sm"/>
            </a:ln>
          </p:spPr>
        </p:cxnSp>
        <p:sp>
          <p:nvSpPr>
            <p:cNvPr id="29" name="Google Shape;108;p15">
              <a:extLst>
                <a:ext uri="{FF2B5EF4-FFF2-40B4-BE49-F238E27FC236}">
                  <a16:creationId xmlns:a16="http://schemas.microsoft.com/office/drawing/2014/main" id="{C34794FC-AACD-49C8-9201-3CAF68164DC0}"/>
                </a:ext>
              </a:extLst>
            </p:cNvPr>
            <p:cNvSpPr txBox="1"/>
            <p:nvPr/>
          </p:nvSpPr>
          <p:spPr>
            <a:xfrm>
              <a:off x="2064297" y="4197906"/>
              <a:ext cx="1584336" cy="420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86">
                <a:buClr>
                  <a:srgbClr val="000000"/>
                </a:buClr>
              </a:pPr>
              <a:r>
                <a:rPr lang="es-CO" sz="1588" kern="0" dirty="0">
                  <a:solidFill>
                    <a:srgbClr val="0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Dependencia</a:t>
              </a:r>
              <a:endParaRPr sz="1588" kern="0" dirty="0">
                <a:solidFill>
                  <a:srgbClr val="0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34113802-698E-4F6E-AF86-2D74420C7B88}"/>
                </a:ext>
              </a:extLst>
            </p:cNvPr>
            <p:cNvSpPr txBox="1"/>
            <p:nvPr/>
          </p:nvSpPr>
          <p:spPr>
            <a:xfrm>
              <a:off x="515060" y="4982860"/>
              <a:ext cx="4801200" cy="1212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588" dirty="0">
                  <a:latin typeface="Flama Condensed Light" panose="02000000000000000000"/>
                </a:rPr>
                <a:t>Un tipo de asociación más débil. Quiere decir que no hay una relación permanente.</a:t>
              </a:r>
            </a:p>
            <a:p>
              <a:r>
                <a:rPr lang="es-ES" sz="1588" dirty="0">
                  <a:latin typeface="Flama Condensed Light" panose="02000000000000000000"/>
                </a:rPr>
                <a:t>Algunas veces implica que una clase tiene como parámetro de un método a la otra clase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347FA9D-DE52-47FA-B9FA-6F9AFF45F07F}"/>
              </a:ext>
            </a:extLst>
          </p:cNvPr>
          <p:cNvGrpSpPr/>
          <p:nvPr/>
        </p:nvGrpSpPr>
        <p:grpSpPr>
          <a:xfrm>
            <a:off x="6599188" y="1372330"/>
            <a:ext cx="4640480" cy="3040817"/>
            <a:chOff x="7479080" y="1555307"/>
            <a:chExt cx="5259210" cy="3446260"/>
          </a:xfrm>
        </p:grpSpPr>
        <p:sp>
          <p:nvSpPr>
            <p:cNvPr id="100" name="Google Shape;100;p15"/>
            <p:cNvSpPr txBox="1"/>
            <p:nvPr/>
          </p:nvSpPr>
          <p:spPr>
            <a:xfrm>
              <a:off x="8781829" y="1555307"/>
              <a:ext cx="3092909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r>
                <a:rPr lang="es-CO" sz="2471" kern="0" dirty="0">
                  <a:solidFill>
                    <a:srgbClr val="0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Todo – Partes</a:t>
              </a:r>
            </a:p>
            <a:p>
              <a:pPr algn="ctr" defTabSz="806886">
                <a:buClr>
                  <a:srgbClr val="000000"/>
                </a:buClr>
              </a:pPr>
              <a:r>
                <a:rPr lang="es-CO" sz="1588" kern="0" dirty="0">
                  <a:solidFill>
                    <a:srgbClr val="0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“Es parte de”</a:t>
              </a:r>
              <a:endParaRPr sz="1588" kern="0" dirty="0">
                <a:solidFill>
                  <a:srgbClr val="0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9451623" y="2414160"/>
              <a:ext cx="1362000" cy="498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86">
                <a:buClr>
                  <a:srgbClr val="000000"/>
                </a:buClr>
              </a:pPr>
              <a:r>
                <a:rPr lang="es-CO" sz="1765" kern="0" dirty="0">
                  <a:solidFill>
                    <a:srgbClr val="0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Agregación</a:t>
              </a:r>
              <a:endParaRPr sz="1765" kern="0" dirty="0">
                <a:solidFill>
                  <a:srgbClr val="0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5"/>
            <p:cNvSpPr txBox="1"/>
            <p:nvPr/>
          </p:nvSpPr>
          <p:spPr>
            <a:xfrm>
              <a:off x="9429789" y="3682587"/>
              <a:ext cx="1527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86">
                <a:buClr>
                  <a:srgbClr val="000000"/>
                </a:buClr>
              </a:pPr>
              <a:r>
                <a:rPr lang="es-CO" sz="1765" kern="0" dirty="0">
                  <a:solidFill>
                    <a:srgbClr val="0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Composición</a:t>
              </a:r>
              <a:endParaRPr sz="1765" kern="0" dirty="0">
                <a:solidFill>
                  <a:srgbClr val="0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7479080" y="2627274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Clase 1</a:t>
              </a:r>
              <a:endParaRPr sz="1588" kern="0">
                <a:solidFill>
                  <a:srgbClr val="C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11141688" y="2663598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Clase 2</a:t>
              </a:r>
              <a:endParaRPr sz="1588" kern="0">
                <a:solidFill>
                  <a:srgbClr val="C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8977038" y="2772687"/>
              <a:ext cx="268014" cy="305023"/>
            </a:xfrm>
            <a:prstGeom prst="flowChartDecision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endParaRPr sz="1588" kern="0">
                <a:solidFill>
                  <a:srgbClr val="FFFFFF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09;p15">
              <a:extLst>
                <a:ext uri="{FF2B5EF4-FFF2-40B4-BE49-F238E27FC236}">
                  <a16:creationId xmlns:a16="http://schemas.microsoft.com/office/drawing/2014/main" id="{5FB114F5-EEF4-42E8-8E57-0331F12792E4}"/>
                </a:ext>
              </a:extLst>
            </p:cNvPr>
            <p:cNvSpPr/>
            <p:nvPr/>
          </p:nvSpPr>
          <p:spPr>
            <a:xfrm>
              <a:off x="7510938" y="3861118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Clase 1</a:t>
              </a:r>
              <a:endParaRPr sz="1588" kern="0">
                <a:solidFill>
                  <a:srgbClr val="C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10;p15">
              <a:extLst>
                <a:ext uri="{FF2B5EF4-FFF2-40B4-BE49-F238E27FC236}">
                  <a16:creationId xmlns:a16="http://schemas.microsoft.com/office/drawing/2014/main" id="{AC1CA4D8-8837-4E89-9093-A963F9AE7FAA}"/>
                </a:ext>
              </a:extLst>
            </p:cNvPr>
            <p:cNvSpPr/>
            <p:nvPr/>
          </p:nvSpPr>
          <p:spPr>
            <a:xfrm>
              <a:off x="11173546" y="3897442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Clase 2</a:t>
              </a:r>
              <a:endParaRPr sz="1588" kern="0">
                <a:solidFill>
                  <a:srgbClr val="C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11;p15">
              <a:extLst>
                <a:ext uri="{FF2B5EF4-FFF2-40B4-BE49-F238E27FC236}">
                  <a16:creationId xmlns:a16="http://schemas.microsoft.com/office/drawing/2014/main" id="{53D88DCA-C930-4473-8DA5-E0CFFACC2F5F}"/>
                </a:ext>
              </a:extLst>
            </p:cNvPr>
            <p:cNvSpPr/>
            <p:nvPr/>
          </p:nvSpPr>
          <p:spPr>
            <a:xfrm>
              <a:off x="9008896" y="4006531"/>
              <a:ext cx="268014" cy="305023"/>
            </a:xfrm>
            <a:prstGeom prst="flowChartDecision">
              <a:avLst/>
            </a:prstGeom>
            <a:solidFill>
              <a:schemeClr val="accent1">
                <a:lumMod val="50000"/>
              </a:schemeClr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endParaRPr sz="1588" kern="0">
                <a:solidFill>
                  <a:srgbClr val="FFFFFF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" name="Google Shape;112;p15">
              <a:extLst>
                <a:ext uri="{FF2B5EF4-FFF2-40B4-BE49-F238E27FC236}">
                  <a16:creationId xmlns:a16="http://schemas.microsoft.com/office/drawing/2014/main" id="{DEC33B4B-A145-4A6F-9130-B80459057D44}"/>
                </a:ext>
              </a:extLst>
            </p:cNvPr>
            <p:cNvCxnSpPr>
              <a:cxnSpLocks/>
              <a:stCxn id="41" idx="1"/>
              <a:endCxn id="42" idx="3"/>
            </p:cNvCxnSpPr>
            <p:nvPr/>
          </p:nvCxnSpPr>
          <p:spPr>
            <a:xfrm flipH="1">
              <a:off x="9276910" y="4159042"/>
              <a:ext cx="1896636" cy="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arrow" w="sm" len="sm"/>
              <a:tailEnd type="none" w="sm" len="sm"/>
            </a:ln>
          </p:spPr>
        </p:cxn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1299D73E-FF3A-4236-98D7-9B6990742C8A}"/>
                </a:ext>
              </a:extLst>
            </p:cNvPr>
            <p:cNvSpPr txBox="1"/>
            <p:nvPr/>
          </p:nvSpPr>
          <p:spPr>
            <a:xfrm>
              <a:off x="8056268" y="4619979"/>
              <a:ext cx="4682022" cy="38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588" dirty="0">
                  <a:latin typeface="Flama Condensed Light" panose="02000000000000000000"/>
                </a:rPr>
                <a:t>La clase2 “solo existe” como parte de la Clase1. </a:t>
              </a:r>
              <a:endParaRPr lang="es-419" sz="1588" dirty="0">
                <a:latin typeface="Flama Condensed Light" panose="02000000000000000000"/>
              </a:endParaRPr>
            </a:p>
          </p:txBody>
        </p:sp>
        <p:cxnSp>
          <p:nvCxnSpPr>
            <p:cNvPr id="45" name="Google Shape;112;p15">
              <a:extLst>
                <a:ext uri="{FF2B5EF4-FFF2-40B4-BE49-F238E27FC236}">
                  <a16:creationId xmlns:a16="http://schemas.microsoft.com/office/drawing/2014/main" id="{294ADCE5-6CAE-4325-8A14-FA6B309C51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55321" y="2927749"/>
              <a:ext cx="1896636" cy="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arrow" w="sm" len="sm"/>
              <a:tailEnd type="none" w="sm" len="sm"/>
            </a:ln>
          </p:spPr>
        </p:cxn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820F674B-61A3-4D8D-A42B-97BB1B4E1721}"/>
                </a:ext>
              </a:extLst>
            </p:cNvPr>
            <p:cNvSpPr txBox="1"/>
            <p:nvPr/>
          </p:nvSpPr>
          <p:spPr>
            <a:xfrm>
              <a:off x="8056268" y="3226642"/>
              <a:ext cx="4257486" cy="381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588" dirty="0">
                  <a:latin typeface="Flama Condensed Light" panose="02000000000000000000"/>
                </a:rPr>
                <a:t>La clase2 puede existir aparte de la Clase1. </a:t>
              </a:r>
              <a:endParaRPr lang="es-419" sz="1588" dirty="0">
                <a:latin typeface="Flama Condensed Light" panose="02000000000000000000"/>
              </a:endParaRP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284838D-D67B-4158-9BD2-E1C750D1D13E}"/>
              </a:ext>
            </a:extLst>
          </p:cNvPr>
          <p:cNvGrpSpPr/>
          <p:nvPr/>
        </p:nvGrpSpPr>
        <p:grpSpPr>
          <a:xfrm>
            <a:off x="6315550" y="4808141"/>
            <a:ext cx="5421985" cy="1537427"/>
            <a:chOff x="7390720" y="5408323"/>
            <a:chExt cx="6144916" cy="1742417"/>
          </a:xfrm>
        </p:grpSpPr>
        <p:sp>
          <p:nvSpPr>
            <p:cNvPr id="99" name="Google Shape;99;p15"/>
            <p:cNvSpPr txBox="1"/>
            <p:nvPr/>
          </p:nvSpPr>
          <p:spPr>
            <a:xfrm>
              <a:off x="8130720" y="6087925"/>
              <a:ext cx="1466099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86">
                <a:buClr>
                  <a:srgbClr val="000000"/>
                </a:buClr>
              </a:pPr>
              <a:r>
                <a:rPr lang="es-CO" sz="1765" kern="0" dirty="0">
                  <a:solidFill>
                    <a:srgbClr val="0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“Es – Un(a)”</a:t>
              </a:r>
              <a:endParaRPr sz="1765" kern="0" dirty="0">
                <a:solidFill>
                  <a:srgbClr val="0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7390720" y="5408323"/>
              <a:ext cx="4801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86">
                <a:buClr>
                  <a:srgbClr val="000000"/>
                </a:buClr>
              </a:pPr>
              <a:r>
                <a:rPr lang="es-CO" sz="2471" kern="0" dirty="0">
                  <a:solidFill>
                    <a:srgbClr val="0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Herencia</a:t>
              </a:r>
              <a:endParaRPr sz="2471" kern="0" dirty="0">
                <a:solidFill>
                  <a:srgbClr val="0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8945180" y="5412576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Flama Condensed Light" panose="02000000000000000000"/>
                  <a:ea typeface="Calibri"/>
                  <a:cs typeface="Calibri"/>
                  <a:sym typeface="Calibri"/>
                </a:rPr>
                <a:t>Clase 1</a:t>
              </a:r>
              <a:endParaRPr sz="1588" kern="0">
                <a:solidFill>
                  <a:srgbClr val="C00000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8945180" y="6627540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Clase 2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9596819" y="5935795"/>
              <a:ext cx="204900" cy="235800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86">
                <a:buClr>
                  <a:srgbClr val="000000"/>
                </a:buClr>
              </a:pPr>
              <a:endParaRPr sz="1588" kern="0">
                <a:solidFill>
                  <a:srgbClr val="FFFFFF"/>
                </a:solidFill>
                <a:latin typeface="Flama Condensed Light" panose="02000000000000000000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0" name="Google Shape;120;p15"/>
            <p:cNvCxnSpPr>
              <a:stCxn id="118" idx="0"/>
              <a:endCxn id="119" idx="3"/>
            </p:cNvCxnSpPr>
            <p:nvPr/>
          </p:nvCxnSpPr>
          <p:spPr>
            <a:xfrm rot="10800000" flipH="1">
              <a:off x="9678230" y="6171540"/>
              <a:ext cx="21000" cy="456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CAC3BDD8-CC6D-43E5-8003-6120A27A0829}"/>
                </a:ext>
              </a:extLst>
            </p:cNvPr>
            <p:cNvSpPr txBox="1"/>
            <p:nvPr/>
          </p:nvSpPr>
          <p:spPr>
            <a:xfrm>
              <a:off x="10576769" y="5934215"/>
              <a:ext cx="2958867" cy="658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588" dirty="0">
                  <a:latin typeface="Flama Condensed Light" panose="02000000000000000000"/>
                </a:rPr>
                <a:t>La Clase2 es una subclase de la Clase1. </a:t>
              </a:r>
              <a:endParaRPr lang="es-419" sz="1588" dirty="0">
                <a:latin typeface="Flama Condensed Light" panose="0200000000000000000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0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Relaciones de asociación</a:t>
            </a: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510167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453862" indent="-453862">
              <a:spcBef>
                <a:spcPts val="0"/>
              </a:spcBef>
              <a:buFont typeface="Calibri"/>
              <a:buAutoNum type="arabicPeriod"/>
            </a:pPr>
            <a:r>
              <a:rPr lang="es-CO" dirty="0"/>
              <a:t>Defina las clases que va a relacionar</a:t>
            </a:r>
            <a:endParaRPr dirty="0"/>
          </a:p>
          <a:p>
            <a:pPr marL="453862" indent="-276071">
              <a:buNone/>
            </a:pPr>
            <a:endParaRPr dirty="0"/>
          </a:p>
          <a:p>
            <a:pPr marL="0" indent="0">
              <a:buNone/>
            </a:pPr>
            <a:r>
              <a:rPr lang="es-CO" dirty="0"/>
              <a:t>2. Establezca el tipo de relación que asocia la clase A con la B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grpSp>
        <p:nvGrpSpPr>
          <p:cNvPr id="127" name="Google Shape;127;p16"/>
          <p:cNvGrpSpPr/>
          <p:nvPr/>
        </p:nvGrpSpPr>
        <p:grpSpPr>
          <a:xfrm>
            <a:off x="6718893" y="1936919"/>
            <a:ext cx="4479235" cy="461647"/>
            <a:chOff x="7614745" y="2195175"/>
            <a:chExt cx="5076466" cy="523200"/>
          </a:xfrm>
        </p:grpSpPr>
        <p:sp>
          <p:nvSpPr>
            <p:cNvPr id="128" name="Google Shape;128;p16"/>
            <p:cNvSpPr txBox="1"/>
            <p:nvPr/>
          </p:nvSpPr>
          <p:spPr>
            <a:xfrm>
              <a:off x="8702566" y="2333297"/>
              <a:ext cx="18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7614745" y="2195175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0983311" y="2195175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Google Shape;131;p16"/>
            <p:cNvCxnSpPr>
              <a:stCxn id="129" idx="3"/>
              <a:endCxn id="130" idx="1"/>
            </p:cNvCxnSpPr>
            <p:nvPr/>
          </p:nvCxnSpPr>
          <p:spPr>
            <a:xfrm>
              <a:off x="9080845" y="2456775"/>
              <a:ext cx="190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32" name="Google Shape;132;p16"/>
          <p:cNvGrpSpPr/>
          <p:nvPr/>
        </p:nvGrpSpPr>
        <p:grpSpPr>
          <a:xfrm>
            <a:off x="6718893" y="3243476"/>
            <a:ext cx="4479235" cy="611081"/>
            <a:chOff x="7614745" y="3675940"/>
            <a:chExt cx="5076466" cy="692558"/>
          </a:xfrm>
        </p:grpSpPr>
        <p:sp>
          <p:nvSpPr>
            <p:cNvPr id="133" name="Google Shape;133;p16"/>
            <p:cNvSpPr/>
            <p:nvPr/>
          </p:nvSpPr>
          <p:spPr>
            <a:xfrm>
              <a:off x="7614745" y="3845298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10983311" y="3845298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" name="Google Shape;135;p16"/>
            <p:cNvCxnSpPr>
              <a:stCxn id="133" idx="3"/>
              <a:endCxn id="134" idx="1"/>
            </p:cNvCxnSpPr>
            <p:nvPr/>
          </p:nvCxnSpPr>
          <p:spPr>
            <a:xfrm>
              <a:off x="9080845" y="4106898"/>
              <a:ext cx="190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" name="Google Shape;136;p16"/>
            <p:cNvSpPr txBox="1"/>
            <p:nvPr/>
          </p:nvSpPr>
          <p:spPr>
            <a:xfrm>
              <a:off x="9439493" y="3675940"/>
              <a:ext cx="74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Posee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92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Relaciones de asociación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838199" y="1690689"/>
            <a:ext cx="8922746" cy="50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2735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Defina la multiplicidad en el lado de la clase asociada</a:t>
            </a:r>
            <a:endParaRPr sz="2735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3" name="Google Shape;143;p17"/>
          <p:cNvGraphicFramePr/>
          <p:nvPr>
            <p:extLst>
              <p:ext uri="{D42A27DB-BD31-4B8C-83A1-F6EECF244321}">
                <p14:modId xmlns:p14="http://schemas.microsoft.com/office/powerpoint/2010/main" val="1250958195"/>
              </p:ext>
            </p:extLst>
          </p:nvPr>
        </p:nvGraphicFramePr>
        <p:xfrm>
          <a:off x="682658" y="2428758"/>
          <a:ext cx="5575438" cy="36618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6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strike="noStrike" cap="none"/>
                        <a:t>Símbolo</a:t>
                      </a:r>
                      <a:endParaRPr sz="180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Significado</a:t>
                      </a:r>
                      <a:endParaRPr sz="180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Uno a Uno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0 . . 1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Cero o Uno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1 .. n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De 1 a n (n entero positivo)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0 .. *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De cero a muchos (enteros positivos)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1 .. *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De uno a muchos  (enteros positivos)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2</a:t>
                      </a:r>
                      <a:endParaRPr sz="1800" dirty="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Dos (o cualquier entero positivo)</a:t>
                      </a:r>
                      <a:endParaRPr sz="1800" dirty="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5 .. 11</a:t>
                      </a:r>
                      <a:endParaRPr sz="1800" dirty="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1800" dirty="0"/>
                        <a:t>De 5 a 11 (cualquier entero positivo)</a:t>
                      </a:r>
                      <a:endParaRPr sz="1800" dirty="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5, 11</a:t>
                      </a:r>
                      <a:endParaRPr sz="1800" dirty="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1800" dirty="0"/>
                        <a:t>Cinco o 11 (uno de los dos)</a:t>
                      </a:r>
                      <a:endParaRPr sz="1800" dirty="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67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endParaRPr sz="1800" dirty="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44" name="Google Shape;144;p17"/>
          <p:cNvGrpSpPr/>
          <p:nvPr/>
        </p:nvGrpSpPr>
        <p:grpSpPr>
          <a:xfrm>
            <a:off x="6649339" y="2909601"/>
            <a:ext cx="4479235" cy="611081"/>
            <a:chOff x="7535918" y="3297548"/>
            <a:chExt cx="5076466" cy="692558"/>
          </a:xfrm>
        </p:grpSpPr>
        <p:sp>
          <p:nvSpPr>
            <p:cNvPr id="145" name="Google Shape;145;p17"/>
            <p:cNvSpPr/>
            <p:nvPr/>
          </p:nvSpPr>
          <p:spPr>
            <a:xfrm>
              <a:off x="7535918" y="3466906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10904484" y="3466906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" name="Google Shape;147;p17"/>
            <p:cNvCxnSpPr>
              <a:stCxn id="145" idx="3"/>
              <a:endCxn id="146" idx="1"/>
            </p:cNvCxnSpPr>
            <p:nvPr/>
          </p:nvCxnSpPr>
          <p:spPr>
            <a:xfrm>
              <a:off x="9002018" y="3728506"/>
              <a:ext cx="190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8" name="Google Shape;148;p17"/>
            <p:cNvSpPr txBox="1"/>
            <p:nvPr/>
          </p:nvSpPr>
          <p:spPr>
            <a:xfrm>
              <a:off x="9360666" y="3297548"/>
              <a:ext cx="74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Posee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10217518" y="3321491"/>
              <a:ext cx="629357" cy="345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0..*</a:t>
              </a:r>
              <a:endParaRPr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7"/>
          <p:cNvSpPr txBox="1"/>
          <p:nvPr/>
        </p:nvSpPr>
        <p:spPr>
          <a:xfrm>
            <a:off x="8040795" y="2930726"/>
            <a:ext cx="266294" cy="32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588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581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</p:spPr>
        <p:txBody>
          <a:bodyPr spcFirstLastPara="1" wrap="square" lIns="80669" tIns="80669" rIns="80669" bIns="80669" anchor="ctr" anchorCtr="0">
            <a:noAutofit/>
          </a:bodyPr>
          <a:lstStyle/>
          <a:p>
            <a:r>
              <a:rPr lang="es-CO"/>
              <a:t>Rol de Asociación - Navegabilidad</a:t>
            </a:r>
            <a:endParaRPr/>
          </a:p>
        </p:txBody>
      </p:sp>
      <p:grpSp>
        <p:nvGrpSpPr>
          <p:cNvPr id="188" name="Google Shape;188;p20"/>
          <p:cNvGrpSpPr/>
          <p:nvPr/>
        </p:nvGrpSpPr>
        <p:grpSpPr>
          <a:xfrm>
            <a:off x="674979" y="2150928"/>
            <a:ext cx="5035668" cy="662517"/>
            <a:chOff x="6556176" y="2390490"/>
            <a:chExt cx="5707090" cy="645682"/>
          </a:xfrm>
        </p:grpSpPr>
        <p:sp>
          <p:nvSpPr>
            <p:cNvPr id="189" name="Google Shape;189;p20"/>
            <p:cNvSpPr/>
            <p:nvPr/>
          </p:nvSpPr>
          <p:spPr>
            <a:xfrm>
              <a:off x="6556176" y="2512972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10555366" y="2512972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1" name="Google Shape;191;p20"/>
            <p:cNvCxnSpPr>
              <a:stCxn id="189" idx="3"/>
              <a:endCxn id="190" idx="1"/>
            </p:cNvCxnSpPr>
            <p:nvPr/>
          </p:nvCxnSpPr>
          <p:spPr>
            <a:xfrm>
              <a:off x="8022276" y="2774572"/>
              <a:ext cx="2533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2" name="Google Shape;192;p20"/>
            <p:cNvSpPr txBox="1"/>
            <p:nvPr/>
          </p:nvSpPr>
          <p:spPr>
            <a:xfrm>
              <a:off x="8517400" y="2390490"/>
              <a:ext cx="91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Posee</a:t>
              </a:r>
              <a:endParaRPr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0"/>
          <p:cNvSpPr txBox="1"/>
          <p:nvPr/>
        </p:nvSpPr>
        <p:spPr>
          <a:xfrm>
            <a:off x="6096000" y="2067993"/>
            <a:ext cx="5035765" cy="14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b="1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Navegabilidad</a:t>
            </a:r>
            <a:r>
              <a:rPr lang="es-CO" sz="1588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Ayuda establecer qué clase ve a la otra, de manera que la clase vista es un atributo de la clase que la ve. Se denota con &gt; hacia la clase vista. </a:t>
            </a:r>
          </a:p>
          <a:p>
            <a:pPr defTabSz="806867">
              <a:buClr>
                <a:srgbClr val="000000"/>
              </a:buClr>
            </a:pPr>
            <a:endParaRPr lang="es-CO" sz="1588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806867">
              <a:buClr>
                <a:srgbClr val="000000"/>
              </a:buClr>
            </a:pPr>
            <a:r>
              <a:rPr lang="es-CO" sz="1588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En el ejemplo se lee que la clase Persona lee la clase </a:t>
            </a:r>
            <a:r>
              <a:rPr lang="es-CO" sz="1588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Automovil</a:t>
            </a:r>
            <a:r>
              <a:rPr lang="es-CO" sz="1588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  </a:t>
            </a:r>
            <a:r>
              <a:rPr lang="es-CO" sz="1588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Automovil</a:t>
            </a:r>
            <a:r>
              <a:rPr lang="es-CO" sz="1588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es la clase vista</a:t>
            </a:r>
            <a:endParaRPr sz="1588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3899647" y="2243382"/>
            <a:ext cx="371118" cy="42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941" b="1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&gt;</a:t>
            </a:r>
            <a:endParaRPr sz="1941" b="1" kern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2891681" y="2771206"/>
            <a:ext cx="1378996" cy="346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400" b="1" kern="0" dirty="0" err="1">
                <a:solidFill>
                  <a:srgbClr val="0000FF"/>
                </a:solidFill>
                <a:latin typeface="Arial"/>
                <a:cs typeface="Arial"/>
                <a:sym typeface="Arial"/>
              </a:rPr>
              <a:t>l_automoviles</a:t>
            </a:r>
            <a:endParaRPr sz="1235" b="1" kern="0" dirty="0">
              <a:solidFill>
                <a:srgbClr val="0000FF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97" name="Google Shape;197;p20"/>
          <p:cNvCxnSpPr>
            <a:stCxn id="193" idx="0"/>
            <a:endCxn id="194" idx="0"/>
          </p:cNvCxnSpPr>
          <p:nvPr/>
        </p:nvCxnSpPr>
        <p:spPr>
          <a:xfrm rot="-5400000">
            <a:off x="5921239" y="-466522"/>
            <a:ext cx="158029" cy="5227147"/>
          </a:xfrm>
          <a:prstGeom prst="bentConnector3">
            <a:avLst>
              <a:gd name="adj1" fmla="val 2329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20"/>
          <p:cNvSpPr txBox="1"/>
          <p:nvPr/>
        </p:nvSpPr>
        <p:spPr>
          <a:xfrm>
            <a:off x="6238368" y="4341177"/>
            <a:ext cx="5035765" cy="14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b="1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Rol de Asociación</a:t>
            </a:r>
            <a:r>
              <a:rPr lang="es-CO" sz="1588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Establece la asociación que hay entre la clase vista con la clase que la ve. Generalmente ese rol se convierte en atributo de la clase de tipo clase vista</a:t>
            </a:r>
            <a:endParaRPr sz="1588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99" name="Google Shape;199;p20"/>
          <p:cNvCxnSpPr>
            <a:stCxn id="196" idx="2"/>
            <a:endCxn id="198" idx="0"/>
          </p:cNvCxnSpPr>
          <p:nvPr/>
        </p:nvCxnSpPr>
        <p:spPr>
          <a:xfrm rot="16200000" flipH="1">
            <a:off x="5557084" y="1142010"/>
            <a:ext cx="1223262" cy="51750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/>
          <p:nvPr/>
        </p:nvSpPr>
        <p:spPr>
          <a:xfrm>
            <a:off x="1187558" y="3967390"/>
            <a:ext cx="3649913" cy="16517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20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Persona</a:t>
            </a:r>
            <a:endParaRPr sz="2000" kern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806867">
              <a:buClr>
                <a:srgbClr val="000000"/>
              </a:buClr>
            </a:pPr>
            <a:endParaRPr sz="2000" kern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806867">
              <a:buClr>
                <a:srgbClr val="000000"/>
              </a:buClr>
            </a:pPr>
            <a:r>
              <a:rPr lang="es-CO" sz="20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CO" sz="2000" kern="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id:String</a:t>
            </a:r>
            <a:endParaRPr sz="2000" kern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806867">
              <a:buClr>
                <a:srgbClr val="000000"/>
              </a:buClr>
            </a:pPr>
            <a:r>
              <a:rPr lang="es-CO" sz="20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 nombre: </a:t>
            </a:r>
            <a:r>
              <a:rPr lang="es-CO" sz="2000" kern="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2000" kern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806867">
              <a:buClr>
                <a:srgbClr val="000000"/>
              </a:buClr>
            </a:pPr>
            <a:r>
              <a:rPr lang="es-CO" sz="20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CO" sz="2000" b="1" kern="0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l_automoviles</a:t>
            </a:r>
            <a:r>
              <a:rPr lang="es-CO" sz="2000" b="1" kern="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O" sz="2000" b="1" kern="0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Automovil</a:t>
            </a:r>
            <a:r>
              <a:rPr lang="es-CO" sz="2000" b="1" kern="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   []</a:t>
            </a:r>
            <a:endParaRPr sz="2000" b="1" kern="0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048566" y="21041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1</a:t>
            </a:r>
            <a:endParaRPr lang="es-CO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623383" y="215636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0,,*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90884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>
              <a:buClr>
                <a:srgbClr val="C00000"/>
              </a:buClr>
            </a:pPr>
            <a:r>
              <a:rPr lang="es-CO">
                <a:solidFill>
                  <a:srgbClr val="C00000"/>
                </a:solidFill>
              </a:rPr>
              <a:t>Clases</a:t>
            </a:r>
            <a:r>
              <a:rPr lang="es-CO"/>
              <a:t> de asociación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4809441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lnSpc>
                <a:spcPct val="70000"/>
              </a:lnSpc>
              <a:spcBef>
                <a:spcPts val="0"/>
              </a:spcBef>
              <a:buSzPts val="2459"/>
            </a:pPr>
            <a:r>
              <a:rPr lang="es-CO" sz="2170"/>
              <a:t>Son clases que aparecen adicionales a la asociación</a:t>
            </a:r>
            <a:endParaRPr/>
          </a:p>
          <a:p>
            <a:pPr marL="228605" indent="-228605">
              <a:lnSpc>
                <a:spcPct val="70000"/>
              </a:lnSpc>
              <a:buSzPts val="2459"/>
            </a:pPr>
            <a:r>
              <a:rPr lang="es-CO" sz="2170"/>
              <a:t>En estas clases se definen propiedades adicionales(atributos-métodos) relacionadas con la asociación</a:t>
            </a:r>
            <a:endParaRPr/>
          </a:p>
          <a:p>
            <a:pPr marL="228605" indent="-228605">
              <a:lnSpc>
                <a:spcPct val="70000"/>
              </a:lnSpc>
              <a:buSzPts val="2459"/>
            </a:pPr>
            <a:r>
              <a:rPr lang="es-CO" sz="2170"/>
              <a:t>Se conecta a la asociación por medio de una línea punteada</a:t>
            </a:r>
            <a:endParaRPr/>
          </a:p>
          <a:p>
            <a:pPr marL="228605" indent="-228605">
              <a:lnSpc>
                <a:spcPct val="70000"/>
              </a:lnSpc>
              <a:buSzPts val="2459"/>
            </a:pPr>
            <a:r>
              <a:rPr lang="es-CO" sz="2170"/>
              <a:t>Por ejemplo:</a:t>
            </a:r>
            <a:endParaRPr/>
          </a:p>
          <a:p>
            <a:pPr marL="685816" lvl="1" indent="-228605">
              <a:lnSpc>
                <a:spcPct val="70000"/>
              </a:lnSpc>
              <a:buSzPts val="2108"/>
            </a:pPr>
            <a:r>
              <a:rPr lang="es-CO" sz="1860"/>
              <a:t>Se tiene la relación cliente y extracto de puntos.</a:t>
            </a:r>
            <a:endParaRPr/>
          </a:p>
          <a:p>
            <a:pPr marL="685816" lvl="1" indent="-228605">
              <a:lnSpc>
                <a:spcPct val="70000"/>
              </a:lnSpc>
              <a:buSzPts val="2108"/>
            </a:pPr>
            <a:r>
              <a:rPr lang="es-CO" sz="1860"/>
              <a:t>En la clase cliente hay propiedades del cliente y en el extracto hay propiedades de éste como saldos y movimientos</a:t>
            </a:r>
            <a:endParaRPr/>
          </a:p>
          <a:p>
            <a:pPr marL="685816" lvl="1" indent="-228605">
              <a:lnSpc>
                <a:spcPct val="70000"/>
              </a:lnSpc>
              <a:buSzPts val="2108"/>
            </a:pPr>
            <a:r>
              <a:rPr lang="es-CO" sz="1860"/>
              <a:t>No hay una clase que represente la afiliación del cliente que está relacionada con esta relación, ésta será la clase de asociación</a:t>
            </a:r>
            <a:endParaRPr/>
          </a:p>
          <a:p>
            <a:pPr marL="685816" lvl="1" indent="-110489">
              <a:lnSpc>
                <a:spcPct val="70000"/>
              </a:lnSpc>
              <a:buSzPts val="2108"/>
              <a:buNone/>
            </a:pPr>
            <a:endParaRPr sz="1860"/>
          </a:p>
        </p:txBody>
      </p:sp>
      <p:grpSp>
        <p:nvGrpSpPr>
          <p:cNvPr id="207" name="Google Shape;207;p21"/>
          <p:cNvGrpSpPr/>
          <p:nvPr/>
        </p:nvGrpSpPr>
        <p:grpSpPr>
          <a:xfrm>
            <a:off x="6560848" y="2593844"/>
            <a:ext cx="5166459" cy="2129115"/>
            <a:chOff x="7535918" y="3063605"/>
            <a:chExt cx="5855320" cy="2412998"/>
          </a:xfrm>
        </p:grpSpPr>
        <p:sp>
          <p:nvSpPr>
            <p:cNvPr id="208" name="Google Shape;208;p21"/>
            <p:cNvSpPr/>
            <p:nvPr/>
          </p:nvSpPr>
          <p:spPr>
            <a:xfrm>
              <a:off x="7535918" y="3466906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11683338" y="3402641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" name="Google Shape;210;p21"/>
            <p:cNvCxnSpPr>
              <a:stCxn id="208" idx="3"/>
              <a:endCxn id="209" idx="1"/>
            </p:cNvCxnSpPr>
            <p:nvPr/>
          </p:nvCxnSpPr>
          <p:spPr>
            <a:xfrm rot="10800000" flipH="1">
              <a:off x="9002018" y="3664306"/>
              <a:ext cx="2681400" cy="64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1" name="Google Shape;211;p21"/>
            <p:cNvSpPr txBox="1"/>
            <p:nvPr/>
          </p:nvSpPr>
          <p:spPr>
            <a:xfrm>
              <a:off x="9757810" y="3324423"/>
              <a:ext cx="74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Posee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1"/>
            <p:cNvSpPr txBox="1"/>
            <p:nvPr/>
          </p:nvSpPr>
          <p:spPr>
            <a:xfrm>
              <a:off x="10911549" y="3063605"/>
              <a:ext cx="686105" cy="3722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ES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</a:p>
            <a:p>
              <a:pPr defTabSz="806867">
                <a:buClr>
                  <a:srgbClr val="000000"/>
                </a:buClr>
              </a:pPr>
              <a:r>
                <a:rPr lang="es-ES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0..*</a:t>
              </a:r>
              <a:endParaRPr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1"/>
            <p:cNvSpPr txBox="1"/>
            <p:nvPr/>
          </p:nvSpPr>
          <p:spPr>
            <a:xfrm>
              <a:off x="9036699" y="3321500"/>
              <a:ext cx="51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1 </a:t>
              </a:r>
              <a:endParaRPr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9342578" y="4953403"/>
              <a:ext cx="2340759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ES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Tarjeta_propiedad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5" name="Google Shape;215;p21"/>
            <p:cNvCxnSpPr/>
            <p:nvPr/>
          </p:nvCxnSpPr>
          <p:spPr>
            <a:xfrm>
              <a:off x="10151219" y="3693741"/>
              <a:ext cx="35326" cy="1259662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16" name="Google Shape;216;p21"/>
          <p:cNvSpPr txBox="1"/>
          <p:nvPr/>
        </p:nvSpPr>
        <p:spPr>
          <a:xfrm>
            <a:off x="9803241" y="2314106"/>
            <a:ext cx="1411346" cy="38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ES" sz="1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l_automoviles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Triángulo isósceles 3"/>
          <p:cNvSpPr/>
          <p:nvPr/>
        </p:nvSpPr>
        <p:spPr>
          <a:xfrm>
            <a:off x="8342479" y="3463976"/>
            <a:ext cx="178862" cy="24160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riángulo isósceles 16"/>
          <p:cNvSpPr/>
          <p:nvPr/>
        </p:nvSpPr>
        <p:spPr>
          <a:xfrm>
            <a:off x="9185359" y="3470068"/>
            <a:ext cx="178862" cy="24160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7709706" y="3936838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accent6"/>
                </a:solidFill>
              </a:rPr>
              <a:t>propietario</a:t>
            </a:r>
            <a:endParaRPr lang="es-CO" sz="1400" dirty="0">
              <a:solidFill>
                <a:schemeClr val="accent6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9140444" y="3903182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solidFill>
                  <a:schemeClr val="accent6"/>
                </a:solidFill>
              </a:rPr>
              <a:t>vehiculo</a:t>
            </a:r>
            <a:endParaRPr lang="es-CO" sz="1400" dirty="0">
              <a:solidFill>
                <a:schemeClr val="accent6"/>
              </a:solidFill>
            </a:endParaRPr>
          </a:p>
        </p:txBody>
      </p:sp>
      <p:sp>
        <p:nvSpPr>
          <p:cNvPr id="20" name="Google Shape;213;p21"/>
          <p:cNvSpPr txBox="1"/>
          <p:nvPr/>
        </p:nvSpPr>
        <p:spPr>
          <a:xfrm>
            <a:off x="7884169" y="3284221"/>
            <a:ext cx="457412" cy="32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kern="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1 </a:t>
            </a:r>
            <a:endParaRPr sz="1588" kern="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3;p21"/>
          <p:cNvSpPr txBox="1"/>
          <p:nvPr/>
        </p:nvSpPr>
        <p:spPr>
          <a:xfrm>
            <a:off x="9355582" y="3243354"/>
            <a:ext cx="457412" cy="31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kern="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1 </a:t>
            </a:r>
            <a:endParaRPr sz="1588" kern="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469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 dirty="0"/>
              <a:t>Todo Partes Agregación</a:t>
            </a:r>
            <a:endParaRPr dirty="0"/>
          </a:p>
        </p:txBody>
      </p:sp>
      <p:sp>
        <p:nvSpPr>
          <p:cNvPr id="222" name="Google Shape;222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627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  <a:buSzPts val="2400"/>
            </a:pPr>
            <a:r>
              <a:rPr lang="es-CO" sz="2118"/>
              <a:t>Acomplamiento más fuerte entre clases que la asociación</a:t>
            </a:r>
            <a:endParaRPr sz="2118"/>
          </a:p>
          <a:p>
            <a:pPr marL="228605" indent="-228605">
              <a:buSzPts val="2400"/>
            </a:pPr>
            <a:r>
              <a:rPr lang="es-CO" sz="2118"/>
              <a:t>Una de las clases representa el TODO y las demás las PARTES</a:t>
            </a:r>
            <a:endParaRPr/>
          </a:p>
          <a:p>
            <a:pPr marL="228605" indent="-228605">
              <a:buSzPts val="2400"/>
            </a:pPr>
            <a:r>
              <a:rPr lang="es-CO" sz="2118"/>
              <a:t>Un objeto será representado por el TODO + las Partes</a:t>
            </a:r>
            <a:endParaRPr sz="2118"/>
          </a:p>
          <a:p>
            <a:pPr marL="228605" indent="-228605">
              <a:buSzPts val="2400"/>
            </a:pPr>
            <a:r>
              <a:rPr lang="es-CO" sz="2118"/>
              <a:t>Se puede entender la agregación como una serie de clases que aparecen como atributos de otras clases</a:t>
            </a:r>
            <a:endParaRPr sz="2118"/>
          </a:p>
          <a:p>
            <a:pPr marL="228605" indent="-228605">
              <a:buSzPts val="2400"/>
            </a:pPr>
            <a:r>
              <a:rPr lang="es-CO" sz="2118"/>
              <a:t>El rombo en blanco está en la clase propietaria o el todo</a:t>
            </a:r>
            <a:endParaRPr sz="2118"/>
          </a:p>
          <a:p>
            <a:pPr marL="228605" indent="-94127">
              <a:buSzPts val="2400"/>
              <a:buNone/>
            </a:pPr>
            <a:endParaRPr sz="2118"/>
          </a:p>
          <a:p>
            <a:pPr marL="228605" indent="-94127">
              <a:buSzPts val="2400"/>
              <a:buNone/>
            </a:pPr>
            <a:endParaRPr sz="2118"/>
          </a:p>
        </p:txBody>
      </p:sp>
      <p:grpSp>
        <p:nvGrpSpPr>
          <p:cNvPr id="223" name="Google Shape;223;p22"/>
          <p:cNvGrpSpPr/>
          <p:nvPr/>
        </p:nvGrpSpPr>
        <p:grpSpPr>
          <a:xfrm>
            <a:off x="6704130" y="2540213"/>
            <a:ext cx="4649588" cy="1761799"/>
            <a:chOff x="7598014" y="2878908"/>
            <a:chExt cx="5269533" cy="1996706"/>
          </a:xfrm>
        </p:grpSpPr>
        <p:sp>
          <p:nvSpPr>
            <p:cNvPr id="224" name="Google Shape;224;p22"/>
            <p:cNvSpPr/>
            <p:nvPr/>
          </p:nvSpPr>
          <p:spPr>
            <a:xfrm>
              <a:off x="9541117" y="2878908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Clase TODO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11401447" y="4352414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Clase Parte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10140206" y="3402128"/>
              <a:ext cx="268014" cy="305023"/>
            </a:xfrm>
            <a:prstGeom prst="flowChartDecision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endParaRPr sz="1588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7" name="Google Shape;227;p22"/>
            <p:cNvCxnSpPr>
              <a:stCxn id="226" idx="2"/>
              <a:endCxn id="225" idx="0"/>
            </p:cNvCxnSpPr>
            <p:nvPr/>
          </p:nvCxnSpPr>
          <p:spPr>
            <a:xfrm rot="-5400000" flipH="1">
              <a:off x="10881713" y="3099651"/>
              <a:ext cx="645300" cy="1860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8" name="Google Shape;228;p22"/>
            <p:cNvSpPr/>
            <p:nvPr/>
          </p:nvSpPr>
          <p:spPr>
            <a:xfrm>
              <a:off x="9548993" y="4352413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Clase Parte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7598014" y="4352413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Clase Parte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0" name="Google Shape;230;p22"/>
            <p:cNvCxnSpPr>
              <a:stCxn id="229" idx="0"/>
              <a:endCxn id="226" idx="2"/>
            </p:cNvCxnSpPr>
            <p:nvPr/>
          </p:nvCxnSpPr>
          <p:spPr>
            <a:xfrm rot="-5400000">
              <a:off x="8979964" y="3058213"/>
              <a:ext cx="645300" cy="1943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" name="Google Shape;231;p22"/>
            <p:cNvCxnSpPr>
              <a:stCxn id="228" idx="0"/>
              <a:endCxn id="226" idx="2"/>
            </p:cNvCxnSpPr>
            <p:nvPr/>
          </p:nvCxnSpPr>
          <p:spPr>
            <a:xfrm rot="5400000" flipH="1">
              <a:off x="9955493" y="4025863"/>
              <a:ext cx="645300" cy="7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42258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 dirty="0"/>
              <a:t>Todo Partes Composición</a:t>
            </a:r>
            <a:endParaRPr dirty="0"/>
          </a:p>
        </p:txBody>
      </p:sp>
      <p:sp>
        <p:nvSpPr>
          <p:cNvPr id="243" name="Google Shape;24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747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  <a:buSzPts val="2935"/>
            </a:pPr>
            <a:r>
              <a:rPr lang="es-CO" sz="2590"/>
              <a:t>Tipo especial de agregación</a:t>
            </a:r>
            <a:endParaRPr sz="2590"/>
          </a:p>
          <a:p>
            <a:pPr marL="228605" indent="-228605">
              <a:buSzPts val="2935"/>
            </a:pPr>
            <a:r>
              <a:rPr lang="es-CO" sz="2590"/>
              <a:t>Supone algunas restricciones</a:t>
            </a:r>
            <a:endParaRPr/>
          </a:p>
          <a:p>
            <a:pPr marL="228605" indent="-228605">
              <a:buSzPts val="2935"/>
            </a:pPr>
            <a:r>
              <a:rPr lang="es-CO" sz="2590"/>
              <a:t>Cada componente pertenece a un solo todo. Los componentes no tienen sentido fuera del objeto resultante</a:t>
            </a:r>
            <a:endParaRPr/>
          </a:p>
          <a:p>
            <a:pPr marL="228605" indent="-228605">
              <a:buSzPts val="2935"/>
            </a:pPr>
            <a:r>
              <a:rPr lang="es-CO" sz="2590"/>
              <a:t>Si el objeto completo se borra o se copia, sus partes se copian o suprimen con él</a:t>
            </a:r>
            <a:endParaRPr/>
          </a:p>
          <a:p>
            <a:pPr marL="228605" indent="-228605">
              <a:buSzPts val="2935"/>
            </a:pPr>
            <a:r>
              <a:rPr lang="es-CO" sz="2590"/>
              <a:t>El rombo en este caso, es relleno</a:t>
            </a:r>
            <a:endParaRPr/>
          </a:p>
          <a:p>
            <a:pPr marL="228605" indent="-228605">
              <a:buSzPts val="2935"/>
            </a:pPr>
            <a:r>
              <a:rPr lang="es-CO" sz="2590"/>
              <a:t>“..es parte de…”</a:t>
            </a:r>
            <a:endParaRPr sz="2590"/>
          </a:p>
        </p:txBody>
      </p:sp>
      <p:grpSp>
        <p:nvGrpSpPr>
          <p:cNvPr id="244" name="Google Shape;244;p24"/>
          <p:cNvGrpSpPr/>
          <p:nvPr/>
        </p:nvGrpSpPr>
        <p:grpSpPr>
          <a:xfrm>
            <a:off x="7628652" y="2039426"/>
            <a:ext cx="2939261" cy="1961851"/>
            <a:chOff x="8645805" y="2311349"/>
            <a:chExt cx="3331163" cy="2223431"/>
          </a:xfrm>
        </p:grpSpPr>
        <p:sp>
          <p:nvSpPr>
            <p:cNvPr id="245" name="Google Shape;245;p24"/>
            <p:cNvSpPr/>
            <p:nvPr/>
          </p:nvSpPr>
          <p:spPr>
            <a:xfrm>
              <a:off x="9470344" y="2311349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Album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10510868" y="4011580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ES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Lamina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10069433" y="2834569"/>
              <a:ext cx="268014" cy="305023"/>
            </a:xfrm>
            <a:prstGeom prst="flowChartDecision">
              <a:avLst/>
            </a:prstGeom>
            <a:solidFill>
              <a:schemeClr val="dk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endParaRPr sz="1588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8645805" y="4011580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Tapa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9" name="Google Shape;249;p24"/>
            <p:cNvCxnSpPr>
              <a:stCxn id="247" idx="2"/>
              <a:endCxn id="248" idx="0"/>
            </p:cNvCxnSpPr>
            <p:nvPr/>
          </p:nvCxnSpPr>
          <p:spPr>
            <a:xfrm rot="5400000">
              <a:off x="9355040" y="3163292"/>
              <a:ext cx="872100" cy="824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" name="Google Shape;250;p24"/>
            <p:cNvCxnSpPr>
              <a:stCxn id="247" idx="2"/>
              <a:endCxn id="246" idx="0"/>
            </p:cNvCxnSpPr>
            <p:nvPr/>
          </p:nvCxnSpPr>
          <p:spPr>
            <a:xfrm rot="-5400000" flipH="1">
              <a:off x="10287590" y="3055442"/>
              <a:ext cx="872100" cy="1040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1" name="Google Shape;251;p24"/>
            <p:cNvSpPr txBox="1"/>
            <p:nvPr/>
          </p:nvSpPr>
          <p:spPr>
            <a:xfrm>
              <a:off x="9916510" y="3168865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4"/>
            <p:cNvSpPr txBox="1"/>
            <p:nvPr/>
          </p:nvSpPr>
          <p:spPr>
            <a:xfrm>
              <a:off x="8954814" y="3531473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4"/>
            <p:cNvSpPr txBox="1"/>
            <p:nvPr/>
          </p:nvSpPr>
          <p:spPr>
            <a:xfrm>
              <a:off x="11385854" y="3576450"/>
              <a:ext cx="53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670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6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1142</Words>
  <Application>Microsoft Office PowerPoint</Application>
  <PresentationFormat>Panorámica</PresentationFormat>
  <Paragraphs>144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Flama Condensed Light</vt:lpstr>
      <vt:lpstr>Tema de Office</vt:lpstr>
      <vt:lpstr>1_Tema de Office</vt:lpstr>
      <vt:lpstr>Presentación de PowerPoint</vt:lpstr>
      <vt:lpstr>Presentación de PowerPoint</vt:lpstr>
      <vt:lpstr>Relaciones principales</vt:lpstr>
      <vt:lpstr>Relaciones de asociación</vt:lpstr>
      <vt:lpstr>Relaciones de asociación</vt:lpstr>
      <vt:lpstr>Rol de Asociación - Navegabilidad</vt:lpstr>
      <vt:lpstr>Clases de asociación</vt:lpstr>
      <vt:lpstr>Todo Partes Agregación</vt:lpstr>
      <vt:lpstr>Todo Partes Composición</vt:lpstr>
      <vt:lpstr>Ejercicio Relaciones Completo</vt:lpstr>
      <vt:lpstr>Ejercicio Relaciones Completo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Augusto Lopez Gallego</dc:creator>
  <cp:lastModifiedBy>Cesar Augusto Lopez Gallego</cp:lastModifiedBy>
  <cp:revision>15</cp:revision>
  <dcterms:created xsi:type="dcterms:W3CDTF">2020-08-03T23:19:08Z</dcterms:created>
  <dcterms:modified xsi:type="dcterms:W3CDTF">2025-08-14T17:43:58Z</dcterms:modified>
</cp:coreProperties>
</file>