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175F44BC-E516-4305-BC69-82B88473AF56}"/>
    <pc:docChg chg="modSld">
      <pc:chgData name="Cesar Augusto Lopez Gallego" userId="0dfa9112-9251-4882-b472-cf2dfcee09d1" providerId="ADAL" clId="{175F44BC-E516-4305-BC69-82B88473AF56}" dt="2025-03-26T15:48:37.479" v="17" actId="20577"/>
      <pc:docMkLst>
        <pc:docMk/>
      </pc:docMkLst>
      <pc:sldChg chg="modSp mod">
        <pc:chgData name="Cesar Augusto Lopez Gallego" userId="0dfa9112-9251-4882-b472-cf2dfcee09d1" providerId="ADAL" clId="{175F44BC-E516-4305-BC69-82B88473AF56}" dt="2025-03-26T15:48:37.479" v="17" actId="20577"/>
        <pc:sldMkLst>
          <pc:docMk/>
          <pc:sldMk cId="2006411409" sldId="257"/>
        </pc:sldMkLst>
        <pc:spChg chg="mod">
          <ac:chgData name="Cesar Augusto Lopez Gallego" userId="0dfa9112-9251-4882-b472-cf2dfcee09d1" providerId="ADAL" clId="{175F44BC-E516-4305-BC69-82B88473AF56}" dt="2025-03-26T15:48:37.479" v="17" actId="20577"/>
          <ac:spMkLst>
            <pc:docMk/>
            <pc:sldMk cId="2006411409" sldId="257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738133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002861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8944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023792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383979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453213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40620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323769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11733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29229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99373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F273E6-D4E2-4925-B0B2-F8C87153A7CB}" type="datetimeFigureOut">
              <a:rPr lang="es-CO" smtClean="0"/>
              <a:t>26/03/2025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5391C9-543F-4449-AC17-190AFF73C85B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16884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csharp-station.com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dirty="0"/>
              <a:t>Clase </a:t>
            </a:r>
            <a:r>
              <a:rPr lang="es-ES" dirty="0" err="1"/>
              <a:t>Object</a:t>
            </a:r>
            <a:br>
              <a:rPr lang="es-ES" dirty="0"/>
            </a:br>
            <a:r>
              <a:rPr lang="es-ES" dirty="0"/>
              <a:t>Operadores as </a:t>
            </a:r>
            <a:r>
              <a:rPr lang="es-ES" dirty="0" err="1"/>
              <a:t>is</a:t>
            </a:r>
            <a:endParaRPr lang="es-CO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92662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La clase </a:t>
            </a:r>
            <a:r>
              <a:rPr lang="es-ES" dirty="0" err="1"/>
              <a:t>Object</a:t>
            </a:r>
            <a:r>
              <a:rPr lang="es-ES" dirty="0"/>
              <a:t> en C#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38200" y="1825625"/>
            <a:ext cx="5357884" cy="4351338"/>
          </a:xfrm>
        </p:spPr>
        <p:txBody>
          <a:bodyPr>
            <a:normAutofit/>
          </a:bodyPr>
          <a:lstStyle/>
          <a:p>
            <a:r>
              <a:rPr lang="es-ES" sz="2000" dirty="0"/>
              <a:t>Es la clase superior de todas las clases</a:t>
            </a:r>
          </a:p>
          <a:p>
            <a:r>
              <a:rPr lang="es-ES" sz="2000" dirty="0"/>
              <a:t>Todo hereda de </a:t>
            </a:r>
            <a:r>
              <a:rPr lang="es-ES" sz="2000" dirty="0" err="1"/>
              <a:t>Object</a:t>
            </a:r>
            <a:endParaRPr lang="es-ES" sz="2000" dirty="0"/>
          </a:p>
          <a:p>
            <a:r>
              <a:rPr lang="es-ES" sz="2000" dirty="0"/>
              <a:t>Si tengo una variable </a:t>
            </a:r>
            <a:r>
              <a:rPr lang="es-ES" sz="2000" dirty="0" err="1"/>
              <a:t>Object</a:t>
            </a:r>
            <a:r>
              <a:rPr lang="es-ES" sz="2000" dirty="0"/>
              <a:t> puede asignarle objetos de cualquier tipo</a:t>
            </a:r>
          </a:p>
          <a:p>
            <a:r>
              <a:rPr lang="es-ES" sz="2000" dirty="0"/>
              <a:t>A la variable tipo </a:t>
            </a:r>
            <a:r>
              <a:rPr lang="es-ES" sz="2000" dirty="0" err="1"/>
              <a:t>object</a:t>
            </a:r>
            <a:r>
              <a:rPr lang="es-ES" sz="2000" dirty="0"/>
              <a:t> no le permite llamar métodos de esa clase porque en </a:t>
            </a:r>
            <a:r>
              <a:rPr lang="es-ES" sz="2000" dirty="0" err="1"/>
              <a:t>object</a:t>
            </a:r>
            <a:r>
              <a:rPr lang="es-ES" sz="2000" dirty="0"/>
              <a:t> no existe el método.</a:t>
            </a:r>
          </a:p>
          <a:p>
            <a:r>
              <a:rPr lang="es-ES" sz="2000" dirty="0"/>
              <a:t>El comportamiento de un objeto tipo </a:t>
            </a:r>
            <a:r>
              <a:rPr lang="es-ES" sz="2000" dirty="0" err="1"/>
              <a:t>object</a:t>
            </a:r>
            <a:r>
              <a:rPr lang="es-ES" sz="2000" dirty="0"/>
              <a:t> está dado por cuatro métodos genéricos:</a:t>
            </a:r>
          </a:p>
          <a:p>
            <a:pPr lvl="1"/>
            <a:r>
              <a:rPr lang="es-ES" sz="1800" dirty="0" err="1"/>
              <a:t>Equals</a:t>
            </a:r>
            <a:endParaRPr lang="es-ES" sz="1800" dirty="0"/>
          </a:p>
          <a:p>
            <a:pPr lvl="1"/>
            <a:r>
              <a:rPr lang="es-ES" sz="1800" dirty="0" err="1"/>
              <a:t>GetHashCode</a:t>
            </a:r>
            <a:endParaRPr lang="es-ES" sz="1800" dirty="0"/>
          </a:p>
          <a:p>
            <a:pPr lvl="1"/>
            <a:r>
              <a:rPr lang="es-ES" sz="1800" dirty="0" err="1"/>
              <a:t>GetType</a:t>
            </a:r>
            <a:endParaRPr lang="es-ES" sz="1800" dirty="0"/>
          </a:p>
          <a:p>
            <a:pPr lvl="1"/>
            <a:r>
              <a:rPr lang="es-ES" sz="1800" dirty="0" err="1"/>
              <a:t>ToString</a:t>
            </a:r>
            <a:endParaRPr lang="es-ES" sz="1800" dirty="0"/>
          </a:p>
          <a:p>
            <a:endParaRPr lang="es-CO" sz="20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1530" y="2347769"/>
            <a:ext cx="4657725" cy="2981325"/>
          </a:xfrm>
          <a:prstGeom prst="rect">
            <a:avLst/>
          </a:prstGeom>
        </p:spPr>
      </p:pic>
      <p:sp>
        <p:nvSpPr>
          <p:cNvPr id="5" name="Rectángulo 4"/>
          <p:cNvSpPr/>
          <p:nvPr/>
        </p:nvSpPr>
        <p:spPr>
          <a:xfrm>
            <a:off x="8127263" y="5534956"/>
            <a:ext cx="280711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CO" sz="1400" dirty="0"/>
              <a:t>Fuente: </a:t>
            </a:r>
            <a:r>
              <a:rPr lang="es-CO" sz="1400" dirty="0">
                <a:hlinkClick r:id="rId3"/>
              </a:rPr>
              <a:t>https://csharp-station.com/</a:t>
            </a:r>
            <a:endParaRPr lang="es-CO" sz="1400" dirty="0"/>
          </a:p>
        </p:txBody>
      </p:sp>
    </p:spTree>
    <p:extLst>
      <p:ext uri="{BB962C8B-B14F-4D97-AF65-F5344CB8AC3E}">
        <p14:creationId xmlns:p14="http://schemas.microsoft.com/office/powerpoint/2010/main" val="2006411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</a:t>
            </a:r>
            <a:r>
              <a:rPr lang="es-ES" dirty="0" err="1"/>
              <a:t>Is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Se usa para verificar si el tipo de un objeto en tiempo de ejecución es compatible o no con otro tipo dado. </a:t>
            </a:r>
          </a:p>
          <a:p>
            <a:r>
              <a:rPr lang="es-ES" dirty="0"/>
              <a:t>Se usa el operador “</a:t>
            </a:r>
            <a:r>
              <a:rPr lang="es-ES" dirty="0" err="1"/>
              <a:t>is</a:t>
            </a:r>
            <a:r>
              <a:rPr lang="es-ES" dirty="0"/>
              <a:t>" para verificar que el tipo de objeto es el que esperamos que sea.</a:t>
            </a:r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18257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Operador As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El operador “as" se utiliza para realizar conversiones entre tipos compatibles. </a:t>
            </a:r>
          </a:p>
          <a:p>
            <a:r>
              <a:rPr lang="es-ES" dirty="0"/>
              <a:t>Es similar a hacer un </a:t>
            </a:r>
            <a:r>
              <a:rPr lang="es-ES" dirty="0" err="1"/>
              <a:t>cast</a:t>
            </a:r>
            <a:r>
              <a:rPr lang="es-ES" dirty="0"/>
              <a:t> entre tipos</a:t>
            </a:r>
          </a:p>
        </p:txBody>
      </p:sp>
    </p:spTree>
    <p:extLst>
      <p:ext uri="{BB962C8B-B14F-4D97-AF65-F5344CB8AC3E}">
        <p14:creationId xmlns:p14="http://schemas.microsoft.com/office/powerpoint/2010/main" val="3114029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Ejemplo</a:t>
            </a:r>
            <a:endParaRPr lang="es-CO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228" y="2000128"/>
            <a:ext cx="9501543" cy="410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23636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582</TotalTime>
  <Words>153</Words>
  <Application>Microsoft Office PowerPoint</Application>
  <PresentationFormat>Panorámica</PresentationFormat>
  <Paragraphs>19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Clase Object Operadores as is</vt:lpstr>
      <vt:lpstr>La clase Object en C#</vt:lpstr>
      <vt:lpstr>Operador Is</vt:lpstr>
      <vt:lpstr>Operador As</vt:lpstr>
      <vt:lpstr>Ejemplo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Clases  Object Operadores as is istype</dc:title>
  <dc:creator>Cesar Augusto Lopez Gallego</dc:creator>
  <cp:lastModifiedBy>Cesar Augusto Lopez Gallego</cp:lastModifiedBy>
  <cp:revision>8</cp:revision>
  <dcterms:created xsi:type="dcterms:W3CDTF">2020-05-04T19:04:21Z</dcterms:created>
  <dcterms:modified xsi:type="dcterms:W3CDTF">2025-03-26T15:55:04Z</dcterms:modified>
</cp:coreProperties>
</file>