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2" r:id="rId6"/>
    <p:sldId id="263" r:id="rId7"/>
    <p:sldId id="261" r:id="rId8"/>
    <p:sldId id="267" r:id="rId9"/>
    <p:sldId id="266" r:id="rId10"/>
    <p:sldId id="264" r:id="rId11"/>
    <p:sldId id="265" r:id="rId12"/>
    <p:sldId id="268" r:id="rId13"/>
    <p:sldId id="270" r:id="rId14"/>
    <p:sldId id="269" r:id="rId15"/>
    <p:sldId id="271" r:id="rId16"/>
    <p:sldId id="272" r:id="rId17"/>
    <p:sldId id="260" r:id="rId1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62" d="100"/>
          <a:sy n="62" d="100"/>
        </p:scale>
        <p:origin x="760" y="5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4FC64030-7A8C-4946-BD4F-A8EE33FB8973}"/>
    <pc:docChg chg="custSel addSld modSld">
      <pc:chgData name="Cesar Augusto Lopez Gallego" userId="0dfa9112-9251-4882-b472-cf2dfcee09d1" providerId="ADAL" clId="{4FC64030-7A8C-4946-BD4F-A8EE33FB8973}" dt="2024-04-18T12:25:52.876" v="31" actId="1076"/>
      <pc:docMkLst>
        <pc:docMk/>
      </pc:docMkLst>
      <pc:sldChg chg="modSp mod">
        <pc:chgData name="Cesar Augusto Lopez Gallego" userId="0dfa9112-9251-4882-b472-cf2dfcee09d1" providerId="ADAL" clId="{4FC64030-7A8C-4946-BD4F-A8EE33FB8973}" dt="2024-04-18T10:59:43.964" v="20" actId="27636"/>
        <pc:sldMkLst>
          <pc:docMk/>
          <pc:sldMk cId="2116016778" sldId="269"/>
        </pc:sldMkLst>
        <pc:spChg chg="mod">
          <ac:chgData name="Cesar Augusto Lopez Gallego" userId="0dfa9112-9251-4882-b472-cf2dfcee09d1" providerId="ADAL" clId="{4FC64030-7A8C-4946-BD4F-A8EE33FB8973}" dt="2024-04-18T10:59:43.964" v="20" actId="27636"/>
          <ac:spMkLst>
            <pc:docMk/>
            <pc:sldMk cId="2116016778" sldId="269"/>
            <ac:spMk id="3" creationId="{C3E1EA9C-550B-49E1-88DF-6F0F38309BE7}"/>
          </ac:spMkLst>
        </pc:spChg>
      </pc:sldChg>
      <pc:sldChg chg="delSp modSp mod">
        <pc:chgData name="Cesar Augusto Lopez Gallego" userId="0dfa9112-9251-4882-b472-cf2dfcee09d1" providerId="ADAL" clId="{4FC64030-7A8C-4946-BD4F-A8EE33FB8973}" dt="2024-04-18T12:25:52.876" v="31" actId="1076"/>
        <pc:sldMkLst>
          <pc:docMk/>
          <pc:sldMk cId="1051263168" sldId="271"/>
        </pc:sldMkLst>
        <pc:picChg chg="mod">
          <ac:chgData name="Cesar Augusto Lopez Gallego" userId="0dfa9112-9251-4882-b472-cf2dfcee09d1" providerId="ADAL" clId="{4FC64030-7A8C-4946-BD4F-A8EE33FB8973}" dt="2024-04-18T12:25:50.812" v="30" actId="1076"/>
          <ac:picMkLst>
            <pc:docMk/>
            <pc:sldMk cId="1051263168" sldId="271"/>
            <ac:picMk id="7" creationId="{F36F5B7B-7BB0-41F3-8808-8C65AE59FC29}"/>
          </ac:picMkLst>
        </pc:picChg>
        <pc:picChg chg="mod">
          <ac:chgData name="Cesar Augusto Lopez Gallego" userId="0dfa9112-9251-4882-b472-cf2dfcee09d1" providerId="ADAL" clId="{4FC64030-7A8C-4946-BD4F-A8EE33FB8973}" dt="2024-04-18T12:25:52.876" v="31" actId="1076"/>
          <ac:picMkLst>
            <pc:docMk/>
            <pc:sldMk cId="1051263168" sldId="271"/>
            <ac:picMk id="9" creationId="{EED9C790-9257-4047-8926-8E1A64FB6C7D}"/>
          </ac:picMkLst>
        </pc:picChg>
        <pc:picChg chg="del">
          <ac:chgData name="Cesar Augusto Lopez Gallego" userId="0dfa9112-9251-4882-b472-cf2dfcee09d1" providerId="ADAL" clId="{4FC64030-7A8C-4946-BD4F-A8EE33FB8973}" dt="2024-04-18T12:25:20.185" v="22" actId="21"/>
          <ac:picMkLst>
            <pc:docMk/>
            <pc:sldMk cId="1051263168" sldId="271"/>
            <ac:picMk id="11" creationId="{E006C96B-295D-48DA-9A6C-847AB2617882}"/>
          </ac:picMkLst>
        </pc:picChg>
        <pc:picChg chg="del">
          <ac:chgData name="Cesar Augusto Lopez Gallego" userId="0dfa9112-9251-4882-b472-cf2dfcee09d1" providerId="ADAL" clId="{4FC64030-7A8C-4946-BD4F-A8EE33FB8973}" dt="2024-04-18T12:25:20.185" v="22" actId="21"/>
          <ac:picMkLst>
            <pc:docMk/>
            <pc:sldMk cId="1051263168" sldId="271"/>
            <ac:picMk id="13" creationId="{452EDDE6-1FFA-4F0B-B676-E76C1C22FD1B}"/>
          </ac:picMkLst>
        </pc:picChg>
      </pc:sldChg>
      <pc:sldChg chg="addSp delSp modSp new mod">
        <pc:chgData name="Cesar Augusto Lopez Gallego" userId="0dfa9112-9251-4882-b472-cf2dfcee09d1" providerId="ADAL" clId="{4FC64030-7A8C-4946-BD4F-A8EE33FB8973}" dt="2024-04-18T12:25:38.820" v="28" actId="1076"/>
        <pc:sldMkLst>
          <pc:docMk/>
          <pc:sldMk cId="2042003238" sldId="272"/>
        </pc:sldMkLst>
        <pc:spChg chg="del">
          <ac:chgData name="Cesar Augusto Lopez Gallego" userId="0dfa9112-9251-4882-b472-cf2dfcee09d1" providerId="ADAL" clId="{4FC64030-7A8C-4946-BD4F-A8EE33FB8973}" dt="2024-04-18T12:25:24.358" v="23" actId="478"/>
          <ac:spMkLst>
            <pc:docMk/>
            <pc:sldMk cId="2042003238" sldId="272"/>
            <ac:spMk id="3" creationId="{2EEFE1B9-283C-4C62-BDF8-142580100A07}"/>
          </ac:spMkLst>
        </pc:spChg>
        <pc:picChg chg="add mod">
          <ac:chgData name="Cesar Augusto Lopez Gallego" userId="0dfa9112-9251-4882-b472-cf2dfcee09d1" providerId="ADAL" clId="{4FC64030-7A8C-4946-BD4F-A8EE33FB8973}" dt="2024-04-18T12:25:38.820" v="28" actId="1076"/>
          <ac:picMkLst>
            <pc:docMk/>
            <pc:sldMk cId="2042003238" sldId="272"/>
            <ac:picMk id="4" creationId="{9B7A4E21-C47B-4ED6-828C-32C56313E9E7}"/>
          </ac:picMkLst>
        </pc:picChg>
        <pc:picChg chg="add mod">
          <ac:chgData name="Cesar Augusto Lopez Gallego" userId="0dfa9112-9251-4882-b472-cf2dfcee09d1" providerId="ADAL" clId="{4FC64030-7A8C-4946-BD4F-A8EE33FB8973}" dt="2024-04-18T12:25:36.533" v="27" actId="1076"/>
          <ac:picMkLst>
            <pc:docMk/>
            <pc:sldMk cId="2042003238" sldId="272"/>
            <ac:picMk id="5" creationId="{FD9F9500-3EC2-4C94-8D6C-53A8393B621B}"/>
          </ac:picMkLst>
        </pc:picChg>
      </pc:sldChg>
    </pc:docChg>
  </pc:docChgLst>
  <pc:docChgLst>
    <pc:chgData name="Cesar Augusto Lopez Gallego" userId="0dfa9112-9251-4882-b472-cf2dfcee09d1" providerId="ADAL" clId="{8D50AC21-F659-48A4-B33B-57EC0BF410CC}"/>
    <pc:docChg chg="undo custSel addSld delSld modSld sldOrd">
      <pc:chgData name="Cesar Augusto Lopez Gallego" userId="0dfa9112-9251-4882-b472-cf2dfcee09d1" providerId="ADAL" clId="{8D50AC21-F659-48A4-B33B-57EC0BF410CC}" dt="2024-03-28T10:45:24.346" v="3232" actId="1076"/>
      <pc:docMkLst>
        <pc:docMk/>
      </pc:docMkLst>
      <pc:sldChg chg="del">
        <pc:chgData name="Cesar Augusto Lopez Gallego" userId="0dfa9112-9251-4882-b472-cf2dfcee09d1" providerId="ADAL" clId="{8D50AC21-F659-48A4-B33B-57EC0BF410CC}" dt="2024-03-27T22:10:39.393" v="2113" actId="47"/>
        <pc:sldMkLst>
          <pc:docMk/>
          <pc:sldMk cId="497607547" sldId="258"/>
        </pc:sldMkLst>
      </pc:sldChg>
      <pc:sldChg chg="del">
        <pc:chgData name="Cesar Augusto Lopez Gallego" userId="0dfa9112-9251-4882-b472-cf2dfcee09d1" providerId="ADAL" clId="{8D50AC21-F659-48A4-B33B-57EC0BF410CC}" dt="2024-03-27T22:10:43.637" v="2114" actId="47"/>
        <pc:sldMkLst>
          <pc:docMk/>
          <pc:sldMk cId="4209322005" sldId="259"/>
        </pc:sldMkLst>
      </pc:sldChg>
      <pc:sldChg chg="modSp mod">
        <pc:chgData name="Cesar Augusto Lopez Gallego" userId="0dfa9112-9251-4882-b472-cf2dfcee09d1" providerId="ADAL" clId="{8D50AC21-F659-48A4-B33B-57EC0BF410CC}" dt="2024-03-27T22:11:04.686" v="2143" actId="20577"/>
        <pc:sldMkLst>
          <pc:docMk/>
          <pc:sldMk cId="3501347425" sldId="260"/>
        </pc:sldMkLst>
        <pc:spChg chg="mod">
          <ac:chgData name="Cesar Augusto Lopez Gallego" userId="0dfa9112-9251-4882-b472-cf2dfcee09d1" providerId="ADAL" clId="{8D50AC21-F659-48A4-B33B-57EC0BF410CC}" dt="2024-03-27T22:11:04.686" v="2143" actId="20577"/>
          <ac:spMkLst>
            <pc:docMk/>
            <pc:sldMk cId="3501347425" sldId="260"/>
            <ac:spMk id="3" creationId="{A9CB511D-EA45-4336-847C-1252667143B5}"/>
          </ac:spMkLst>
        </pc:spChg>
      </pc:sldChg>
      <pc:sldChg chg="addSp delSp modSp mod">
        <pc:chgData name="Cesar Augusto Lopez Gallego" userId="0dfa9112-9251-4882-b472-cf2dfcee09d1" providerId="ADAL" clId="{8D50AC21-F659-48A4-B33B-57EC0BF410CC}" dt="2024-03-27T23:02:29.702" v="2427" actId="20577"/>
        <pc:sldMkLst>
          <pc:docMk/>
          <pc:sldMk cId="1703342593" sldId="261"/>
        </pc:sldMkLst>
        <pc:spChg chg="add del mod">
          <ac:chgData name="Cesar Augusto Lopez Gallego" userId="0dfa9112-9251-4882-b472-cf2dfcee09d1" providerId="ADAL" clId="{8D50AC21-F659-48A4-B33B-57EC0BF410CC}" dt="2024-03-27T23:02:29.702" v="2427" actId="20577"/>
          <ac:spMkLst>
            <pc:docMk/>
            <pc:sldMk cId="1703342593" sldId="261"/>
            <ac:spMk id="2" creationId="{5B040558-A365-4CCE-92FA-5A48CD98F9C9}"/>
          </ac:spMkLst>
        </pc:spChg>
        <pc:spChg chg="mod">
          <ac:chgData name="Cesar Augusto Lopez Gallego" userId="0dfa9112-9251-4882-b472-cf2dfcee09d1" providerId="ADAL" clId="{8D50AC21-F659-48A4-B33B-57EC0BF410CC}" dt="2024-03-27T22:59:20.568" v="2293" actId="2711"/>
          <ac:spMkLst>
            <pc:docMk/>
            <pc:sldMk cId="1703342593" sldId="261"/>
            <ac:spMk id="5" creationId="{D63D67D3-97A8-4C2B-AC33-476CC071C9A3}"/>
          </ac:spMkLst>
        </pc:spChg>
        <pc:spChg chg="add del mod">
          <ac:chgData name="Cesar Augusto Lopez Gallego" userId="0dfa9112-9251-4882-b472-cf2dfcee09d1" providerId="ADAL" clId="{8D50AC21-F659-48A4-B33B-57EC0BF410CC}" dt="2024-03-27T20:13:17.027" v="663" actId="478"/>
          <ac:spMkLst>
            <pc:docMk/>
            <pc:sldMk cId="1703342593" sldId="261"/>
            <ac:spMk id="6" creationId="{EEB736B5-9DC4-455A-8E9B-8A5C72F9E0C9}"/>
          </ac:spMkLst>
        </pc:spChg>
        <pc:spChg chg="mod">
          <ac:chgData name="Cesar Augusto Lopez Gallego" userId="0dfa9112-9251-4882-b472-cf2dfcee09d1" providerId="ADAL" clId="{8D50AC21-F659-48A4-B33B-57EC0BF410CC}" dt="2024-03-27T22:59:20.568" v="2293" actId="2711"/>
          <ac:spMkLst>
            <pc:docMk/>
            <pc:sldMk cId="1703342593" sldId="261"/>
            <ac:spMk id="8" creationId="{FFFD34E4-4904-482F-BB27-D3B24FE8BD50}"/>
          </ac:spMkLst>
        </pc:spChg>
        <pc:spChg chg="mod">
          <ac:chgData name="Cesar Augusto Lopez Gallego" userId="0dfa9112-9251-4882-b472-cf2dfcee09d1" providerId="ADAL" clId="{8D50AC21-F659-48A4-B33B-57EC0BF410CC}" dt="2024-03-27T22:59:20.568" v="2293" actId="2711"/>
          <ac:spMkLst>
            <pc:docMk/>
            <pc:sldMk cId="1703342593" sldId="261"/>
            <ac:spMk id="9" creationId="{7478FA4C-DAB4-485C-B5C7-9F2D65CFFBD6}"/>
          </ac:spMkLst>
        </pc:spChg>
        <pc:spChg chg="add mod">
          <ac:chgData name="Cesar Augusto Lopez Gallego" userId="0dfa9112-9251-4882-b472-cf2dfcee09d1" providerId="ADAL" clId="{8D50AC21-F659-48A4-B33B-57EC0BF410CC}" dt="2024-03-27T22:59:20.568" v="2293" actId="2711"/>
          <ac:spMkLst>
            <pc:docMk/>
            <pc:sldMk cId="1703342593" sldId="261"/>
            <ac:spMk id="10" creationId="{024909B6-2D59-40F0-832C-3646CF977F0E}"/>
          </ac:spMkLst>
        </pc:spChg>
        <pc:spChg chg="add mod">
          <ac:chgData name="Cesar Augusto Lopez Gallego" userId="0dfa9112-9251-4882-b472-cf2dfcee09d1" providerId="ADAL" clId="{8D50AC21-F659-48A4-B33B-57EC0BF410CC}" dt="2024-03-27T22:59:20.568" v="2293" actId="2711"/>
          <ac:spMkLst>
            <pc:docMk/>
            <pc:sldMk cId="1703342593" sldId="261"/>
            <ac:spMk id="11" creationId="{6B123CDD-7AC0-45CD-8503-C63F1D56D3CF}"/>
          </ac:spMkLst>
        </pc:spChg>
        <pc:spChg chg="add mod">
          <ac:chgData name="Cesar Augusto Lopez Gallego" userId="0dfa9112-9251-4882-b472-cf2dfcee09d1" providerId="ADAL" clId="{8D50AC21-F659-48A4-B33B-57EC0BF410CC}" dt="2024-03-27T22:59:20.568" v="2293" actId="2711"/>
          <ac:spMkLst>
            <pc:docMk/>
            <pc:sldMk cId="1703342593" sldId="261"/>
            <ac:spMk id="12" creationId="{77369BE8-8F83-4BB3-A844-8AE758E904B1}"/>
          </ac:spMkLst>
        </pc:spChg>
        <pc:spChg chg="add mod">
          <ac:chgData name="Cesar Augusto Lopez Gallego" userId="0dfa9112-9251-4882-b472-cf2dfcee09d1" providerId="ADAL" clId="{8D50AC21-F659-48A4-B33B-57EC0BF410CC}" dt="2024-03-27T22:59:20.568" v="2293" actId="2711"/>
          <ac:spMkLst>
            <pc:docMk/>
            <pc:sldMk cId="1703342593" sldId="261"/>
            <ac:spMk id="13" creationId="{D46C6752-E699-425D-BCCE-97BA79D353A5}"/>
          </ac:spMkLst>
        </pc:spChg>
        <pc:spChg chg="add mod">
          <ac:chgData name="Cesar Augusto Lopez Gallego" userId="0dfa9112-9251-4882-b472-cf2dfcee09d1" providerId="ADAL" clId="{8D50AC21-F659-48A4-B33B-57EC0BF410CC}" dt="2024-03-27T22:59:20.568" v="2293" actId="2711"/>
          <ac:spMkLst>
            <pc:docMk/>
            <pc:sldMk cId="1703342593" sldId="261"/>
            <ac:spMk id="14" creationId="{06BFF2EB-EE38-4C38-A315-D6DAB6C49C71}"/>
          </ac:spMkLst>
        </pc:spChg>
        <pc:spChg chg="add mod">
          <ac:chgData name="Cesar Augusto Lopez Gallego" userId="0dfa9112-9251-4882-b472-cf2dfcee09d1" providerId="ADAL" clId="{8D50AC21-F659-48A4-B33B-57EC0BF410CC}" dt="2024-03-27T22:59:20.568" v="2293" actId="2711"/>
          <ac:spMkLst>
            <pc:docMk/>
            <pc:sldMk cId="1703342593" sldId="261"/>
            <ac:spMk id="15" creationId="{22CBC828-D67D-48FB-87B1-CEA10E61D6E0}"/>
          </ac:spMkLst>
        </pc:spChg>
        <pc:graphicFrameChg chg="mod">
          <ac:chgData name="Cesar Augusto Lopez Gallego" userId="0dfa9112-9251-4882-b472-cf2dfcee09d1" providerId="ADAL" clId="{8D50AC21-F659-48A4-B33B-57EC0BF410CC}" dt="2024-03-27T22:59:08.812" v="2292" actId="2711"/>
          <ac:graphicFrameMkLst>
            <pc:docMk/>
            <pc:sldMk cId="1703342593" sldId="261"/>
            <ac:graphicFrameMk id="4" creationId="{81E592E1-99DF-4294-A2E9-EF46299BD3F4}"/>
          </ac:graphicFrameMkLst>
        </pc:graphicFrameChg>
        <pc:picChg chg="add mod">
          <ac:chgData name="Cesar Augusto Lopez Gallego" userId="0dfa9112-9251-4882-b472-cf2dfcee09d1" providerId="ADAL" clId="{8D50AC21-F659-48A4-B33B-57EC0BF410CC}" dt="2024-03-27T20:16:00.273" v="693" actId="1076"/>
          <ac:picMkLst>
            <pc:docMk/>
            <pc:sldMk cId="1703342593" sldId="261"/>
            <ac:picMk id="16" creationId="{61D5BD87-57F4-4852-96F7-BBE671EDA7F5}"/>
          </ac:picMkLst>
        </pc:picChg>
      </pc:sldChg>
      <pc:sldChg chg="addSp modSp new mod chgLayout">
        <pc:chgData name="Cesar Augusto Lopez Gallego" userId="0dfa9112-9251-4882-b472-cf2dfcee09d1" providerId="ADAL" clId="{8D50AC21-F659-48A4-B33B-57EC0BF410CC}" dt="2024-03-27T23:00:06.847" v="2297" actId="2711"/>
        <pc:sldMkLst>
          <pc:docMk/>
          <pc:sldMk cId="1037763656" sldId="262"/>
        </pc:sldMkLst>
        <pc:spChg chg="mod ord">
          <ac:chgData name="Cesar Augusto Lopez Gallego" userId="0dfa9112-9251-4882-b472-cf2dfcee09d1" providerId="ADAL" clId="{8D50AC21-F659-48A4-B33B-57EC0BF410CC}" dt="2024-03-27T16:13:24.606" v="317" actId="121"/>
          <ac:spMkLst>
            <pc:docMk/>
            <pc:sldMk cId="1037763656" sldId="262"/>
            <ac:spMk id="2" creationId="{5B8B69B2-DDFA-4828-8DA6-0FC36059C489}"/>
          </ac:spMkLst>
        </pc:spChg>
        <pc:spChg chg="mod ord">
          <ac:chgData name="Cesar Augusto Lopez Gallego" userId="0dfa9112-9251-4882-b472-cf2dfcee09d1" providerId="ADAL" clId="{8D50AC21-F659-48A4-B33B-57EC0BF410CC}" dt="2024-03-27T23:00:06.847" v="2297" actId="2711"/>
          <ac:spMkLst>
            <pc:docMk/>
            <pc:sldMk cId="1037763656" sldId="262"/>
            <ac:spMk id="3" creationId="{ECC2C48C-D08D-49DC-990C-8657B11754F6}"/>
          </ac:spMkLst>
        </pc:spChg>
        <pc:spChg chg="add mod">
          <ac:chgData name="Cesar Augusto Lopez Gallego" userId="0dfa9112-9251-4882-b472-cf2dfcee09d1" providerId="ADAL" clId="{8D50AC21-F659-48A4-B33B-57EC0BF410CC}" dt="2024-03-27T20:00:10.867" v="343" actId="1076"/>
          <ac:spMkLst>
            <pc:docMk/>
            <pc:sldMk cId="1037763656" sldId="262"/>
            <ac:spMk id="4" creationId="{334ADD00-7ACF-4251-B094-C78A1EF2B522}"/>
          </ac:spMkLst>
        </pc:spChg>
      </pc:sldChg>
      <pc:sldChg chg="addSp delSp modSp new mod">
        <pc:chgData name="Cesar Augusto Lopez Gallego" userId="0dfa9112-9251-4882-b472-cf2dfcee09d1" providerId="ADAL" clId="{8D50AC21-F659-48A4-B33B-57EC0BF410CC}" dt="2024-03-27T22:59:48.064" v="2296" actId="2711"/>
        <pc:sldMkLst>
          <pc:docMk/>
          <pc:sldMk cId="743393357" sldId="263"/>
        </pc:sldMkLst>
        <pc:spChg chg="mod">
          <ac:chgData name="Cesar Augusto Lopez Gallego" userId="0dfa9112-9251-4882-b472-cf2dfcee09d1" providerId="ADAL" clId="{8D50AC21-F659-48A4-B33B-57EC0BF410CC}" dt="2024-03-27T20:21:43.077" v="759" actId="20577"/>
          <ac:spMkLst>
            <pc:docMk/>
            <pc:sldMk cId="743393357" sldId="263"/>
            <ac:spMk id="2" creationId="{358D37A5-FC0E-49C3-85BD-2412AC8504BC}"/>
          </ac:spMkLst>
        </pc:spChg>
        <pc:spChg chg="del">
          <ac:chgData name="Cesar Augusto Lopez Gallego" userId="0dfa9112-9251-4882-b472-cf2dfcee09d1" providerId="ADAL" clId="{8D50AC21-F659-48A4-B33B-57EC0BF410CC}" dt="2024-03-27T20:01:46.240" v="457" actId="1032"/>
          <ac:spMkLst>
            <pc:docMk/>
            <pc:sldMk cId="743393357" sldId="263"/>
            <ac:spMk id="3" creationId="{FAF1765E-98F6-4DB6-A0E0-2B38F9B6F1E5}"/>
          </ac:spMkLst>
        </pc:spChg>
        <pc:spChg chg="add del">
          <ac:chgData name="Cesar Augusto Lopez Gallego" userId="0dfa9112-9251-4882-b472-cf2dfcee09d1" providerId="ADAL" clId="{8D50AC21-F659-48A4-B33B-57EC0BF410CC}" dt="2024-03-27T20:21:57.572" v="763" actId="22"/>
          <ac:spMkLst>
            <pc:docMk/>
            <pc:sldMk cId="743393357" sldId="263"/>
            <ac:spMk id="6" creationId="{B5FAFB0F-347B-4E21-8507-E83684CE6841}"/>
          </ac:spMkLst>
        </pc:spChg>
        <pc:spChg chg="add mod">
          <ac:chgData name="Cesar Augusto Lopez Gallego" userId="0dfa9112-9251-4882-b472-cf2dfcee09d1" providerId="ADAL" clId="{8D50AC21-F659-48A4-B33B-57EC0BF410CC}" dt="2024-03-27T20:22:32.870" v="771" actId="121"/>
          <ac:spMkLst>
            <pc:docMk/>
            <pc:sldMk cId="743393357" sldId="263"/>
            <ac:spMk id="8" creationId="{32EEA6AF-E3B9-49E0-AE42-EB86883440EA}"/>
          </ac:spMkLst>
        </pc:spChg>
        <pc:spChg chg="add mod">
          <ac:chgData name="Cesar Augusto Lopez Gallego" userId="0dfa9112-9251-4882-b472-cf2dfcee09d1" providerId="ADAL" clId="{8D50AC21-F659-48A4-B33B-57EC0BF410CC}" dt="2024-03-27T22:59:48.064" v="2296" actId="2711"/>
          <ac:spMkLst>
            <pc:docMk/>
            <pc:sldMk cId="743393357" sldId="263"/>
            <ac:spMk id="9" creationId="{543840CA-3393-4F09-AC00-B7861C177B09}"/>
          </ac:spMkLst>
        </pc:spChg>
        <pc:graphicFrameChg chg="add mod modGraphic">
          <ac:chgData name="Cesar Augusto Lopez Gallego" userId="0dfa9112-9251-4882-b472-cf2dfcee09d1" providerId="ADAL" clId="{8D50AC21-F659-48A4-B33B-57EC0BF410CC}" dt="2024-03-27T22:59:39.010" v="2295" actId="2711"/>
          <ac:graphicFrameMkLst>
            <pc:docMk/>
            <pc:sldMk cId="743393357" sldId="263"/>
            <ac:graphicFrameMk id="4" creationId="{DCB3CDEE-5763-4A94-9D2E-D99EBAB1B385}"/>
          </ac:graphicFrameMkLst>
        </pc:graphicFrameChg>
      </pc:sldChg>
      <pc:sldChg chg="addSp delSp modSp new mod">
        <pc:chgData name="Cesar Augusto Lopez Gallego" userId="0dfa9112-9251-4882-b472-cf2dfcee09d1" providerId="ADAL" clId="{8D50AC21-F659-48A4-B33B-57EC0BF410CC}" dt="2024-03-27T22:58:21.130" v="2289" actId="2711"/>
        <pc:sldMkLst>
          <pc:docMk/>
          <pc:sldMk cId="1739102259" sldId="264"/>
        </pc:sldMkLst>
        <pc:spChg chg="mod">
          <ac:chgData name="Cesar Augusto Lopez Gallego" userId="0dfa9112-9251-4882-b472-cf2dfcee09d1" providerId="ADAL" clId="{8D50AC21-F659-48A4-B33B-57EC0BF410CC}" dt="2024-03-27T22:08:31.820" v="2110" actId="20577"/>
          <ac:spMkLst>
            <pc:docMk/>
            <pc:sldMk cId="1739102259" sldId="264"/>
            <ac:spMk id="2" creationId="{7A23A387-82B2-4435-9598-7753F696E089}"/>
          </ac:spMkLst>
        </pc:spChg>
        <pc:spChg chg="mod">
          <ac:chgData name="Cesar Augusto Lopez Gallego" userId="0dfa9112-9251-4882-b472-cf2dfcee09d1" providerId="ADAL" clId="{8D50AC21-F659-48A4-B33B-57EC0BF410CC}" dt="2024-03-27T22:58:21.130" v="2289" actId="2711"/>
          <ac:spMkLst>
            <pc:docMk/>
            <pc:sldMk cId="1739102259" sldId="264"/>
            <ac:spMk id="3" creationId="{C0C9A760-E6C4-4079-8B85-30A979C80647}"/>
          </ac:spMkLst>
        </pc:spChg>
        <pc:spChg chg="add del mod">
          <ac:chgData name="Cesar Augusto Lopez Gallego" userId="0dfa9112-9251-4882-b472-cf2dfcee09d1" providerId="ADAL" clId="{8D50AC21-F659-48A4-B33B-57EC0BF410CC}" dt="2024-03-27T20:24:50.745" v="786" actId="21"/>
          <ac:spMkLst>
            <pc:docMk/>
            <pc:sldMk cId="1739102259" sldId="264"/>
            <ac:spMk id="5" creationId="{D7212B07-4DA1-49BB-8177-65D6C7467A8A}"/>
          </ac:spMkLst>
        </pc:spChg>
        <pc:picChg chg="add mod">
          <ac:chgData name="Cesar Augusto Lopez Gallego" userId="0dfa9112-9251-4882-b472-cf2dfcee09d1" providerId="ADAL" clId="{8D50AC21-F659-48A4-B33B-57EC0BF410CC}" dt="2024-03-27T20:31:48.204" v="979" actId="1038"/>
          <ac:picMkLst>
            <pc:docMk/>
            <pc:sldMk cId="1739102259" sldId="264"/>
            <ac:picMk id="7" creationId="{FEB1D4C8-0B98-4EB8-A3D1-3F27D87EC837}"/>
          </ac:picMkLst>
        </pc:picChg>
      </pc:sldChg>
      <pc:sldChg chg="addSp delSp modSp new mod">
        <pc:chgData name="Cesar Augusto Lopez Gallego" userId="0dfa9112-9251-4882-b472-cf2dfcee09d1" providerId="ADAL" clId="{8D50AC21-F659-48A4-B33B-57EC0BF410CC}" dt="2024-03-27T23:07:01.948" v="2598" actId="13926"/>
        <pc:sldMkLst>
          <pc:docMk/>
          <pc:sldMk cId="3259666825" sldId="265"/>
        </pc:sldMkLst>
        <pc:spChg chg="mod">
          <ac:chgData name="Cesar Augusto Lopez Gallego" userId="0dfa9112-9251-4882-b472-cf2dfcee09d1" providerId="ADAL" clId="{8D50AC21-F659-48A4-B33B-57EC0BF410CC}" dt="2024-03-27T23:04:49.407" v="2433" actId="20577"/>
          <ac:spMkLst>
            <pc:docMk/>
            <pc:sldMk cId="3259666825" sldId="265"/>
            <ac:spMk id="2" creationId="{E9FB57EC-9240-4276-924A-89B8985049D5}"/>
          </ac:spMkLst>
        </pc:spChg>
        <pc:spChg chg="del">
          <ac:chgData name="Cesar Augusto Lopez Gallego" userId="0dfa9112-9251-4882-b472-cf2dfcee09d1" providerId="ADAL" clId="{8D50AC21-F659-48A4-B33B-57EC0BF410CC}" dt="2024-03-27T20:24:56.866" v="788" actId="478"/>
          <ac:spMkLst>
            <pc:docMk/>
            <pc:sldMk cId="3259666825" sldId="265"/>
            <ac:spMk id="3" creationId="{C42A5EB8-7205-4BE2-9565-2A4306067C58}"/>
          </ac:spMkLst>
        </pc:spChg>
        <pc:spChg chg="add mod">
          <ac:chgData name="Cesar Augusto Lopez Gallego" userId="0dfa9112-9251-4882-b472-cf2dfcee09d1" providerId="ADAL" clId="{8D50AC21-F659-48A4-B33B-57EC0BF410CC}" dt="2024-03-27T23:07:01.948" v="2598" actId="13926"/>
          <ac:spMkLst>
            <pc:docMk/>
            <pc:sldMk cId="3259666825" sldId="265"/>
            <ac:spMk id="4" creationId="{E181EFA7-1FCF-4303-9B99-2FD4C8875F8E}"/>
          </ac:spMkLst>
        </pc:spChg>
        <pc:spChg chg="add mod">
          <ac:chgData name="Cesar Augusto Lopez Gallego" userId="0dfa9112-9251-4882-b472-cf2dfcee09d1" providerId="ADAL" clId="{8D50AC21-F659-48A4-B33B-57EC0BF410CC}" dt="2024-03-27T21:03:51.014" v="2047" actId="1076"/>
          <ac:spMkLst>
            <pc:docMk/>
            <pc:sldMk cId="3259666825" sldId="265"/>
            <ac:spMk id="9" creationId="{D798C48B-3B62-4B61-B43D-97477C50A10D}"/>
          </ac:spMkLst>
        </pc:spChg>
        <pc:spChg chg="add mod">
          <ac:chgData name="Cesar Augusto Lopez Gallego" userId="0dfa9112-9251-4882-b472-cf2dfcee09d1" providerId="ADAL" clId="{8D50AC21-F659-48A4-B33B-57EC0BF410CC}" dt="2024-03-27T22:58:07.635" v="2288" actId="2711"/>
          <ac:spMkLst>
            <pc:docMk/>
            <pc:sldMk cId="3259666825" sldId="265"/>
            <ac:spMk id="12" creationId="{2570AC1F-B1A7-4DC7-9735-D328E29E05D9}"/>
          </ac:spMkLst>
        </pc:spChg>
        <pc:picChg chg="add mod">
          <ac:chgData name="Cesar Augusto Lopez Gallego" userId="0dfa9112-9251-4882-b472-cf2dfcee09d1" providerId="ADAL" clId="{8D50AC21-F659-48A4-B33B-57EC0BF410CC}" dt="2024-03-27T20:32:12.044" v="1015" actId="1036"/>
          <ac:picMkLst>
            <pc:docMk/>
            <pc:sldMk cId="3259666825" sldId="265"/>
            <ac:picMk id="6" creationId="{421BE581-76F7-4B1A-8175-DDB90840D40D}"/>
          </ac:picMkLst>
        </pc:picChg>
        <pc:picChg chg="add mod">
          <ac:chgData name="Cesar Augusto Lopez Gallego" userId="0dfa9112-9251-4882-b472-cf2dfcee09d1" providerId="ADAL" clId="{8D50AC21-F659-48A4-B33B-57EC0BF410CC}" dt="2024-03-27T21:03:42.556" v="2045" actId="14100"/>
          <ac:picMkLst>
            <pc:docMk/>
            <pc:sldMk cId="3259666825" sldId="265"/>
            <ac:picMk id="8" creationId="{DD7466C9-B4AF-467C-9BB5-59D70AB14392}"/>
          </ac:picMkLst>
        </pc:picChg>
        <pc:picChg chg="add mod">
          <ac:chgData name="Cesar Augusto Lopez Gallego" userId="0dfa9112-9251-4882-b472-cf2dfcee09d1" providerId="ADAL" clId="{8D50AC21-F659-48A4-B33B-57EC0BF410CC}" dt="2024-03-27T22:54:19.984" v="2149" actId="207"/>
          <ac:picMkLst>
            <pc:docMk/>
            <pc:sldMk cId="3259666825" sldId="265"/>
            <ac:picMk id="11" creationId="{8AC6F2E0-FE28-4EDC-8372-1F590CB89E03}"/>
          </ac:picMkLst>
        </pc:picChg>
      </pc:sldChg>
      <pc:sldChg chg="addSp delSp modSp new mod ord">
        <pc:chgData name="Cesar Augusto Lopez Gallego" userId="0dfa9112-9251-4882-b472-cf2dfcee09d1" providerId="ADAL" clId="{8D50AC21-F659-48A4-B33B-57EC0BF410CC}" dt="2024-03-27T22:58:29.394" v="2290" actId="2711"/>
        <pc:sldMkLst>
          <pc:docMk/>
          <pc:sldMk cId="2286093163" sldId="266"/>
        </pc:sldMkLst>
        <pc:spChg chg="mod">
          <ac:chgData name="Cesar Augusto Lopez Gallego" userId="0dfa9112-9251-4882-b472-cf2dfcee09d1" providerId="ADAL" clId="{8D50AC21-F659-48A4-B33B-57EC0BF410CC}" dt="2024-03-27T20:48:08.328" v="1099" actId="14100"/>
          <ac:spMkLst>
            <pc:docMk/>
            <pc:sldMk cId="2286093163" sldId="266"/>
            <ac:spMk id="2" creationId="{335F940B-FDF2-4E73-8EEF-27F3CE6466B6}"/>
          </ac:spMkLst>
        </pc:spChg>
        <pc:spChg chg="mod">
          <ac:chgData name="Cesar Augusto Lopez Gallego" userId="0dfa9112-9251-4882-b472-cf2dfcee09d1" providerId="ADAL" clId="{8D50AC21-F659-48A4-B33B-57EC0BF410CC}" dt="2024-03-27T22:58:29.394" v="2290" actId="2711"/>
          <ac:spMkLst>
            <pc:docMk/>
            <pc:sldMk cId="2286093163" sldId="266"/>
            <ac:spMk id="3" creationId="{D0A6DABC-3094-49AB-BADC-F91A8338266A}"/>
          </ac:spMkLst>
        </pc:spChg>
        <pc:spChg chg="add mod">
          <ac:chgData name="Cesar Augusto Lopez Gallego" userId="0dfa9112-9251-4882-b472-cf2dfcee09d1" providerId="ADAL" clId="{8D50AC21-F659-48A4-B33B-57EC0BF410CC}" dt="2024-03-27T21:02:36.577" v="2041" actId="1076"/>
          <ac:spMkLst>
            <pc:docMk/>
            <pc:sldMk cId="2286093163" sldId="266"/>
            <ac:spMk id="11" creationId="{7F412537-1D2D-40EB-8C0A-EE527948D425}"/>
          </ac:spMkLst>
        </pc:spChg>
        <pc:picChg chg="add mod">
          <ac:chgData name="Cesar Augusto Lopez Gallego" userId="0dfa9112-9251-4882-b472-cf2dfcee09d1" providerId="ADAL" clId="{8D50AC21-F659-48A4-B33B-57EC0BF410CC}" dt="2024-03-27T20:48:28.445" v="1107" actId="1036"/>
          <ac:picMkLst>
            <pc:docMk/>
            <pc:sldMk cId="2286093163" sldId="266"/>
            <ac:picMk id="5" creationId="{1D760704-1F77-4105-859E-EF04EFC595FB}"/>
          </ac:picMkLst>
        </pc:picChg>
        <pc:picChg chg="add del mod">
          <ac:chgData name="Cesar Augusto Lopez Gallego" userId="0dfa9112-9251-4882-b472-cf2dfcee09d1" providerId="ADAL" clId="{8D50AC21-F659-48A4-B33B-57EC0BF410CC}" dt="2024-03-27T21:00:51.716" v="2023" actId="22"/>
          <ac:picMkLst>
            <pc:docMk/>
            <pc:sldMk cId="2286093163" sldId="266"/>
            <ac:picMk id="7" creationId="{31D193B5-AB4F-4B3E-9BEB-3F30A9D4C663}"/>
          </ac:picMkLst>
        </pc:picChg>
        <pc:picChg chg="add mod">
          <ac:chgData name="Cesar Augusto Lopez Gallego" userId="0dfa9112-9251-4882-b472-cf2dfcee09d1" providerId="ADAL" clId="{8D50AC21-F659-48A4-B33B-57EC0BF410CC}" dt="2024-03-27T21:01:16.636" v="2026" actId="14100"/>
          <ac:picMkLst>
            <pc:docMk/>
            <pc:sldMk cId="2286093163" sldId="266"/>
            <ac:picMk id="9" creationId="{7C5DE0DB-AD56-4416-BB6F-C70C4353BD9C}"/>
          </ac:picMkLst>
        </pc:picChg>
      </pc:sldChg>
      <pc:sldChg chg="addSp delSp modSp add mod ord chgLayout">
        <pc:chgData name="Cesar Augusto Lopez Gallego" userId="0dfa9112-9251-4882-b472-cf2dfcee09d1" providerId="ADAL" clId="{8D50AC21-F659-48A4-B33B-57EC0BF410CC}" dt="2024-03-27T22:58:40.544" v="2291" actId="2711"/>
        <pc:sldMkLst>
          <pc:docMk/>
          <pc:sldMk cId="2413291235" sldId="267"/>
        </pc:sldMkLst>
        <pc:spChg chg="mod ord">
          <ac:chgData name="Cesar Augusto Lopez Gallego" userId="0dfa9112-9251-4882-b472-cf2dfcee09d1" providerId="ADAL" clId="{8D50AC21-F659-48A4-B33B-57EC0BF410CC}" dt="2024-03-27T22:03:51.693" v="2062" actId="700"/>
          <ac:spMkLst>
            <pc:docMk/>
            <pc:sldMk cId="2413291235" sldId="267"/>
            <ac:spMk id="2" creationId="{335F940B-FDF2-4E73-8EEF-27F3CE6466B6}"/>
          </ac:spMkLst>
        </pc:spChg>
        <pc:spChg chg="del">
          <ac:chgData name="Cesar Augusto Lopez Gallego" userId="0dfa9112-9251-4882-b472-cf2dfcee09d1" providerId="ADAL" clId="{8D50AC21-F659-48A4-B33B-57EC0BF410CC}" dt="2024-03-27T21:06:49.103" v="2049" actId="478"/>
          <ac:spMkLst>
            <pc:docMk/>
            <pc:sldMk cId="2413291235" sldId="267"/>
            <ac:spMk id="3" creationId="{D0A6DABC-3094-49AB-BADC-F91A8338266A}"/>
          </ac:spMkLst>
        </pc:spChg>
        <pc:spChg chg="add del mod">
          <ac:chgData name="Cesar Augusto Lopez Gallego" userId="0dfa9112-9251-4882-b472-cf2dfcee09d1" providerId="ADAL" clId="{8D50AC21-F659-48A4-B33B-57EC0BF410CC}" dt="2024-03-27T22:02:31.136" v="2050" actId="478"/>
          <ac:spMkLst>
            <pc:docMk/>
            <pc:sldMk cId="2413291235" sldId="267"/>
            <ac:spMk id="6" creationId="{3D7E2959-238A-4654-8A29-29444A4667EB}"/>
          </ac:spMkLst>
        </pc:spChg>
        <pc:spChg chg="add del mod ord">
          <ac:chgData name="Cesar Augusto Lopez Gallego" userId="0dfa9112-9251-4882-b472-cf2dfcee09d1" providerId="ADAL" clId="{8D50AC21-F659-48A4-B33B-57EC0BF410CC}" dt="2024-03-27T22:03:58.081" v="2063"/>
          <ac:spMkLst>
            <pc:docMk/>
            <pc:sldMk cId="2413291235" sldId="267"/>
            <ac:spMk id="8" creationId="{DD7463DB-7FC3-4E7A-884C-3EB5309671CC}"/>
          </ac:spMkLst>
        </pc:spChg>
        <pc:spChg chg="add del mod">
          <ac:chgData name="Cesar Augusto Lopez Gallego" userId="0dfa9112-9251-4882-b472-cf2dfcee09d1" providerId="ADAL" clId="{8D50AC21-F659-48A4-B33B-57EC0BF410CC}" dt="2024-03-27T22:03:43.738" v="2061" actId="21"/>
          <ac:spMkLst>
            <pc:docMk/>
            <pc:sldMk cId="2413291235" sldId="267"/>
            <ac:spMk id="10" creationId="{567D4203-2F46-4502-9F9A-55E270D35008}"/>
          </ac:spMkLst>
        </pc:spChg>
        <pc:spChg chg="del">
          <ac:chgData name="Cesar Augusto Lopez Gallego" userId="0dfa9112-9251-4882-b472-cf2dfcee09d1" providerId="ADAL" clId="{8D50AC21-F659-48A4-B33B-57EC0BF410CC}" dt="2024-03-27T22:02:56.830" v="2057" actId="478"/>
          <ac:spMkLst>
            <pc:docMk/>
            <pc:sldMk cId="2413291235" sldId="267"/>
            <ac:spMk id="11" creationId="{7F412537-1D2D-40EB-8C0A-EE527948D425}"/>
          </ac:spMkLst>
        </pc:spChg>
        <pc:spChg chg="add mod">
          <ac:chgData name="Cesar Augusto Lopez Gallego" userId="0dfa9112-9251-4882-b472-cf2dfcee09d1" providerId="ADAL" clId="{8D50AC21-F659-48A4-B33B-57EC0BF410CC}" dt="2024-03-27T22:58:40.544" v="2291" actId="2711"/>
          <ac:spMkLst>
            <pc:docMk/>
            <pc:sldMk cId="2413291235" sldId="267"/>
            <ac:spMk id="12" creationId="{F6E89A14-A5F4-43B7-914A-929E7A626017}"/>
          </ac:spMkLst>
        </pc:spChg>
        <pc:spChg chg="add mod">
          <ac:chgData name="Cesar Augusto Lopez Gallego" userId="0dfa9112-9251-4882-b472-cf2dfcee09d1" providerId="ADAL" clId="{8D50AC21-F659-48A4-B33B-57EC0BF410CC}" dt="2024-03-27T22:05:37.975" v="2066"/>
          <ac:spMkLst>
            <pc:docMk/>
            <pc:sldMk cId="2413291235" sldId="267"/>
            <ac:spMk id="13" creationId="{C0D7618F-1035-4CB7-9401-D0C504F87739}"/>
          </ac:spMkLst>
        </pc:spChg>
        <pc:picChg chg="del">
          <ac:chgData name="Cesar Augusto Lopez Gallego" userId="0dfa9112-9251-4882-b472-cf2dfcee09d1" providerId="ADAL" clId="{8D50AC21-F659-48A4-B33B-57EC0BF410CC}" dt="2024-03-27T22:02:38.847" v="2052" actId="478"/>
          <ac:picMkLst>
            <pc:docMk/>
            <pc:sldMk cId="2413291235" sldId="267"/>
            <ac:picMk id="9" creationId="{7C5DE0DB-AD56-4416-BB6F-C70C4353BD9C}"/>
          </ac:picMkLst>
        </pc:picChg>
      </pc:sldChg>
      <pc:sldChg chg="addSp modSp new mod">
        <pc:chgData name="Cesar Augusto Lopez Gallego" userId="0dfa9112-9251-4882-b472-cf2dfcee09d1" providerId="ADAL" clId="{8D50AC21-F659-48A4-B33B-57EC0BF410CC}" dt="2024-03-28T00:04:24.172" v="2772" actId="20577"/>
        <pc:sldMkLst>
          <pc:docMk/>
          <pc:sldMk cId="1752219017" sldId="268"/>
        </pc:sldMkLst>
        <pc:spChg chg="mod">
          <ac:chgData name="Cesar Augusto Lopez Gallego" userId="0dfa9112-9251-4882-b472-cf2dfcee09d1" providerId="ADAL" clId="{8D50AC21-F659-48A4-B33B-57EC0BF410CC}" dt="2024-03-27T23:04:58.343" v="2439" actId="20577"/>
          <ac:spMkLst>
            <pc:docMk/>
            <pc:sldMk cId="1752219017" sldId="268"/>
            <ac:spMk id="2" creationId="{368FAC5A-08F3-4D90-BFB8-C8002FB48EA2}"/>
          </ac:spMkLst>
        </pc:spChg>
        <pc:spChg chg="mod">
          <ac:chgData name="Cesar Augusto Lopez Gallego" userId="0dfa9112-9251-4882-b472-cf2dfcee09d1" providerId="ADAL" clId="{8D50AC21-F659-48A4-B33B-57EC0BF410CC}" dt="2024-03-28T00:04:24.172" v="2772" actId="20577"/>
          <ac:spMkLst>
            <pc:docMk/>
            <pc:sldMk cId="1752219017" sldId="268"/>
            <ac:spMk id="3" creationId="{082D28D3-1B51-4D63-A1D5-2E05FE27F1E7}"/>
          </ac:spMkLst>
        </pc:spChg>
        <pc:spChg chg="add mod">
          <ac:chgData name="Cesar Augusto Lopez Gallego" userId="0dfa9112-9251-4882-b472-cf2dfcee09d1" providerId="ADAL" clId="{8D50AC21-F659-48A4-B33B-57EC0BF410CC}" dt="2024-03-27T23:17:23.005" v="2742" actId="14100"/>
          <ac:spMkLst>
            <pc:docMk/>
            <pc:sldMk cId="1752219017" sldId="268"/>
            <ac:spMk id="5" creationId="{2B1EEEDB-1F3C-410F-B201-880F209A6562}"/>
          </ac:spMkLst>
        </pc:spChg>
      </pc:sldChg>
      <pc:sldChg chg="modSp new mod">
        <pc:chgData name="Cesar Augusto Lopez Gallego" userId="0dfa9112-9251-4882-b472-cf2dfcee09d1" providerId="ADAL" clId="{8D50AC21-F659-48A4-B33B-57EC0BF410CC}" dt="2024-03-28T00:38:02.543" v="2855" actId="20577"/>
        <pc:sldMkLst>
          <pc:docMk/>
          <pc:sldMk cId="2116016778" sldId="269"/>
        </pc:sldMkLst>
        <pc:spChg chg="mod">
          <ac:chgData name="Cesar Augusto Lopez Gallego" userId="0dfa9112-9251-4882-b472-cf2dfcee09d1" providerId="ADAL" clId="{8D50AC21-F659-48A4-B33B-57EC0BF410CC}" dt="2024-03-28T00:38:02.543" v="2855" actId="20577"/>
          <ac:spMkLst>
            <pc:docMk/>
            <pc:sldMk cId="2116016778" sldId="269"/>
            <ac:spMk id="2" creationId="{44E85A8F-115D-472F-B854-7E406F28A6B3}"/>
          </ac:spMkLst>
        </pc:spChg>
        <pc:spChg chg="mod">
          <ac:chgData name="Cesar Augusto Lopez Gallego" userId="0dfa9112-9251-4882-b472-cf2dfcee09d1" providerId="ADAL" clId="{8D50AC21-F659-48A4-B33B-57EC0BF410CC}" dt="2024-03-28T00:29:23.238" v="2848"/>
          <ac:spMkLst>
            <pc:docMk/>
            <pc:sldMk cId="2116016778" sldId="269"/>
            <ac:spMk id="3" creationId="{C3E1EA9C-550B-49E1-88DF-6F0F38309BE7}"/>
          </ac:spMkLst>
        </pc:spChg>
      </pc:sldChg>
      <pc:sldChg chg="modSp new mod">
        <pc:chgData name="Cesar Augusto Lopez Gallego" userId="0dfa9112-9251-4882-b472-cf2dfcee09d1" providerId="ADAL" clId="{8D50AC21-F659-48A4-B33B-57EC0BF410CC}" dt="2024-03-28T10:25:36.883" v="2921" actId="20577"/>
        <pc:sldMkLst>
          <pc:docMk/>
          <pc:sldMk cId="1435141394" sldId="270"/>
        </pc:sldMkLst>
        <pc:spChg chg="mod">
          <ac:chgData name="Cesar Augusto Lopez Gallego" userId="0dfa9112-9251-4882-b472-cf2dfcee09d1" providerId="ADAL" clId="{8D50AC21-F659-48A4-B33B-57EC0BF410CC}" dt="2024-03-28T10:22:09.716" v="2874" actId="20577"/>
          <ac:spMkLst>
            <pc:docMk/>
            <pc:sldMk cId="1435141394" sldId="270"/>
            <ac:spMk id="2" creationId="{BC83957A-FD42-4B46-A3CC-25C56471B242}"/>
          </ac:spMkLst>
        </pc:spChg>
        <pc:spChg chg="mod">
          <ac:chgData name="Cesar Augusto Lopez Gallego" userId="0dfa9112-9251-4882-b472-cf2dfcee09d1" providerId="ADAL" clId="{8D50AC21-F659-48A4-B33B-57EC0BF410CC}" dt="2024-03-28T10:25:36.883" v="2921" actId="20577"/>
          <ac:spMkLst>
            <pc:docMk/>
            <pc:sldMk cId="1435141394" sldId="270"/>
            <ac:spMk id="3" creationId="{034E1A96-8A7B-4F0A-87E8-E3981E1326A1}"/>
          </ac:spMkLst>
        </pc:spChg>
      </pc:sldChg>
      <pc:sldChg chg="addSp delSp modSp new mod ord">
        <pc:chgData name="Cesar Augusto Lopez Gallego" userId="0dfa9112-9251-4882-b472-cf2dfcee09d1" providerId="ADAL" clId="{8D50AC21-F659-48A4-B33B-57EC0BF410CC}" dt="2024-03-28T10:45:24.346" v="3232" actId="1076"/>
        <pc:sldMkLst>
          <pc:docMk/>
          <pc:sldMk cId="1051263168" sldId="271"/>
        </pc:sldMkLst>
        <pc:spChg chg="mod">
          <ac:chgData name="Cesar Augusto Lopez Gallego" userId="0dfa9112-9251-4882-b472-cf2dfcee09d1" providerId="ADAL" clId="{8D50AC21-F659-48A4-B33B-57EC0BF410CC}" dt="2024-03-28T10:42:11.798" v="3222" actId="20577"/>
          <ac:spMkLst>
            <pc:docMk/>
            <pc:sldMk cId="1051263168" sldId="271"/>
            <ac:spMk id="2" creationId="{81BED3C8-7F0B-43F1-BD15-C2054F5CD613}"/>
          </ac:spMkLst>
        </pc:spChg>
        <pc:spChg chg="mod">
          <ac:chgData name="Cesar Augusto Lopez Gallego" userId="0dfa9112-9251-4882-b472-cf2dfcee09d1" providerId="ADAL" clId="{8D50AC21-F659-48A4-B33B-57EC0BF410CC}" dt="2024-03-28T10:39:19.412" v="3172" actId="2711"/>
          <ac:spMkLst>
            <pc:docMk/>
            <pc:sldMk cId="1051263168" sldId="271"/>
            <ac:spMk id="3" creationId="{33B6275F-5658-41EF-9555-30B7427EA98C}"/>
          </ac:spMkLst>
        </pc:spChg>
        <pc:picChg chg="add del mod">
          <ac:chgData name="Cesar Augusto Lopez Gallego" userId="0dfa9112-9251-4882-b472-cf2dfcee09d1" providerId="ADAL" clId="{8D50AC21-F659-48A4-B33B-57EC0BF410CC}" dt="2024-03-28T10:35:18.799" v="3001" actId="478"/>
          <ac:picMkLst>
            <pc:docMk/>
            <pc:sldMk cId="1051263168" sldId="271"/>
            <ac:picMk id="5" creationId="{6455A9F4-862A-411C-BA03-8E3FAC430B5A}"/>
          </ac:picMkLst>
        </pc:picChg>
        <pc:picChg chg="add mod">
          <ac:chgData name="Cesar Augusto Lopez Gallego" userId="0dfa9112-9251-4882-b472-cf2dfcee09d1" providerId="ADAL" clId="{8D50AC21-F659-48A4-B33B-57EC0BF410CC}" dt="2024-03-28T10:44:22.329" v="3224" actId="1076"/>
          <ac:picMkLst>
            <pc:docMk/>
            <pc:sldMk cId="1051263168" sldId="271"/>
            <ac:picMk id="7" creationId="{F36F5B7B-7BB0-41F3-8808-8C65AE59FC29}"/>
          </ac:picMkLst>
        </pc:picChg>
        <pc:picChg chg="add mod">
          <ac:chgData name="Cesar Augusto Lopez Gallego" userId="0dfa9112-9251-4882-b472-cf2dfcee09d1" providerId="ADAL" clId="{8D50AC21-F659-48A4-B33B-57EC0BF410CC}" dt="2024-03-28T10:45:08.739" v="3227" actId="1076"/>
          <ac:picMkLst>
            <pc:docMk/>
            <pc:sldMk cId="1051263168" sldId="271"/>
            <ac:picMk id="9" creationId="{EED9C790-9257-4047-8926-8E1A64FB6C7D}"/>
          </ac:picMkLst>
        </pc:picChg>
        <pc:picChg chg="add mod">
          <ac:chgData name="Cesar Augusto Lopez Gallego" userId="0dfa9112-9251-4882-b472-cf2dfcee09d1" providerId="ADAL" clId="{8D50AC21-F659-48A4-B33B-57EC0BF410CC}" dt="2024-03-28T10:45:12.944" v="3228" actId="1076"/>
          <ac:picMkLst>
            <pc:docMk/>
            <pc:sldMk cId="1051263168" sldId="271"/>
            <ac:picMk id="11" creationId="{E006C96B-295D-48DA-9A6C-847AB2617882}"/>
          </ac:picMkLst>
        </pc:picChg>
        <pc:picChg chg="add mod">
          <ac:chgData name="Cesar Augusto Lopez Gallego" userId="0dfa9112-9251-4882-b472-cf2dfcee09d1" providerId="ADAL" clId="{8D50AC21-F659-48A4-B33B-57EC0BF410CC}" dt="2024-03-28T10:45:24.346" v="3232" actId="1076"/>
          <ac:picMkLst>
            <pc:docMk/>
            <pc:sldMk cId="1051263168" sldId="271"/>
            <ac:picMk id="13" creationId="{452EDDE6-1FFA-4F0B-B676-E76C1C22FD1B}"/>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F9170-3460-4096-9544-920981EC06F1}" type="doc">
      <dgm:prSet loTypeId="urn:microsoft.com/office/officeart/2008/layout/PictureStrips" loCatId="list" qsTypeId="urn:microsoft.com/office/officeart/2005/8/quickstyle/simple1" qsCatId="simple" csTypeId="urn:microsoft.com/office/officeart/2005/8/colors/colorful5" csCatId="colorful" phldr="1"/>
      <dgm:spPr/>
      <dgm:t>
        <a:bodyPr/>
        <a:lstStyle/>
        <a:p>
          <a:endParaRPr lang="es-CO"/>
        </a:p>
      </dgm:t>
    </dgm:pt>
    <dgm:pt modelId="{0C76CCC1-0937-4EBF-B7EC-F7E20862D037}">
      <dgm:prSet phldrT="[Texto]"/>
      <dgm:spPr/>
      <dgm:t>
        <a:bodyPr/>
        <a:lstStyle/>
        <a:p>
          <a:r>
            <a:rPr lang="es-ES" dirty="0">
              <a:latin typeface="Titillium Web" panose="00000500000000000000" pitchFamily="2" charset="0"/>
            </a:rPr>
            <a:t>Autenticación</a:t>
          </a:r>
          <a:endParaRPr lang="es-CO" dirty="0">
            <a:latin typeface="Titillium Web" panose="00000500000000000000" pitchFamily="2" charset="0"/>
          </a:endParaRPr>
        </a:p>
      </dgm:t>
    </dgm:pt>
    <dgm:pt modelId="{FE3BFC0E-734E-49EB-8352-CCDB3092A939}" type="parTrans" cxnId="{E998D84A-6C51-4B13-873D-E621CFF147D2}">
      <dgm:prSet/>
      <dgm:spPr/>
      <dgm:t>
        <a:bodyPr/>
        <a:lstStyle/>
        <a:p>
          <a:endParaRPr lang="es-CO"/>
        </a:p>
      </dgm:t>
    </dgm:pt>
    <dgm:pt modelId="{D01D98AA-F1D6-40BA-90B3-DE6AD7FC74E2}" type="sibTrans" cxnId="{E998D84A-6C51-4B13-873D-E621CFF147D2}">
      <dgm:prSet/>
      <dgm:spPr/>
      <dgm:t>
        <a:bodyPr/>
        <a:lstStyle/>
        <a:p>
          <a:endParaRPr lang="es-CO"/>
        </a:p>
      </dgm:t>
    </dgm:pt>
    <dgm:pt modelId="{79D101A3-DE31-4E72-97F7-32B80443051D}">
      <dgm:prSet phldrT="[Texto]"/>
      <dgm:spPr/>
      <dgm:t>
        <a:bodyPr/>
        <a:lstStyle/>
        <a:p>
          <a:r>
            <a:rPr lang="es-ES" dirty="0">
              <a:latin typeface="Titillium Web" panose="00000500000000000000" pitchFamily="2" charset="0"/>
            </a:rPr>
            <a:t>Auditoría</a:t>
          </a:r>
          <a:endParaRPr lang="es-CO" dirty="0">
            <a:latin typeface="Titillium Web" panose="00000500000000000000" pitchFamily="2" charset="0"/>
          </a:endParaRPr>
        </a:p>
      </dgm:t>
    </dgm:pt>
    <dgm:pt modelId="{AB77CEFB-4D47-4A7D-8812-267C78C28A6C}" type="parTrans" cxnId="{D3FEA403-DA66-4762-8B21-E478B80F1EB5}">
      <dgm:prSet/>
      <dgm:spPr/>
      <dgm:t>
        <a:bodyPr/>
        <a:lstStyle/>
        <a:p>
          <a:endParaRPr lang="es-CO"/>
        </a:p>
      </dgm:t>
    </dgm:pt>
    <dgm:pt modelId="{B770A573-DEF0-4BA2-B721-4606B6EC5960}" type="sibTrans" cxnId="{D3FEA403-DA66-4762-8B21-E478B80F1EB5}">
      <dgm:prSet/>
      <dgm:spPr/>
      <dgm:t>
        <a:bodyPr/>
        <a:lstStyle/>
        <a:p>
          <a:endParaRPr lang="es-CO"/>
        </a:p>
      </dgm:t>
    </dgm:pt>
    <dgm:pt modelId="{2E7899FD-C096-461E-860F-DD5311906631}">
      <dgm:prSet phldrT="[Texto]"/>
      <dgm:spPr/>
      <dgm:t>
        <a:bodyPr/>
        <a:lstStyle/>
        <a:p>
          <a:r>
            <a:rPr lang="es-ES" dirty="0">
              <a:latin typeface="Titillium Web" panose="00000500000000000000" pitchFamily="2" charset="0"/>
            </a:rPr>
            <a:t>Operaciones sobre las bases de datos</a:t>
          </a:r>
          <a:endParaRPr lang="es-CO" dirty="0">
            <a:latin typeface="Titillium Web" panose="00000500000000000000" pitchFamily="2" charset="0"/>
          </a:endParaRPr>
        </a:p>
      </dgm:t>
    </dgm:pt>
    <dgm:pt modelId="{499BB620-1B89-450E-BB8A-BFE8C9EDB847}" type="parTrans" cxnId="{A3E65BFD-A342-4474-A086-8682FCF03245}">
      <dgm:prSet/>
      <dgm:spPr/>
      <dgm:t>
        <a:bodyPr/>
        <a:lstStyle/>
        <a:p>
          <a:endParaRPr lang="es-CO"/>
        </a:p>
      </dgm:t>
    </dgm:pt>
    <dgm:pt modelId="{E6033E0A-A567-49F7-A64D-F082078AC45E}" type="sibTrans" cxnId="{A3E65BFD-A342-4474-A086-8682FCF03245}">
      <dgm:prSet/>
      <dgm:spPr/>
      <dgm:t>
        <a:bodyPr/>
        <a:lstStyle/>
        <a:p>
          <a:endParaRPr lang="es-CO"/>
        </a:p>
      </dgm:t>
    </dgm:pt>
    <dgm:pt modelId="{9301F9F2-233B-4CFB-BC60-364E09A0F364}" type="pres">
      <dgm:prSet presAssocID="{F29F9170-3460-4096-9544-920981EC06F1}" presName="Name0" presStyleCnt="0">
        <dgm:presLayoutVars>
          <dgm:dir/>
          <dgm:resizeHandles val="exact"/>
        </dgm:presLayoutVars>
      </dgm:prSet>
      <dgm:spPr/>
    </dgm:pt>
    <dgm:pt modelId="{4F5246C2-4C8B-41E0-A629-417381CB2197}" type="pres">
      <dgm:prSet presAssocID="{0C76CCC1-0937-4EBF-B7EC-F7E20862D037}" presName="composite" presStyleCnt="0"/>
      <dgm:spPr/>
    </dgm:pt>
    <dgm:pt modelId="{4D0C5DCE-774B-4509-8813-78F28AA4C1D0}" type="pres">
      <dgm:prSet presAssocID="{0C76CCC1-0937-4EBF-B7EC-F7E20862D037}" presName="rect1" presStyleLbl="trAlignAcc1" presStyleIdx="0" presStyleCnt="3" custLinFactNeighborX="653">
        <dgm:presLayoutVars>
          <dgm:bulletEnabled val="1"/>
        </dgm:presLayoutVars>
      </dgm:prSet>
      <dgm:spPr/>
    </dgm:pt>
    <dgm:pt modelId="{1DB71343-6ECE-47D3-9677-5A3D7800E4F9}" type="pres">
      <dgm:prSet presAssocID="{0C76CCC1-0937-4EBF-B7EC-F7E20862D037}" presName="rect2"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Bloquear con relleno sólido"/>
        </a:ext>
      </dgm:extLst>
    </dgm:pt>
    <dgm:pt modelId="{42858285-89EE-4D8E-93E9-14131678CC94}" type="pres">
      <dgm:prSet presAssocID="{D01D98AA-F1D6-40BA-90B3-DE6AD7FC74E2}" presName="sibTrans" presStyleCnt="0"/>
      <dgm:spPr/>
    </dgm:pt>
    <dgm:pt modelId="{C3938A7F-8E78-4915-9932-AFC714610543}" type="pres">
      <dgm:prSet presAssocID="{79D101A3-DE31-4E72-97F7-32B80443051D}" presName="composite" presStyleCnt="0"/>
      <dgm:spPr/>
    </dgm:pt>
    <dgm:pt modelId="{F599BAF3-F167-49D2-8AD3-4903C08A64C6}" type="pres">
      <dgm:prSet presAssocID="{79D101A3-DE31-4E72-97F7-32B80443051D}" presName="rect1" presStyleLbl="trAlignAcc1" presStyleIdx="1" presStyleCnt="3">
        <dgm:presLayoutVars>
          <dgm:bulletEnabled val="1"/>
        </dgm:presLayoutVars>
      </dgm:prSet>
      <dgm:spPr/>
    </dgm:pt>
    <dgm:pt modelId="{0AE820D2-A81A-4AD0-A1E4-04B8816F2F73}" type="pres">
      <dgm:prSet presAssocID="{79D101A3-DE31-4E72-97F7-32B80443051D}" presName="rect2"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Lupa con relleno sólido"/>
        </a:ext>
      </dgm:extLst>
    </dgm:pt>
    <dgm:pt modelId="{8F98BD6F-1D76-4E43-BBFF-3A4184A2BE27}" type="pres">
      <dgm:prSet presAssocID="{B770A573-DEF0-4BA2-B721-4606B6EC5960}" presName="sibTrans" presStyleCnt="0"/>
      <dgm:spPr/>
    </dgm:pt>
    <dgm:pt modelId="{0F74047A-A8D9-40EA-8D4F-52450F294DDC}" type="pres">
      <dgm:prSet presAssocID="{2E7899FD-C096-461E-860F-DD5311906631}" presName="composite" presStyleCnt="0"/>
      <dgm:spPr/>
    </dgm:pt>
    <dgm:pt modelId="{7A5D75D7-AC38-4644-BA8A-27BAADB002E4}" type="pres">
      <dgm:prSet presAssocID="{2E7899FD-C096-461E-860F-DD5311906631}" presName="rect1" presStyleLbl="trAlignAcc1" presStyleIdx="2" presStyleCnt="3">
        <dgm:presLayoutVars>
          <dgm:bulletEnabled val="1"/>
        </dgm:presLayoutVars>
      </dgm:prSet>
      <dgm:spPr/>
    </dgm:pt>
    <dgm:pt modelId="{51AD81F6-A232-425C-B696-102B7539DE29}" type="pres">
      <dgm:prSet presAssocID="{2E7899FD-C096-461E-860F-DD5311906631}" presName="rect2"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Base de datos con relleno sólido"/>
        </a:ext>
      </dgm:extLst>
    </dgm:pt>
  </dgm:ptLst>
  <dgm:cxnLst>
    <dgm:cxn modelId="{D3FEA403-DA66-4762-8B21-E478B80F1EB5}" srcId="{F29F9170-3460-4096-9544-920981EC06F1}" destId="{79D101A3-DE31-4E72-97F7-32B80443051D}" srcOrd="1" destOrd="0" parTransId="{AB77CEFB-4D47-4A7D-8812-267C78C28A6C}" sibTransId="{B770A573-DEF0-4BA2-B721-4606B6EC5960}"/>
    <dgm:cxn modelId="{A6C6C029-2D07-440C-BB24-8EC08C960138}" type="presOf" srcId="{0C76CCC1-0937-4EBF-B7EC-F7E20862D037}" destId="{4D0C5DCE-774B-4509-8813-78F28AA4C1D0}" srcOrd="0" destOrd="0" presId="urn:microsoft.com/office/officeart/2008/layout/PictureStrips"/>
    <dgm:cxn modelId="{C4F93F2F-41DF-4CC8-82BE-065441ECE039}" type="presOf" srcId="{2E7899FD-C096-461E-860F-DD5311906631}" destId="{7A5D75D7-AC38-4644-BA8A-27BAADB002E4}" srcOrd="0" destOrd="0" presId="urn:microsoft.com/office/officeart/2008/layout/PictureStrips"/>
    <dgm:cxn modelId="{B203EF63-4288-4504-B226-7084FEA64A95}" type="presOf" srcId="{79D101A3-DE31-4E72-97F7-32B80443051D}" destId="{F599BAF3-F167-49D2-8AD3-4903C08A64C6}" srcOrd="0" destOrd="0" presId="urn:microsoft.com/office/officeart/2008/layout/PictureStrips"/>
    <dgm:cxn modelId="{E02D0449-DB1B-4D01-AE50-2D2A1B985191}" type="presOf" srcId="{F29F9170-3460-4096-9544-920981EC06F1}" destId="{9301F9F2-233B-4CFB-BC60-364E09A0F364}" srcOrd="0" destOrd="0" presId="urn:microsoft.com/office/officeart/2008/layout/PictureStrips"/>
    <dgm:cxn modelId="{E998D84A-6C51-4B13-873D-E621CFF147D2}" srcId="{F29F9170-3460-4096-9544-920981EC06F1}" destId="{0C76CCC1-0937-4EBF-B7EC-F7E20862D037}" srcOrd="0" destOrd="0" parTransId="{FE3BFC0E-734E-49EB-8352-CCDB3092A939}" sibTransId="{D01D98AA-F1D6-40BA-90B3-DE6AD7FC74E2}"/>
    <dgm:cxn modelId="{A3E65BFD-A342-4474-A086-8682FCF03245}" srcId="{F29F9170-3460-4096-9544-920981EC06F1}" destId="{2E7899FD-C096-461E-860F-DD5311906631}" srcOrd="2" destOrd="0" parTransId="{499BB620-1B89-450E-BB8A-BFE8C9EDB847}" sibTransId="{E6033E0A-A567-49F7-A64D-F082078AC45E}"/>
    <dgm:cxn modelId="{3EBAF87F-C15C-422D-B2E6-FA57FAC2D42B}" type="presParOf" srcId="{9301F9F2-233B-4CFB-BC60-364E09A0F364}" destId="{4F5246C2-4C8B-41E0-A629-417381CB2197}" srcOrd="0" destOrd="0" presId="urn:microsoft.com/office/officeart/2008/layout/PictureStrips"/>
    <dgm:cxn modelId="{412BF05D-5712-42D3-A610-CD34EA4F816C}" type="presParOf" srcId="{4F5246C2-4C8B-41E0-A629-417381CB2197}" destId="{4D0C5DCE-774B-4509-8813-78F28AA4C1D0}" srcOrd="0" destOrd="0" presId="urn:microsoft.com/office/officeart/2008/layout/PictureStrips"/>
    <dgm:cxn modelId="{EF365EF6-7EBB-46E7-83CB-CA3636B28CC8}" type="presParOf" srcId="{4F5246C2-4C8B-41E0-A629-417381CB2197}" destId="{1DB71343-6ECE-47D3-9677-5A3D7800E4F9}" srcOrd="1" destOrd="0" presId="urn:microsoft.com/office/officeart/2008/layout/PictureStrips"/>
    <dgm:cxn modelId="{2E2DF047-E669-4E06-986D-07EF0F25AA3B}" type="presParOf" srcId="{9301F9F2-233B-4CFB-BC60-364E09A0F364}" destId="{42858285-89EE-4D8E-93E9-14131678CC94}" srcOrd="1" destOrd="0" presId="urn:microsoft.com/office/officeart/2008/layout/PictureStrips"/>
    <dgm:cxn modelId="{4263D6E3-619A-4D81-86C7-B40FCF4CD6FE}" type="presParOf" srcId="{9301F9F2-233B-4CFB-BC60-364E09A0F364}" destId="{C3938A7F-8E78-4915-9932-AFC714610543}" srcOrd="2" destOrd="0" presId="urn:microsoft.com/office/officeart/2008/layout/PictureStrips"/>
    <dgm:cxn modelId="{824223E1-FF5F-4F3D-83CE-53DC91610CB1}" type="presParOf" srcId="{C3938A7F-8E78-4915-9932-AFC714610543}" destId="{F599BAF3-F167-49D2-8AD3-4903C08A64C6}" srcOrd="0" destOrd="0" presId="urn:microsoft.com/office/officeart/2008/layout/PictureStrips"/>
    <dgm:cxn modelId="{F372A21A-EA33-4376-ABF2-42247F21D43F}" type="presParOf" srcId="{C3938A7F-8E78-4915-9932-AFC714610543}" destId="{0AE820D2-A81A-4AD0-A1E4-04B8816F2F73}" srcOrd="1" destOrd="0" presId="urn:microsoft.com/office/officeart/2008/layout/PictureStrips"/>
    <dgm:cxn modelId="{6FD0A1E0-9C14-476E-8442-0900FAC21755}" type="presParOf" srcId="{9301F9F2-233B-4CFB-BC60-364E09A0F364}" destId="{8F98BD6F-1D76-4E43-BBFF-3A4184A2BE27}" srcOrd="3" destOrd="0" presId="urn:microsoft.com/office/officeart/2008/layout/PictureStrips"/>
    <dgm:cxn modelId="{001BF50B-06B9-4E0F-8147-FB0F624EE684}" type="presParOf" srcId="{9301F9F2-233B-4CFB-BC60-364E09A0F364}" destId="{0F74047A-A8D9-40EA-8D4F-52450F294DDC}" srcOrd="4" destOrd="0" presId="urn:microsoft.com/office/officeart/2008/layout/PictureStrips"/>
    <dgm:cxn modelId="{E99E3F3F-0D6F-450C-85FE-1EB745990FCD}" type="presParOf" srcId="{0F74047A-A8D9-40EA-8D4F-52450F294DDC}" destId="{7A5D75D7-AC38-4644-BA8A-27BAADB002E4}" srcOrd="0" destOrd="0" presId="urn:microsoft.com/office/officeart/2008/layout/PictureStrips"/>
    <dgm:cxn modelId="{1923FDDC-DA82-4068-80CB-A5CB431DFDE8}" type="presParOf" srcId="{0F74047A-A8D9-40EA-8D4F-52450F294DDC}" destId="{51AD81F6-A232-425C-B696-102B7539DE29}"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rtlCol="0"/>
        <a:lstStyle/>
        <a:p>
          <a:pPr rtl="0">
            <a:lnSpc>
              <a:spcPct val="100000"/>
            </a:lnSpc>
          </a:pPr>
          <a:r>
            <a:rPr lang="es-ES" noProof="0" dirty="0">
              <a:latin typeface="Titillium Web" panose="00000500000000000000" pitchFamily="2" charset="0"/>
            </a:rPr>
            <a:t>Aplicación Local</a:t>
          </a:r>
        </a:p>
      </dgm:t>
    </dgm:pt>
    <dgm:pt modelId="{9617668C-C38C-4017-8DDF-37855B15D110}" type="parTrans" cxnId="{C4BA385D-31ED-40EF-A5D6-98DFBA64E71A}">
      <dgm:prSet/>
      <dgm:spPr/>
      <dgm:t>
        <a:bodyPr rtlCol="0"/>
        <a:lstStyle/>
        <a:p>
          <a:pPr rtl="0"/>
          <a:endParaRPr lang="es-ES" noProof="0" dirty="0"/>
        </a:p>
      </dgm:t>
    </dgm:pt>
    <dgm:pt modelId="{0C95B389-AC0C-4055-9AA3-38815EFC8B0A}" type="sibTrans" cxnId="{C4BA385D-31ED-40EF-A5D6-98DFBA64E71A}">
      <dgm:prSet/>
      <dgm:spPr/>
      <dgm:t>
        <a:bodyPr rtlCol="0"/>
        <a:lstStyle/>
        <a:p>
          <a:pPr rtl="0"/>
          <a:endParaRPr lang="es-ES" noProof="0" dirty="0"/>
        </a:p>
      </dgm:t>
    </dgm:pt>
    <dgm:pt modelId="{91A66877-AC1C-46D9-BF2C-6024B638DEA9}">
      <dgm:prSet phldrT="[Text]"/>
      <dgm:spPr/>
      <dgm:t>
        <a:bodyPr rtlCol="0"/>
        <a:lstStyle/>
        <a:p>
          <a:pPr rtl="0">
            <a:lnSpc>
              <a:spcPct val="100000"/>
            </a:lnSpc>
          </a:pPr>
          <a:r>
            <a:rPr lang="es-ES" noProof="0" dirty="0">
              <a:latin typeface="Titillium Web" panose="00000500000000000000" pitchFamily="2" charset="0"/>
            </a:rPr>
            <a:t>Aplicación Web</a:t>
          </a:r>
        </a:p>
      </dgm:t>
    </dgm:pt>
    <dgm:pt modelId="{913FED05-DF41-48A7-B1F8-81937A468EF9}" type="parTrans" cxnId="{7F0DAB6F-9257-4F2D-B31A-3418F73F6952}">
      <dgm:prSet/>
      <dgm:spPr/>
      <dgm:t>
        <a:bodyPr rtlCol="0"/>
        <a:lstStyle/>
        <a:p>
          <a:pPr rtl="0"/>
          <a:endParaRPr lang="es-ES" noProof="0" dirty="0"/>
        </a:p>
      </dgm:t>
    </dgm:pt>
    <dgm:pt modelId="{BFCE4A28-C381-46FF-935A-B11534EF7D87}" type="sibTrans" cxnId="{7F0DAB6F-9257-4F2D-B31A-3418F73F6952}">
      <dgm:prSet/>
      <dgm:spPr/>
      <dgm:t>
        <a:bodyPr rtlCol="0"/>
        <a:lstStyle/>
        <a:p>
          <a:pPr rtl="0"/>
          <a:endParaRPr lang="es-ES" noProof="0" dirty="0"/>
        </a:p>
      </dgm:t>
    </dgm:pt>
    <dgm:pt modelId="{76CC3289-2662-43F0-A3C6-BA04A135F08C}">
      <dgm:prSet phldrT="[Text]"/>
      <dgm:spPr/>
      <dgm:t>
        <a:bodyPr rtlCol="0"/>
        <a:lstStyle/>
        <a:p>
          <a:pPr rtl="0">
            <a:lnSpc>
              <a:spcPct val="100000"/>
            </a:lnSpc>
          </a:pPr>
          <a:r>
            <a:rPr lang="es-ES" noProof="0" dirty="0">
              <a:latin typeface="Titillium Web" panose="00000500000000000000" pitchFamily="2" charset="0"/>
            </a:rPr>
            <a:t>App Móviles</a:t>
          </a:r>
        </a:p>
      </dgm:t>
    </dgm:pt>
    <dgm:pt modelId="{D46DB4DA-1442-4ECE-89FE-BBB1E3489E3D}" type="parTrans" cxnId="{0400886E-8A1A-44C2-95A7-DB0EF4911494}">
      <dgm:prSet/>
      <dgm:spPr/>
      <dgm:t>
        <a:bodyPr rtlCol="0"/>
        <a:lstStyle/>
        <a:p>
          <a:pPr rtl="0"/>
          <a:endParaRPr lang="es-ES" noProof="0" dirty="0"/>
        </a:p>
      </dgm:t>
    </dgm:pt>
    <dgm:pt modelId="{FA28C9D6-476E-43CD-BA23-D6D990FD78D0}" type="sibTrans" cxnId="{0400886E-8A1A-44C2-95A7-DB0EF4911494}">
      <dgm:prSet/>
      <dgm:spPr/>
      <dgm:t>
        <a:bodyPr rtlCol="0"/>
        <a:lstStyle/>
        <a:p>
          <a:pPr rtl="0"/>
          <a:endParaRPr lang="es-ES"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96693" custScaleY="128613"/>
      <dgm:spPr>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5000" r="-5000"/>
          </a:stretch>
        </a:blipFill>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96818" custScaleY="128613"/>
      <dgm:spPr>
        <a:blipFill>
          <a:blip xmlns:r="http://schemas.openxmlformats.org/officeDocument/2006/relationships" r:embed="rId2">
            <a:duotone>
              <a:schemeClr val="accent3">
                <a:hueOff val="0"/>
                <a:satOff val="0"/>
                <a:lumOff val="0"/>
                <a:alphaOff val="0"/>
                <a:shade val="20000"/>
                <a:satMod val="200000"/>
              </a:schemeClr>
              <a:schemeClr val="accent3">
                <a:hueOff val="0"/>
                <a:satOff val="0"/>
                <a:lumOff val="0"/>
                <a:alphaOff val="0"/>
                <a:tint val="12000"/>
                <a:satMod val="190000"/>
              </a:schemeClr>
            </a:duotone>
          </a:blip>
          <a:srcRect/>
          <a:stretch>
            <a:fillRect l="-25000" r="-25000"/>
          </a:stretch>
        </a:blipFill>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20059" custScaleY="140080"/>
      <dgm:spPr>
        <a:blipFill>
          <a:blip xmlns:r="http://schemas.openxmlformats.org/officeDocument/2006/relationships" r:embed="rId3">
            <a:duotone>
              <a:schemeClr val="accent4">
                <a:hueOff val="0"/>
                <a:satOff val="0"/>
                <a:lumOff val="0"/>
                <a:alphaOff val="0"/>
                <a:shade val="20000"/>
                <a:satMod val="200000"/>
              </a:schemeClr>
              <a:schemeClr val="accent4">
                <a:hueOff val="0"/>
                <a:satOff val="0"/>
                <a:lumOff val="0"/>
                <a:alphaOff val="0"/>
                <a:tint val="12000"/>
                <a:satMod val="190000"/>
              </a:schemeClr>
            </a:duotone>
          </a:blip>
          <a:srcRect/>
          <a:stretch>
            <a:fillRect l="-25000" r="-25000"/>
          </a:stretch>
        </a:blipFill>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51C9C716-0C8A-4862-A43F-A9047F6A6ECE}"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39634AD-5727-49C2-9E58-EB6075215446}" type="presOf" srcId="{91A66877-AC1C-46D9-BF2C-6024B638DEA9}" destId="{55120873-6F5C-4053-8EAD-6287A7F1097E}" srcOrd="0" destOrd="0" presId="urn:microsoft.com/office/officeart/2018/2/layout/IconLabelList"/>
    <dgm:cxn modelId="{05A920DF-F275-442A-AE4E-321A812BD608}" type="presOf" srcId="{7D9C16A6-8C48-4165-8DAF-8C957C12A8FA}" destId="{8994D886-A75F-411A-A9D7-D31991FF12BD}"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C5DCE-774B-4509-8813-78F28AA4C1D0}">
      <dsp:nvSpPr>
        <dsp:cNvPr id="0" name=""/>
        <dsp:cNvSpPr/>
      </dsp:nvSpPr>
      <dsp:spPr>
        <a:xfrm>
          <a:off x="1627607" y="220070"/>
          <a:ext cx="3071712" cy="959910"/>
        </a:xfrm>
        <a:prstGeom prst="rect">
          <a:avLst/>
        </a:prstGeom>
        <a:solidFill>
          <a:schemeClr val="lt1">
            <a:alpha val="40000"/>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179"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latin typeface="Titillium Web" panose="00000500000000000000" pitchFamily="2" charset="0"/>
            </a:rPr>
            <a:t>Autenticación</a:t>
          </a:r>
          <a:endParaRPr lang="es-CO" sz="2200" kern="1200" dirty="0">
            <a:latin typeface="Titillium Web" panose="00000500000000000000" pitchFamily="2" charset="0"/>
          </a:endParaRPr>
        </a:p>
      </dsp:txBody>
      <dsp:txXfrm>
        <a:off x="1627607" y="220070"/>
        <a:ext cx="3071712" cy="959910"/>
      </dsp:txXfrm>
    </dsp:sp>
    <dsp:sp modelId="{1DB71343-6ECE-47D3-9677-5A3D7800E4F9}">
      <dsp:nvSpPr>
        <dsp:cNvPr id="0" name=""/>
        <dsp:cNvSpPr/>
      </dsp:nvSpPr>
      <dsp:spPr>
        <a:xfrm>
          <a:off x="1479560" y="81416"/>
          <a:ext cx="671937" cy="100790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99BAF3-F167-49D2-8AD3-4903C08A64C6}">
      <dsp:nvSpPr>
        <dsp:cNvPr id="0" name=""/>
        <dsp:cNvSpPr/>
      </dsp:nvSpPr>
      <dsp:spPr>
        <a:xfrm>
          <a:off x="1607548" y="1428490"/>
          <a:ext cx="3071712" cy="959910"/>
        </a:xfrm>
        <a:prstGeom prst="rect">
          <a:avLst/>
        </a:prstGeom>
        <a:solidFill>
          <a:schemeClr val="lt1">
            <a:alpha val="40000"/>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179"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latin typeface="Titillium Web" panose="00000500000000000000" pitchFamily="2" charset="0"/>
            </a:rPr>
            <a:t>Auditoría</a:t>
          </a:r>
          <a:endParaRPr lang="es-CO" sz="2200" kern="1200" dirty="0">
            <a:latin typeface="Titillium Web" panose="00000500000000000000" pitchFamily="2" charset="0"/>
          </a:endParaRPr>
        </a:p>
      </dsp:txBody>
      <dsp:txXfrm>
        <a:off x="1607548" y="1428490"/>
        <a:ext cx="3071712" cy="959910"/>
      </dsp:txXfrm>
    </dsp:sp>
    <dsp:sp modelId="{0AE820D2-A81A-4AD0-A1E4-04B8816F2F73}">
      <dsp:nvSpPr>
        <dsp:cNvPr id="0" name=""/>
        <dsp:cNvSpPr/>
      </dsp:nvSpPr>
      <dsp:spPr>
        <a:xfrm>
          <a:off x="1479560" y="1289837"/>
          <a:ext cx="671937" cy="100790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5D75D7-AC38-4644-BA8A-27BAADB002E4}">
      <dsp:nvSpPr>
        <dsp:cNvPr id="0" name=""/>
        <dsp:cNvSpPr/>
      </dsp:nvSpPr>
      <dsp:spPr>
        <a:xfrm>
          <a:off x="1607548" y="2636910"/>
          <a:ext cx="3071712" cy="959910"/>
        </a:xfrm>
        <a:prstGeom prst="rect">
          <a:avLst/>
        </a:prstGeom>
        <a:solidFill>
          <a:schemeClr val="lt1">
            <a:alpha val="40000"/>
            <a:hueOff val="0"/>
            <a:satOff val="0"/>
            <a:lumOff val="0"/>
            <a:alphaOff val="0"/>
          </a:schemeClr>
        </a:solidFill>
        <a:ln w="12700"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179" tIns="83820" rIns="83820" bIns="83820" numCol="1" spcCol="1270" anchor="ctr" anchorCtr="0">
          <a:noAutofit/>
        </a:bodyPr>
        <a:lstStyle/>
        <a:p>
          <a:pPr marL="0" lvl="0" indent="0" algn="l" defTabSz="977900">
            <a:lnSpc>
              <a:spcPct val="90000"/>
            </a:lnSpc>
            <a:spcBef>
              <a:spcPct val="0"/>
            </a:spcBef>
            <a:spcAft>
              <a:spcPct val="35000"/>
            </a:spcAft>
            <a:buNone/>
          </a:pPr>
          <a:r>
            <a:rPr lang="es-ES" sz="2200" kern="1200" dirty="0">
              <a:latin typeface="Titillium Web" panose="00000500000000000000" pitchFamily="2" charset="0"/>
            </a:rPr>
            <a:t>Operaciones sobre las bases de datos</a:t>
          </a:r>
          <a:endParaRPr lang="es-CO" sz="2200" kern="1200" dirty="0">
            <a:latin typeface="Titillium Web" panose="00000500000000000000" pitchFamily="2" charset="0"/>
          </a:endParaRPr>
        </a:p>
      </dsp:txBody>
      <dsp:txXfrm>
        <a:off x="1607548" y="2636910"/>
        <a:ext cx="3071712" cy="959910"/>
      </dsp:txXfrm>
    </dsp:sp>
    <dsp:sp modelId="{51AD81F6-A232-425C-B696-102B7539DE29}">
      <dsp:nvSpPr>
        <dsp:cNvPr id="0" name=""/>
        <dsp:cNvSpPr/>
      </dsp:nvSpPr>
      <dsp:spPr>
        <a:xfrm>
          <a:off x="1479560" y="2498257"/>
          <a:ext cx="671937" cy="100790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874034" y="395908"/>
          <a:ext cx="1154396" cy="1587997"/>
        </a:xfrm>
        <a:prstGeom prst="rect">
          <a:avLst/>
        </a:prstGeom>
        <a:blipFill>
          <a:blip xmlns:r="http://schemas.openxmlformats.org/officeDocument/2006/relationships" r:embed="rId1">
            <a:duotone>
              <a:schemeClr val="accent2">
                <a:hueOff val="0"/>
                <a:satOff val="0"/>
                <a:lumOff val="0"/>
                <a:alphaOff val="0"/>
                <a:shade val="20000"/>
                <a:satMod val="200000"/>
              </a:schemeClr>
              <a:schemeClr val="accent2">
                <a:hueOff val="0"/>
                <a:satOff val="0"/>
                <a:lumOff val="0"/>
                <a:alphaOff val="0"/>
                <a:tint val="12000"/>
                <a:satMod val="190000"/>
              </a:schemeClr>
            </a:duotone>
          </a:blip>
          <a:srcRect/>
          <a:stretch>
            <a:fillRect l="-5000" r="-5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79332" y="2152343"/>
          <a:ext cx="27437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422400" rtl="0">
            <a:lnSpc>
              <a:spcPct val="100000"/>
            </a:lnSpc>
            <a:spcBef>
              <a:spcPct val="0"/>
            </a:spcBef>
            <a:spcAft>
              <a:spcPct val="35000"/>
            </a:spcAft>
            <a:buNone/>
          </a:pPr>
          <a:r>
            <a:rPr lang="es-ES" sz="3200" kern="1200" noProof="0" dirty="0">
              <a:latin typeface="Titillium Web" panose="00000500000000000000" pitchFamily="2" charset="0"/>
            </a:rPr>
            <a:t>Aplicación Local</a:t>
          </a:r>
        </a:p>
      </dsp:txBody>
      <dsp:txXfrm>
        <a:off x="79332" y="2152343"/>
        <a:ext cx="2743799" cy="720000"/>
      </dsp:txXfrm>
    </dsp:sp>
    <dsp:sp modelId="{CE9DF0E8-B0DE-4E1E-9FF4-6006AD8428DB}">
      <dsp:nvSpPr>
        <dsp:cNvPr id="0" name=""/>
        <dsp:cNvSpPr/>
      </dsp:nvSpPr>
      <dsp:spPr>
        <a:xfrm>
          <a:off x="4077485" y="395908"/>
          <a:ext cx="1195421" cy="1587997"/>
        </a:xfrm>
        <a:prstGeom prst="rect">
          <a:avLst/>
        </a:prstGeom>
        <a:blipFill>
          <a:blip xmlns:r="http://schemas.openxmlformats.org/officeDocument/2006/relationships" r:embed="rId2">
            <a:duotone>
              <a:schemeClr val="accent3">
                <a:hueOff val="0"/>
                <a:satOff val="0"/>
                <a:lumOff val="0"/>
                <a:alphaOff val="0"/>
                <a:shade val="20000"/>
                <a:satMod val="200000"/>
              </a:schemeClr>
              <a:schemeClr val="accent3">
                <a:hueOff val="0"/>
                <a:satOff val="0"/>
                <a:lumOff val="0"/>
                <a:alphaOff val="0"/>
                <a:tint val="12000"/>
                <a:satMod val="190000"/>
              </a:schemeClr>
            </a:duotone>
          </a:blip>
          <a:srcRect/>
          <a:stretch>
            <a:fillRect l="-25000" r="-25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303296" y="2152343"/>
          <a:ext cx="27437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422400" rtl="0">
            <a:lnSpc>
              <a:spcPct val="100000"/>
            </a:lnSpc>
            <a:spcBef>
              <a:spcPct val="0"/>
            </a:spcBef>
            <a:spcAft>
              <a:spcPct val="35000"/>
            </a:spcAft>
            <a:buNone/>
          </a:pPr>
          <a:r>
            <a:rPr lang="es-ES" sz="3200" kern="1200" noProof="0" dirty="0">
              <a:latin typeface="Titillium Web" panose="00000500000000000000" pitchFamily="2" charset="0"/>
            </a:rPr>
            <a:t>Aplicación Web</a:t>
          </a:r>
        </a:p>
      </dsp:txBody>
      <dsp:txXfrm>
        <a:off x="3303296" y="2152343"/>
        <a:ext cx="2743799" cy="720000"/>
      </dsp:txXfrm>
    </dsp:sp>
    <dsp:sp modelId="{6DB1FE51-13D0-4A38-AD6E-48D4371A1AF3}">
      <dsp:nvSpPr>
        <dsp:cNvPr id="0" name=""/>
        <dsp:cNvSpPr/>
      </dsp:nvSpPr>
      <dsp:spPr>
        <a:xfrm>
          <a:off x="7157970" y="360512"/>
          <a:ext cx="1482380" cy="1729581"/>
        </a:xfrm>
        <a:prstGeom prst="rect">
          <a:avLst/>
        </a:prstGeom>
        <a:blipFill>
          <a:blip xmlns:r="http://schemas.openxmlformats.org/officeDocument/2006/relationships" r:embed="rId3">
            <a:duotone>
              <a:schemeClr val="accent4">
                <a:hueOff val="0"/>
                <a:satOff val="0"/>
                <a:lumOff val="0"/>
                <a:alphaOff val="0"/>
                <a:shade val="20000"/>
                <a:satMod val="200000"/>
              </a:schemeClr>
              <a:schemeClr val="accent4">
                <a:hueOff val="0"/>
                <a:satOff val="0"/>
                <a:lumOff val="0"/>
                <a:alphaOff val="0"/>
                <a:tint val="12000"/>
                <a:satMod val="190000"/>
              </a:schemeClr>
            </a:duotone>
          </a:blip>
          <a:srcRect/>
          <a:stretch>
            <a:fillRect l="-25000" r="-25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6527260" y="2187739"/>
          <a:ext cx="274379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422400" rtl="0">
            <a:lnSpc>
              <a:spcPct val="100000"/>
            </a:lnSpc>
            <a:spcBef>
              <a:spcPct val="0"/>
            </a:spcBef>
            <a:spcAft>
              <a:spcPct val="35000"/>
            </a:spcAft>
            <a:buNone/>
          </a:pPr>
          <a:r>
            <a:rPr lang="es-ES" sz="3200" kern="1200" noProof="0" dirty="0">
              <a:latin typeface="Titillium Web" panose="00000500000000000000" pitchFamily="2" charset="0"/>
            </a:rPr>
            <a:t>App Móviles</a:t>
          </a:r>
        </a:p>
      </dsp:txBody>
      <dsp:txXfrm>
        <a:off x="6527260" y="2187739"/>
        <a:ext cx="2743799" cy="720000"/>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18/04/2024</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18/04/2024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4</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14</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18/04/2024</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18/04/2024</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18/04/2024</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18/04/2024</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18/04/2024</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18/04/2024</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18/04/2024</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18/04/2024</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18/04/2024</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18/04/2024</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18/04/2024</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18/04/2024</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a:solidFill>
                  <a:schemeClr val="bg1"/>
                </a:solidFill>
              </a:rPr>
              <a:t>Programación orientada a aspectos</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fontScale="70000" lnSpcReduction="20000"/>
          </a:bodyPr>
          <a:lstStyle/>
          <a:p>
            <a:pPr algn="r" rtl="0"/>
            <a:r>
              <a:rPr lang="es-ES" dirty="0">
                <a:solidFill>
                  <a:srgbClr val="7CEBFF"/>
                </a:solidFill>
              </a:rPr>
              <a:t>Profesor: Cesar augusto López gallego</a:t>
            </a:r>
          </a:p>
          <a:p>
            <a:pPr algn="r" rtl="0"/>
            <a:r>
              <a:rPr lang="es-ES" dirty="0">
                <a:solidFill>
                  <a:srgbClr val="7CEBFF"/>
                </a:solidFill>
              </a:rPr>
              <a:t>Paradigmas de programación</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83957A-FD42-4B46-A3CC-25C56471B242}"/>
              </a:ext>
            </a:extLst>
          </p:cNvPr>
          <p:cNvSpPr>
            <a:spLocks noGrp="1"/>
          </p:cNvSpPr>
          <p:nvPr>
            <p:ph type="title"/>
          </p:nvPr>
        </p:nvSpPr>
        <p:spPr/>
        <p:txBody>
          <a:bodyPr/>
          <a:lstStyle/>
          <a:p>
            <a:r>
              <a:rPr lang="es-ES" dirty="0"/>
              <a:t>Conceptos de </a:t>
            </a:r>
            <a:r>
              <a:rPr lang="es-ES" dirty="0" err="1"/>
              <a:t>aop</a:t>
            </a:r>
            <a:endParaRPr lang="es-CO" dirty="0"/>
          </a:p>
        </p:txBody>
      </p:sp>
      <p:sp>
        <p:nvSpPr>
          <p:cNvPr id="3" name="Marcador de contenido 2">
            <a:extLst>
              <a:ext uri="{FF2B5EF4-FFF2-40B4-BE49-F238E27FC236}">
                <a16:creationId xmlns:a16="http://schemas.microsoft.com/office/drawing/2014/main" id="{034E1A96-8A7B-4F0A-87E8-E3981E1326A1}"/>
              </a:ext>
            </a:extLst>
          </p:cNvPr>
          <p:cNvSpPr>
            <a:spLocks noGrp="1"/>
          </p:cNvSpPr>
          <p:nvPr>
            <p:ph idx="1"/>
          </p:nvPr>
        </p:nvSpPr>
        <p:spPr/>
        <p:txBody>
          <a:bodyPr anchor="t">
            <a:normAutofit/>
          </a:bodyPr>
          <a:lstStyle/>
          <a:p>
            <a:pPr algn="just">
              <a:buFont typeface="+mj-lt"/>
              <a:buAutoNum type="arabicPeriod"/>
            </a:pPr>
            <a:r>
              <a:rPr lang="es-ES" b="1" i="0" dirty="0">
                <a:solidFill>
                  <a:srgbClr val="303030"/>
                </a:solidFill>
                <a:effectLst/>
                <a:latin typeface="Titillium Web" panose="00000500000000000000" pitchFamily="2" charset="0"/>
              </a:rPr>
              <a:t>Puntos de unión: </a:t>
            </a:r>
            <a:r>
              <a:rPr lang="es-ES" i="0" dirty="0">
                <a:solidFill>
                  <a:srgbClr val="303030"/>
                </a:solidFill>
                <a:effectLst/>
                <a:latin typeface="Titillium Web" panose="00000500000000000000" pitchFamily="2" charset="0"/>
              </a:rPr>
              <a:t>puntos específicos en la ejecución de un programa, como la invocación de un método o el manejo de una excepción</a:t>
            </a:r>
            <a:endParaRPr lang="es-ES" b="1" i="0" dirty="0">
              <a:solidFill>
                <a:srgbClr val="303030"/>
              </a:solidFill>
              <a:effectLst/>
              <a:latin typeface="Titillium Web" panose="00000500000000000000" pitchFamily="2" charset="0"/>
            </a:endParaRPr>
          </a:p>
          <a:p>
            <a:pPr algn="just">
              <a:buFont typeface="+mj-lt"/>
              <a:buAutoNum type="arabicPeriod"/>
            </a:pPr>
            <a:r>
              <a:rPr lang="es-ES" b="1" i="0" dirty="0">
                <a:solidFill>
                  <a:srgbClr val="303030"/>
                </a:solidFill>
                <a:effectLst/>
                <a:latin typeface="Titillium Web" panose="00000500000000000000" pitchFamily="2" charset="0"/>
              </a:rPr>
              <a:t>Aspecto (</a:t>
            </a:r>
            <a:r>
              <a:rPr lang="es-ES" b="1" i="1" dirty="0" err="1">
                <a:solidFill>
                  <a:srgbClr val="303030"/>
                </a:solidFill>
                <a:effectLst/>
                <a:latin typeface="Titillium Web" panose="00000500000000000000" pitchFamily="2" charset="0"/>
              </a:rPr>
              <a:t>aspect</a:t>
            </a:r>
            <a:r>
              <a:rPr lang="es-ES" b="1" i="0" dirty="0">
                <a:solidFill>
                  <a:srgbClr val="303030"/>
                </a:solidFill>
                <a:effectLst/>
                <a:latin typeface="Titillium Web" panose="00000500000000000000" pitchFamily="2" charset="0"/>
              </a:rPr>
              <a:t>)</a:t>
            </a:r>
            <a:r>
              <a:rPr lang="es-ES" b="0" i="0" dirty="0">
                <a:solidFill>
                  <a:srgbClr val="303030"/>
                </a:solidFill>
                <a:effectLst/>
                <a:latin typeface="Titillium Web" panose="00000500000000000000" pitchFamily="2" charset="0"/>
              </a:rPr>
              <a:t>: funcionalidad transversal (se repetirá a lo largo del sistema) que será implementada de forma separada. Es el concepto principal del paradigma puesto que representa la sección de código que se separó del resto del programa.</a:t>
            </a:r>
          </a:p>
          <a:p>
            <a:pPr algn="just">
              <a:buFont typeface="+mj-lt"/>
              <a:buAutoNum type="arabicPeriod"/>
            </a:pPr>
            <a:r>
              <a:rPr lang="es-ES" b="1" i="0" dirty="0">
                <a:solidFill>
                  <a:srgbClr val="303030"/>
                </a:solidFill>
                <a:effectLst/>
                <a:latin typeface="Titillium Web" panose="00000500000000000000" pitchFamily="2" charset="0"/>
              </a:rPr>
              <a:t>Consejo (</a:t>
            </a:r>
            <a:r>
              <a:rPr lang="es-ES" b="1" i="1" dirty="0" err="1">
                <a:solidFill>
                  <a:srgbClr val="303030"/>
                </a:solidFill>
                <a:effectLst/>
                <a:latin typeface="Titillium Web" panose="00000500000000000000" pitchFamily="2" charset="0"/>
              </a:rPr>
              <a:t>advice</a:t>
            </a:r>
            <a:r>
              <a:rPr lang="es-ES" b="1" i="0" dirty="0">
                <a:solidFill>
                  <a:srgbClr val="303030"/>
                </a:solidFill>
                <a:effectLst/>
                <a:latin typeface="Titillium Web" panose="00000500000000000000" pitchFamily="2" charset="0"/>
              </a:rPr>
              <a:t>)</a:t>
            </a:r>
            <a:r>
              <a:rPr lang="es-ES" b="0" i="0" dirty="0">
                <a:solidFill>
                  <a:srgbClr val="303030"/>
                </a:solidFill>
                <a:effectLst/>
                <a:latin typeface="Titillium Web" panose="00000500000000000000" pitchFamily="2" charset="0"/>
              </a:rPr>
              <a:t>: es el código que ejecutará el aspecto (cuerpo del algoritmo).</a:t>
            </a:r>
          </a:p>
          <a:p>
            <a:pPr algn="just">
              <a:buFont typeface="+mj-lt"/>
              <a:buAutoNum type="arabicPeriod"/>
            </a:pPr>
            <a:r>
              <a:rPr lang="es-ES" b="1" i="0" dirty="0">
                <a:solidFill>
                  <a:srgbClr val="303030"/>
                </a:solidFill>
                <a:effectLst/>
                <a:latin typeface="Titillium Web" panose="00000500000000000000" pitchFamily="2" charset="0"/>
              </a:rPr>
              <a:t>Punto de corte (</a:t>
            </a:r>
            <a:r>
              <a:rPr lang="es-ES" b="1" i="1" dirty="0" err="1">
                <a:solidFill>
                  <a:srgbClr val="303030"/>
                </a:solidFill>
                <a:effectLst/>
                <a:latin typeface="Titillium Web" panose="00000500000000000000" pitchFamily="2" charset="0"/>
              </a:rPr>
              <a:t>pointcut</a:t>
            </a:r>
            <a:r>
              <a:rPr lang="es-ES" b="1" i="0" dirty="0">
                <a:solidFill>
                  <a:srgbClr val="303030"/>
                </a:solidFill>
                <a:effectLst/>
                <a:latin typeface="Titillium Web" panose="00000500000000000000" pitchFamily="2" charset="0"/>
              </a:rPr>
              <a:t>)</a:t>
            </a:r>
            <a:r>
              <a:rPr lang="es-ES" b="0" i="0" dirty="0">
                <a:solidFill>
                  <a:srgbClr val="303030"/>
                </a:solidFill>
                <a:effectLst/>
                <a:latin typeface="Titillium Web" panose="00000500000000000000" pitchFamily="2" charset="0"/>
              </a:rPr>
              <a:t>: es el que se encarga de especificar mediante expresiones regulares (</a:t>
            </a:r>
            <a:r>
              <a:rPr lang="es-ES" b="0" i="1" dirty="0" err="1">
                <a:solidFill>
                  <a:srgbClr val="303030"/>
                </a:solidFill>
                <a:effectLst/>
                <a:latin typeface="Titillium Web" panose="00000500000000000000" pitchFamily="2" charset="0"/>
              </a:rPr>
              <a:t>regex</a:t>
            </a:r>
            <a:r>
              <a:rPr lang="es-ES" b="0" i="0" dirty="0">
                <a:solidFill>
                  <a:srgbClr val="303030"/>
                </a:solidFill>
                <a:effectLst/>
                <a:latin typeface="Titillium Web" panose="00000500000000000000" pitchFamily="2" charset="0"/>
              </a:rPr>
              <a:t>) en qué parte del programa se debe de insertar un aspecto. Son las expresiones que se utilizan para identificar los puntos de unión</a:t>
            </a:r>
            <a:endParaRPr lang="es-CO" dirty="0">
              <a:latin typeface="Titillium Web" panose="00000500000000000000" pitchFamily="2" charset="0"/>
            </a:endParaRPr>
          </a:p>
        </p:txBody>
      </p:sp>
    </p:spTree>
    <p:extLst>
      <p:ext uri="{BB962C8B-B14F-4D97-AF65-F5344CB8AC3E}">
        <p14:creationId xmlns:p14="http://schemas.microsoft.com/office/powerpoint/2010/main" val="143514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E85A8F-115D-472F-B854-7E406F28A6B3}"/>
              </a:ext>
            </a:extLst>
          </p:cNvPr>
          <p:cNvSpPr>
            <a:spLocks noGrp="1"/>
          </p:cNvSpPr>
          <p:nvPr>
            <p:ph type="title"/>
          </p:nvPr>
        </p:nvSpPr>
        <p:spPr/>
        <p:txBody>
          <a:bodyPr/>
          <a:lstStyle/>
          <a:p>
            <a:r>
              <a:rPr lang="es-ES" dirty="0"/>
              <a:t>Implementación de AOP con proxys dinámicos</a:t>
            </a:r>
            <a:endParaRPr lang="es-CO" dirty="0"/>
          </a:p>
        </p:txBody>
      </p:sp>
      <p:sp>
        <p:nvSpPr>
          <p:cNvPr id="3" name="Marcador de contenido 2">
            <a:extLst>
              <a:ext uri="{FF2B5EF4-FFF2-40B4-BE49-F238E27FC236}">
                <a16:creationId xmlns:a16="http://schemas.microsoft.com/office/drawing/2014/main" id="{C3E1EA9C-550B-49E1-88DF-6F0F38309BE7}"/>
              </a:ext>
            </a:extLst>
          </p:cNvPr>
          <p:cNvSpPr>
            <a:spLocks noGrp="1"/>
          </p:cNvSpPr>
          <p:nvPr>
            <p:ph idx="1"/>
          </p:nvPr>
        </p:nvSpPr>
        <p:spPr/>
        <p:txBody>
          <a:bodyPr anchor="t">
            <a:normAutofit fontScale="85000" lnSpcReduction="20000"/>
          </a:bodyPr>
          <a:lstStyle/>
          <a:p>
            <a:r>
              <a:rPr lang="es-ES" dirty="0">
                <a:latin typeface="Titillium Web" panose="00000500000000000000" pitchFamily="2" charset="0"/>
              </a:rPr>
              <a:t>Un proxy dinámico (en este contexto) es una clase generada en tiempo de ejecución que se puede usar para envolver un objeto y aplicarle algunos aspectos.</a:t>
            </a:r>
          </a:p>
          <a:p>
            <a:r>
              <a:rPr lang="es-ES" dirty="0">
                <a:latin typeface="Titillium Web" panose="00000500000000000000" pitchFamily="2" charset="0"/>
              </a:rPr>
              <a:t>Con los objetos proxy, puede crear un contenedor alrededor del objeto original e interceptar llamadas a métodos para agregar comportamiento adicional. Esto puede resultar útil para implementar cuestiones transversales como la seguridad o el almacenamiento en caché.</a:t>
            </a:r>
          </a:p>
          <a:p>
            <a:r>
              <a:rPr lang="es-ES" dirty="0">
                <a:latin typeface="Titillium Web" panose="00000500000000000000" pitchFamily="2" charset="0"/>
              </a:rPr>
              <a:t>Para generar servidores proxy dinámicos: </a:t>
            </a:r>
          </a:p>
          <a:p>
            <a:pPr lvl="1"/>
            <a:r>
              <a:rPr lang="es-ES" dirty="0">
                <a:latin typeface="Titillium Web" panose="00000500000000000000" pitchFamily="2" charset="0"/>
              </a:rPr>
              <a:t>Defina una interfaz que represente los métodos que desea interceptar.</a:t>
            </a:r>
          </a:p>
          <a:p>
            <a:pPr lvl="1"/>
            <a:r>
              <a:rPr lang="es-ES" dirty="0">
                <a:latin typeface="Titillium Web" panose="00000500000000000000" pitchFamily="2" charset="0"/>
              </a:rPr>
              <a:t>Utilice una biblioteca generadora de proxy para crear un objeto proxy que implemente esta interfaz.</a:t>
            </a:r>
          </a:p>
          <a:p>
            <a:pPr lvl="1"/>
            <a:r>
              <a:rPr lang="es-ES" dirty="0">
                <a:latin typeface="Titillium Web" panose="00000500000000000000" pitchFamily="2" charset="0"/>
              </a:rPr>
              <a:t>Adjunte interceptores al proxy para capturar y manejar llamadas a métodos</a:t>
            </a:r>
          </a:p>
          <a:p>
            <a:r>
              <a:rPr lang="es-ES" dirty="0">
                <a:latin typeface="Titillium Web" panose="00000500000000000000" pitchFamily="2" charset="0"/>
              </a:rPr>
              <a:t>.NET proporciona bibliotecas como </a:t>
            </a:r>
            <a:r>
              <a:rPr lang="es-ES" dirty="0" err="1">
                <a:latin typeface="Titillium Web" panose="00000500000000000000" pitchFamily="2" charset="0"/>
              </a:rPr>
              <a:t>Castle.DynamicProxy</a:t>
            </a:r>
            <a:r>
              <a:rPr lang="es-ES" dirty="0">
                <a:latin typeface="Titillium Web" panose="00000500000000000000" pitchFamily="2" charset="0"/>
              </a:rPr>
              <a:t>, </a:t>
            </a:r>
            <a:r>
              <a:rPr lang="es-ES" dirty="0" err="1">
                <a:latin typeface="Titillium Web" panose="00000500000000000000" pitchFamily="2" charset="0"/>
              </a:rPr>
              <a:t>RealProxy</a:t>
            </a:r>
            <a:r>
              <a:rPr lang="es-ES" dirty="0">
                <a:latin typeface="Titillium Web" panose="00000500000000000000" pitchFamily="2" charset="0"/>
              </a:rPr>
              <a:t>, </a:t>
            </a:r>
            <a:r>
              <a:rPr lang="es-ES" dirty="0" err="1">
                <a:latin typeface="Titillium Web" panose="00000500000000000000" pitchFamily="2" charset="0"/>
              </a:rPr>
              <a:t>DispatchProxy</a:t>
            </a:r>
            <a:r>
              <a:rPr lang="es-ES" dirty="0">
                <a:latin typeface="Titillium Web" panose="00000500000000000000" pitchFamily="2" charset="0"/>
              </a:rPr>
              <a:t> que facilitan este </a:t>
            </a:r>
            <a:r>
              <a:rPr lang="es-ES" dirty="0" err="1">
                <a:latin typeface="Titillium Web" panose="00000500000000000000" pitchFamily="2" charset="0"/>
              </a:rPr>
              <a:t>proceso.La</a:t>
            </a:r>
            <a:r>
              <a:rPr lang="es-ES" dirty="0">
                <a:latin typeface="Titillium Web" panose="00000500000000000000" pitchFamily="2" charset="0"/>
              </a:rPr>
              <a:t> clase </a:t>
            </a:r>
            <a:r>
              <a:rPr lang="es-ES" dirty="0" err="1">
                <a:latin typeface="Titillium Web" panose="00000500000000000000" pitchFamily="2" charset="0"/>
              </a:rPr>
              <a:t>DispatchProxy</a:t>
            </a:r>
            <a:r>
              <a:rPr lang="es-ES" dirty="0">
                <a:latin typeface="Titillium Web" panose="00000500000000000000" pitchFamily="2" charset="0"/>
              </a:rPr>
              <a:t> en C# es una forma de implementar AOP. </a:t>
            </a:r>
          </a:p>
          <a:p>
            <a:r>
              <a:rPr lang="es-ES" dirty="0" err="1">
                <a:latin typeface="Titillium Web" panose="00000500000000000000" pitchFamily="2" charset="0"/>
              </a:rPr>
              <a:t>DispatchProxy</a:t>
            </a:r>
            <a:r>
              <a:rPr lang="es-ES" dirty="0">
                <a:latin typeface="Titillium Web" panose="00000500000000000000" pitchFamily="2" charset="0"/>
              </a:rPr>
              <a:t> es una clase base que le permite crear servidores proxy dinámicos para interfaces, que pueden interceptar llamadas a métodos y agregar comportamientos adicionales. Esto se logra anulando el método </a:t>
            </a:r>
            <a:r>
              <a:rPr lang="es-ES" dirty="0" err="1">
                <a:latin typeface="Titillium Web" panose="00000500000000000000" pitchFamily="2" charset="0"/>
              </a:rPr>
              <a:t>Invoke</a:t>
            </a:r>
            <a:r>
              <a:rPr lang="es-ES" dirty="0">
                <a:latin typeface="Titillium Web" panose="00000500000000000000" pitchFamily="2" charset="0"/>
              </a:rPr>
              <a:t>, que se llama cada vez que se llama a un método en el proxy.</a:t>
            </a:r>
            <a:endParaRPr lang="es-CO" dirty="0">
              <a:latin typeface="Titillium Web" panose="00000500000000000000" pitchFamily="2" charset="0"/>
            </a:endParaRPr>
          </a:p>
        </p:txBody>
      </p:sp>
    </p:spTree>
    <p:extLst>
      <p:ext uri="{BB962C8B-B14F-4D97-AF65-F5344CB8AC3E}">
        <p14:creationId xmlns:p14="http://schemas.microsoft.com/office/powerpoint/2010/main" val="211601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ED3C8-7F0B-43F1-BD15-C2054F5CD613}"/>
              </a:ext>
            </a:extLst>
          </p:cNvPr>
          <p:cNvSpPr>
            <a:spLocks noGrp="1"/>
          </p:cNvSpPr>
          <p:nvPr>
            <p:ph type="title"/>
          </p:nvPr>
        </p:nvSpPr>
        <p:spPr/>
        <p:txBody>
          <a:bodyPr/>
          <a:lstStyle/>
          <a:p>
            <a:r>
              <a:rPr lang="es-ES" dirty="0"/>
              <a:t>Incluir </a:t>
            </a:r>
            <a:r>
              <a:rPr lang="es-ES" dirty="0" err="1"/>
              <a:t>castle</a:t>
            </a:r>
            <a:r>
              <a:rPr lang="es-ES" dirty="0"/>
              <a:t> proxy en el proyecto de visual </a:t>
            </a:r>
            <a:r>
              <a:rPr lang="es-ES" dirty="0" err="1"/>
              <a:t>studio</a:t>
            </a:r>
            <a:endParaRPr lang="es-CO" dirty="0"/>
          </a:p>
        </p:txBody>
      </p:sp>
      <p:sp>
        <p:nvSpPr>
          <p:cNvPr id="3" name="Marcador de contenido 2">
            <a:extLst>
              <a:ext uri="{FF2B5EF4-FFF2-40B4-BE49-F238E27FC236}">
                <a16:creationId xmlns:a16="http://schemas.microsoft.com/office/drawing/2014/main" id="{33B6275F-5658-41EF-9555-30B7427EA98C}"/>
              </a:ext>
            </a:extLst>
          </p:cNvPr>
          <p:cNvSpPr>
            <a:spLocks noGrp="1"/>
          </p:cNvSpPr>
          <p:nvPr>
            <p:ph idx="1"/>
          </p:nvPr>
        </p:nvSpPr>
        <p:spPr>
          <a:xfrm>
            <a:off x="581192" y="2180496"/>
            <a:ext cx="11029615" cy="737365"/>
          </a:xfrm>
        </p:spPr>
        <p:txBody>
          <a:bodyPr anchor="t">
            <a:normAutofit/>
          </a:bodyPr>
          <a:lstStyle/>
          <a:p>
            <a:r>
              <a:rPr lang="es-ES" dirty="0">
                <a:latin typeface="Titillium Web" panose="00000500000000000000" pitchFamily="2" charset="0"/>
              </a:rPr>
              <a:t>Clic derecho sobre el proyecto y administrar paquetes </a:t>
            </a:r>
            <a:r>
              <a:rPr lang="es-ES" dirty="0" err="1">
                <a:latin typeface="Titillium Web" panose="00000500000000000000" pitchFamily="2" charset="0"/>
              </a:rPr>
              <a:t>nuget</a:t>
            </a:r>
            <a:r>
              <a:rPr lang="es-CO" dirty="0">
                <a:latin typeface="Titillium Web" panose="00000500000000000000" pitchFamily="2" charset="0"/>
              </a:rPr>
              <a:t> y buscar </a:t>
            </a:r>
            <a:r>
              <a:rPr lang="es-CO" dirty="0" err="1">
                <a:latin typeface="Titillium Web" panose="00000500000000000000" pitchFamily="2" charset="0"/>
              </a:rPr>
              <a:t>castle</a:t>
            </a:r>
            <a:r>
              <a:rPr lang="es-CO" dirty="0">
                <a:latin typeface="Titillium Web" panose="00000500000000000000" pitchFamily="2" charset="0"/>
              </a:rPr>
              <a:t> </a:t>
            </a:r>
            <a:r>
              <a:rPr lang="es-CO" dirty="0" err="1">
                <a:latin typeface="Titillium Web" panose="00000500000000000000" pitchFamily="2" charset="0"/>
              </a:rPr>
              <a:t>core</a:t>
            </a:r>
            <a:r>
              <a:rPr lang="es-CO" dirty="0">
                <a:latin typeface="Titillium Web" panose="00000500000000000000" pitchFamily="2" charset="0"/>
              </a:rPr>
              <a:t> versión (la versión más actualizada de </a:t>
            </a:r>
            <a:r>
              <a:rPr lang="es-CO" dirty="0" err="1">
                <a:latin typeface="Titillium Web" panose="00000500000000000000" pitchFamily="2" charset="0"/>
              </a:rPr>
              <a:t>castle</a:t>
            </a:r>
            <a:r>
              <a:rPr lang="es-CO" dirty="0">
                <a:latin typeface="Titillium Web" panose="00000500000000000000" pitchFamily="2" charset="0"/>
              </a:rPr>
              <a:t> proxy)</a:t>
            </a:r>
            <a:endParaRPr lang="es-ES" dirty="0">
              <a:latin typeface="Titillium Web" panose="00000500000000000000" pitchFamily="2" charset="0"/>
            </a:endParaRPr>
          </a:p>
        </p:txBody>
      </p:sp>
      <p:pic>
        <p:nvPicPr>
          <p:cNvPr id="7" name="Imagen 6">
            <a:extLst>
              <a:ext uri="{FF2B5EF4-FFF2-40B4-BE49-F238E27FC236}">
                <a16:creationId xmlns:a16="http://schemas.microsoft.com/office/drawing/2014/main" id="{F36F5B7B-7BB0-41F3-8808-8C65AE59FC29}"/>
              </a:ext>
            </a:extLst>
          </p:cNvPr>
          <p:cNvPicPr>
            <a:picLocks noChangeAspect="1"/>
          </p:cNvPicPr>
          <p:nvPr/>
        </p:nvPicPr>
        <p:blipFill>
          <a:blip r:embed="rId2"/>
          <a:stretch>
            <a:fillRect/>
          </a:stretch>
        </p:blipFill>
        <p:spPr>
          <a:xfrm>
            <a:off x="688011" y="3000054"/>
            <a:ext cx="4122016" cy="1376737"/>
          </a:xfrm>
          <a:prstGeom prst="rect">
            <a:avLst/>
          </a:prstGeom>
        </p:spPr>
      </p:pic>
      <p:pic>
        <p:nvPicPr>
          <p:cNvPr id="9" name="Imagen 8">
            <a:extLst>
              <a:ext uri="{FF2B5EF4-FFF2-40B4-BE49-F238E27FC236}">
                <a16:creationId xmlns:a16="http://schemas.microsoft.com/office/drawing/2014/main" id="{EED9C790-9257-4047-8926-8E1A64FB6C7D}"/>
              </a:ext>
            </a:extLst>
          </p:cNvPr>
          <p:cNvPicPr>
            <a:picLocks noChangeAspect="1"/>
          </p:cNvPicPr>
          <p:nvPr/>
        </p:nvPicPr>
        <p:blipFill>
          <a:blip r:embed="rId3"/>
          <a:stretch>
            <a:fillRect/>
          </a:stretch>
        </p:blipFill>
        <p:spPr>
          <a:xfrm>
            <a:off x="6034734" y="3524036"/>
            <a:ext cx="5469255" cy="2980925"/>
          </a:xfrm>
          <a:prstGeom prst="rect">
            <a:avLst/>
          </a:prstGeom>
        </p:spPr>
      </p:pic>
    </p:spTree>
    <p:extLst>
      <p:ext uri="{BB962C8B-B14F-4D97-AF65-F5344CB8AC3E}">
        <p14:creationId xmlns:p14="http://schemas.microsoft.com/office/powerpoint/2010/main" val="1051263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3F0B7-49AE-42BE-BCE8-DF6B648DB3DA}"/>
              </a:ext>
            </a:extLst>
          </p:cNvPr>
          <p:cNvSpPr>
            <a:spLocks noGrp="1"/>
          </p:cNvSpPr>
          <p:nvPr>
            <p:ph type="title"/>
          </p:nvPr>
        </p:nvSpPr>
        <p:spPr/>
        <p:txBody>
          <a:bodyPr/>
          <a:lstStyle/>
          <a:p>
            <a:endParaRPr lang="es-CO"/>
          </a:p>
        </p:txBody>
      </p:sp>
      <p:pic>
        <p:nvPicPr>
          <p:cNvPr id="4" name="Imagen 3">
            <a:extLst>
              <a:ext uri="{FF2B5EF4-FFF2-40B4-BE49-F238E27FC236}">
                <a16:creationId xmlns:a16="http://schemas.microsoft.com/office/drawing/2014/main" id="{9B7A4E21-C47B-4ED6-828C-32C56313E9E7}"/>
              </a:ext>
            </a:extLst>
          </p:cNvPr>
          <p:cNvPicPr>
            <a:picLocks noChangeAspect="1"/>
          </p:cNvPicPr>
          <p:nvPr/>
        </p:nvPicPr>
        <p:blipFill>
          <a:blip r:embed="rId2"/>
          <a:stretch>
            <a:fillRect/>
          </a:stretch>
        </p:blipFill>
        <p:spPr>
          <a:xfrm>
            <a:off x="779001" y="2327096"/>
            <a:ext cx="5962956" cy="2368672"/>
          </a:xfrm>
          <a:prstGeom prst="rect">
            <a:avLst/>
          </a:prstGeom>
        </p:spPr>
      </p:pic>
      <p:pic>
        <p:nvPicPr>
          <p:cNvPr id="5" name="Imagen 4">
            <a:extLst>
              <a:ext uri="{FF2B5EF4-FFF2-40B4-BE49-F238E27FC236}">
                <a16:creationId xmlns:a16="http://schemas.microsoft.com/office/drawing/2014/main" id="{FD9F9500-3EC2-4C94-8D6C-53A8393B621B}"/>
              </a:ext>
            </a:extLst>
          </p:cNvPr>
          <p:cNvPicPr>
            <a:picLocks noChangeAspect="1"/>
          </p:cNvPicPr>
          <p:nvPr/>
        </p:nvPicPr>
        <p:blipFill>
          <a:blip r:embed="rId3"/>
          <a:stretch>
            <a:fillRect/>
          </a:stretch>
        </p:blipFill>
        <p:spPr>
          <a:xfrm>
            <a:off x="6096000" y="4237430"/>
            <a:ext cx="5316999" cy="2529286"/>
          </a:xfrm>
          <a:prstGeom prst="rect">
            <a:avLst/>
          </a:prstGeom>
        </p:spPr>
      </p:pic>
    </p:spTree>
    <p:extLst>
      <p:ext uri="{BB962C8B-B14F-4D97-AF65-F5344CB8AC3E}">
        <p14:creationId xmlns:p14="http://schemas.microsoft.com/office/powerpoint/2010/main" val="2042003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ES" dirty="0">
                <a:solidFill>
                  <a:schemeClr val="bg2"/>
                </a:solidFill>
              </a:rPr>
              <a:t>CESAR.LOPEZG@UPB.EDU.CO</a:t>
            </a:r>
          </a:p>
          <a:p>
            <a:pPr rtl="0"/>
            <a:endParaRPr lang="es-ES" dirty="0">
              <a:solidFill>
                <a:schemeClr val="bg2"/>
              </a:solidFill>
            </a:endParaRPr>
          </a:p>
          <a:p>
            <a:pPr rtl="0"/>
            <a:endParaRPr lang="es-ES"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B69B2-DDFA-4828-8DA6-0FC36059C489}"/>
              </a:ext>
            </a:extLst>
          </p:cNvPr>
          <p:cNvSpPr>
            <a:spLocks noGrp="1"/>
          </p:cNvSpPr>
          <p:nvPr>
            <p:ph type="title"/>
          </p:nvPr>
        </p:nvSpPr>
        <p:spPr/>
        <p:txBody>
          <a:bodyPr/>
          <a:lstStyle/>
          <a:p>
            <a:pPr algn="r"/>
            <a:r>
              <a:rPr lang="es-ES" dirty="0"/>
              <a:t>Programación orientada a aspectos</a:t>
            </a:r>
            <a:br>
              <a:rPr lang="es-ES" dirty="0"/>
            </a:br>
            <a:r>
              <a:rPr lang="es-ES" dirty="0"/>
              <a:t>DEFINICIÓN</a:t>
            </a:r>
            <a:endParaRPr lang="es-CO" dirty="0"/>
          </a:p>
        </p:txBody>
      </p:sp>
      <p:sp>
        <p:nvSpPr>
          <p:cNvPr id="3" name="Marcador de contenido 2">
            <a:extLst>
              <a:ext uri="{FF2B5EF4-FFF2-40B4-BE49-F238E27FC236}">
                <a16:creationId xmlns:a16="http://schemas.microsoft.com/office/drawing/2014/main" id="{ECC2C48C-D08D-49DC-990C-8657B11754F6}"/>
              </a:ext>
            </a:extLst>
          </p:cNvPr>
          <p:cNvSpPr>
            <a:spLocks noGrp="1"/>
          </p:cNvSpPr>
          <p:nvPr>
            <p:ph idx="1"/>
          </p:nvPr>
        </p:nvSpPr>
        <p:spPr/>
        <p:txBody>
          <a:bodyPr>
            <a:normAutofit/>
          </a:bodyPr>
          <a:lstStyle/>
          <a:p>
            <a:pPr marL="0" indent="0">
              <a:buNone/>
            </a:pPr>
            <a:r>
              <a:rPr lang="es-ES" sz="2400" b="0" i="0" dirty="0">
                <a:solidFill>
                  <a:srgbClr val="161616"/>
                </a:solidFill>
                <a:effectLst/>
                <a:latin typeface="Titillium Web" panose="00000500000000000000" pitchFamily="2" charset="0"/>
              </a:rPr>
              <a:t>Es un paradigma de programación cuya intención es habilitar una adecuada </a:t>
            </a:r>
            <a:r>
              <a:rPr lang="es-ES" sz="2400" b="0" i="0" dirty="0" err="1">
                <a:solidFill>
                  <a:srgbClr val="161616"/>
                </a:solidFill>
                <a:effectLst/>
                <a:latin typeface="Titillium Web" panose="00000500000000000000" pitchFamily="2" charset="0"/>
              </a:rPr>
              <a:t>modularización</a:t>
            </a:r>
            <a:r>
              <a:rPr lang="es-ES" sz="2400" b="0" i="0" dirty="0">
                <a:solidFill>
                  <a:srgbClr val="161616"/>
                </a:solidFill>
                <a:effectLst/>
                <a:latin typeface="Titillium Web" panose="00000500000000000000" pitchFamily="2" charset="0"/>
              </a:rPr>
              <a:t> de las aplicaciones al permitir la </a:t>
            </a:r>
            <a:r>
              <a:rPr lang="es-ES" sz="2400" b="1" i="0" dirty="0">
                <a:solidFill>
                  <a:schemeClr val="bg1"/>
                </a:solidFill>
                <a:effectLst/>
                <a:highlight>
                  <a:srgbClr val="000080"/>
                </a:highlight>
                <a:latin typeface="Titillium Web" panose="00000500000000000000" pitchFamily="2" charset="0"/>
              </a:rPr>
              <a:t>separación de las inquietudes transversales</a:t>
            </a:r>
            <a:r>
              <a:rPr lang="es-ES" sz="2400" b="0" i="0" dirty="0">
                <a:solidFill>
                  <a:srgbClr val="161616"/>
                </a:solidFill>
                <a:effectLst/>
                <a:latin typeface="Titillium Web" panose="00000500000000000000" pitchFamily="2" charset="0"/>
              </a:rPr>
              <a:t>. </a:t>
            </a:r>
            <a:endParaRPr lang="es-CO" sz="2400" dirty="0">
              <a:latin typeface="Titillium Web" panose="00000500000000000000" pitchFamily="2" charset="0"/>
            </a:endParaRPr>
          </a:p>
        </p:txBody>
      </p:sp>
      <p:sp>
        <p:nvSpPr>
          <p:cNvPr id="4" name="CuadroTexto 3">
            <a:extLst>
              <a:ext uri="{FF2B5EF4-FFF2-40B4-BE49-F238E27FC236}">
                <a16:creationId xmlns:a16="http://schemas.microsoft.com/office/drawing/2014/main" id="{334ADD00-7ACF-4251-B094-C78A1EF2B522}"/>
              </a:ext>
            </a:extLst>
          </p:cNvPr>
          <p:cNvSpPr txBox="1"/>
          <p:nvPr/>
        </p:nvSpPr>
        <p:spPr>
          <a:xfrm flipH="1">
            <a:off x="7792433" y="6127551"/>
            <a:ext cx="4012573" cy="369332"/>
          </a:xfrm>
          <a:prstGeom prst="rect">
            <a:avLst/>
          </a:prstGeom>
          <a:noFill/>
        </p:spPr>
        <p:txBody>
          <a:bodyPr wrap="square" rtlCol="0">
            <a:spAutoFit/>
          </a:bodyPr>
          <a:lstStyle/>
          <a:p>
            <a:r>
              <a:rPr lang="es-ES" dirty="0"/>
              <a:t>Fuente: https://learn.microsoft.com/</a:t>
            </a:r>
            <a:endParaRPr lang="es-CO" dirty="0"/>
          </a:p>
        </p:txBody>
      </p:sp>
    </p:spTree>
    <p:extLst>
      <p:ext uri="{BB962C8B-B14F-4D97-AF65-F5344CB8AC3E}">
        <p14:creationId xmlns:p14="http://schemas.microsoft.com/office/powerpoint/2010/main" val="103776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8D37A5-FC0E-49C3-85BD-2412AC8504BC}"/>
              </a:ext>
            </a:extLst>
          </p:cNvPr>
          <p:cNvSpPr>
            <a:spLocks noGrp="1"/>
          </p:cNvSpPr>
          <p:nvPr>
            <p:ph type="title"/>
          </p:nvPr>
        </p:nvSpPr>
        <p:spPr/>
        <p:txBody>
          <a:bodyPr/>
          <a:lstStyle/>
          <a:p>
            <a:r>
              <a:rPr lang="es-ES" dirty="0"/>
              <a:t>A Qué se refieren con inquietudes u obligaciones transversales?</a:t>
            </a:r>
            <a:endParaRPr lang="es-CO" dirty="0"/>
          </a:p>
        </p:txBody>
      </p:sp>
      <p:graphicFrame>
        <p:nvGraphicFramePr>
          <p:cNvPr id="4" name="Marcador de contenido 3">
            <a:extLst>
              <a:ext uri="{FF2B5EF4-FFF2-40B4-BE49-F238E27FC236}">
                <a16:creationId xmlns:a16="http://schemas.microsoft.com/office/drawing/2014/main" id="{DCB3CDEE-5763-4A94-9D2E-D99EBAB1B385}"/>
              </a:ext>
            </a:extLst>
          </p:cNvPr>
          <p:cNvGraphicFramePr>
            <a:graphicFrameLocks noGrp="1"/>
          </p:cNvGraphicFramePr>
          <p:nvPr>
            <p:ph idx="1"/>
            <p:extLst>
              <p:ext uri="{D42A27DB-BD31-4B8C-83A1-F6EECF244321}">
                <p14:modId xmlns:p14="http://schemas.microsoft.com/office/powerpoint/2010/main" val="421874365"/>
              </p:ext>
            </p:extLst>
          </p:nvPr>
        </p:nvGraphicFramePr>
        <p:xfrm>
          <a:off x="5811159" y="2362339"/>
          <a:ext cx="6158822"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uadroTexto 7">
            <a:extLst>
              <a:ext uri="{FF2B5EF4-FFF2-40B4-BE49-F238E27FC236}">
                <a16:creationId xmlns:a16="http://schemas.microsoft.com/office/drawing/2014/main" id="{32EEA6AF-E3B9-49E0-AE42-EB86883440EA}"/>
              </a:ext>
            </a:extLst>
          </p:cNvPr>
          <p:cNvSpPr txBox="1"/>
          <p:nvPr/>
        </p:nvSpPr>
        <p:spPr>
          <a:xfrm>
            <a:off x="439220" y="3278128"/>
            <a:ext cx="6097712" cy="1477328"/>
          </a:xfrm>
          <a:prstGeom prst="rect">
            <a:avLst/>
          </a:prstGeom>
          <a:noFill/>
        </p:spPr>
        <p:txBody>
          <a:bodyPr wrap="square">
            <a:spAutoFit/>
          </a:bodyPr>
          <a:lstStyle/>
          <a:p>
            <a:r>
              <a:rPr lang="es-ES" b="0" i="0" dirty="0">
                <a:solidFill>
                  <a:srgbClr val="333333"/>
                </a:solidFill>
                <a:effectLst/>
                <a:latin typeface="Titillium Web" panose="00000500000000000000" pitchFamily="2" charset="0"/>
              </a:rPr>
              <a:t>Una obligación transversal es aquella que </a:t>
            </a:r>
            <a:r>
              <a:rPr lang="es-ES" b="1" i="0" dirty="0">
                <a:solidFill>
                  <a:srgbClr val="333333"/>
                </a:solidFill>
                <a:effectLst/>
                <a:latin typeface="Titillium Web" panose="00000500000000000000" pitchFamily="2" charset="0"/>
              </a:rPr>
              <a:t>se repite en varias partes de un programa</a:t>
            </a:r>
            <a:r>
              <a:rPr lang="es-ES" b="0" i="0" dirty="0">
                <a:solidFill>
                  <a:srgbClr val="333333"/>
                </a:solidFill>
                <a:effectLst/>
                <a:latin typeface="Titillium Web" panose="00000500000000000000" pitchFamily="2" charset="0"/>
              </a:rPr>
              <a:t> independientemente de si las secciones en las que aparece tienen relación directa.</a:t>
            </a:r>
          </a:p>
          <a:p>
            <a:endParaRPr lang="es-ES" dirty="0">
              <a:solidFill>
                <a:srgbClr val="333333"/>
              </a:solidFill>
              <a:latin typeface="Titillium Web" panose="00000500000000000000" pitchFamily="2" charset="0"/>
            </a:endParaRPr>
          </a:p>
          <a:p>
            <a:pPr algn="r"/>
            <a:r>
              <a:rPr lang="es-CO" dirty="0"/>
              <a:t>https://codingornot.com/</a:t>
            </a:r>
          </a:p>
        </p:txBody>
      </p:sp>
      <p:sp>
        <p:nvSpPr>
          <p:cNvPr id="9" name="CuadroTexto 8">
            <a:extLst>
              <a:ext uri="{FF2B5EF4-FFF2-40B4-BE49-F238E27FC236}">
                <a16:creationId xmlns:a16="http://schemas.microsoft.com/office/drawing/2014/main" id="{543840CA-3393-4F09-AC00-B7861C177B09}"/>
              </a:ext>
            </a:extLst>
          </p:cNvPr>
          <p:cNvSpPr txBox="1"/>
          <p:nvPr/>
        </p:nvSpPr>
        <p:spPr>
          <a:xfrm flipH="1">
            <a:off x="8316416" y="2024520"/>
            <a:ext cx="2194047" cy="369332"/>
          </a:xfrm>
          <a:prstGeom prst="rect">
            <a:avLst/>
          </a:prstGeom>
          <a:noFill/>
        </p:spPr>
        <p:txBody>
          <a:bodyPr wrap="square" rtlCol="0">
            <a:spAutoFit/>
          </a:bodyPr>
          <a:lstStyle/>
          <a:p>
            <a:r>
              <a:rPr lang="es-ES" dirty="0">
                <a:latin typeface="Titillium Web" panose="00000500000000000000" pitchFamily="2" charset="0"/>
              </a:rPr>
              <a:t>Algunos Ejemplos</a:t>
            </a:r>
            <a:endParaRPr lang="es-CO" dirty="0">
              <a:latin typeface="Titillium Web" panose="00000500000000000000" pitchFamily="2" charset="0"/>
            </a:endParaRPr>
          </a:p>
        </p:txBody>
      </p:sp>
    </p:spTree>
    <p:extLst>
      <p:ext uri="{BB962C8B-B14F-4D97-AF65-F5344CB8AC3E}">
        <p14:creationId xmlns:p14="http://schemas.microsoft.com/office/powerpoint/2010/main" val="74339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9760413" cy="718870"/>
          </a:xfrm>
        </p:spPr>
        <p:txBody>
          <a:bodyPr rtlCol="0">
            <a:normAutofit fontScale="90000"/>
          </a:bodyPr>
          <a:lstStyle/>
          <a:p>
            <a:pPr algn="r" rtl="0"/>
            <a:r>
              <a:rPr lang="es-ES" dirty="0">
                <a:solidFill>
                  <a:srgbClr val="FFFEFF"/>
                </a:solidFill>
                <a:latin typeface="Titillium Web" panose="00000500000000000000" pitchFamily="2" charset="0"/>
              </a:rPr>
              <a:t>Lo podemos solucionar usando el paradigma </a:t>
            </a:r>
            <a:r>
              <a:rPr lang="es-ES" dirty="0" err="1">
                <a:solidFill>
                  <a:srgbClr val="FFFEFF"/>
                </a:solidFill>
                <a:latin typeface="Titillium Web" panose="00000500000000000000" pitchFamily="2" charset="0"/>
              </a:rPr>
              <a:t>o.o</a:t>
            </a:r>
            <a:r>
              <a:rPr lang="es-ES" dirty="0">
                <a:solidFill>
                  <a:srgbClr val="FFFEFF"/>
                </a:solidFill>
                <a:latin typeface="Titillium Web" panose="00000500000000000000" pitchFamily="2" charset="0"/>
              </a:rPr>
              <a:t>.</a:t>
            </a:r>
            <a:br>
              <a:rPr lang="es-ES" dirty="0">
                <a:solidFill>
                  <a:srgbClr val="FFFEFF"/>
                </a:solidFill>
                <a:latin typeface="Titillium Web" panose="00000500000000000000" pitchFamily="2" charset="0"/>
              </a:rPr>
            </a:br>
            <a:r>
              <a:rPr lang="es-ES" sz="2000" dirty="0">
                <a:solidFill>
                  <a:srgbClr val="FFFEFF"/>
                </a:solidFill>
                <a:latin typeface="Titillium Web" panose="00000500000000000000" pitchFamily="2" charset="0"/>
              </a:rPr>
              <a:t>será la mejor forma?</a:t>
            </a:r>
            <a:endParaRPr lang="es-ES" dirty="0">
              <a:solidFill>
                <a:srgbClr val="FFFEFF"/>
              </a:solidFill>
              <a:latin typeface="Titillium Web" panose="00000500000000000000" pitchFamily="2" charset="0"/>
            </a:endParaRPr>
          </a:p>
        </p:txBody>
      </p:sp>
      <p:graphicFrame>
        <p:nvGraphicFramePr>
          <p:cNvPr id="4" name="Marcador de posición de contenido 3" descr="Gráfico de SmartArt, icono">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706275361"/>
              </p:ext>
            </p:extLst>
          </p:nvPr>
        </p:nvGraphicFramePr>
        <p:xfrm>
          <a:off x="1418050" y="1996235"/>
          <a:ext cx="9350393" cy="3268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ángulo 4">
            <a:extLst>
              <a:ext uri="{FF2B5EF4-FFF2-40B4-BE49-F238E27FC236}">
                <a16:creationId xmlns:a16="http://schemas.microsoft.com/office/drawing/2014/main" id="{D63D67D3-97A8-4C2B-AC33-476CC071C9A3}"/>
              </a:ext>
            </a:extLst>
          </p:cNvPr>
          <p:cNvSpPr/>
          <p:nvPr/>
        </p:nvSpPr>
        <p:spPr>
          <a:xfrm>
            <a:off x="1952089" y="1791771"/>
            <a:ext cx="1849348" cy="3904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600" dirty="0">
                <a:latin typeface="Titillium Web" panose="00000500000000000000" pitchFamily="2" charset="0"/>
              </a:rPr>
              <a:t>Operaciones con BD</a:t>
            </a:r>
            <a:endParaRPr lang="es-CO" sz="1600" dirty="0">
              <a:latin typeface="Titillium Web" panose="00000500000000000000" pitchFamily="2" charset="0"/>
            </a:endParaRPr>
          </a:p>
        </p:txBody>
      </p:sp>
      <p:sp>
        <p:nvSpPr>
          <p:cNvPr id="8" name="Rectángulo 7">
            <a:extLst>
              <a:ext uri="{FF2B5EF4-FFF2-40B4-BE49-F238E27FC236}">
                <a16:creationId xmlns:a16="http://schemas.microsoft.com/office/drawing/2014/main" id="{FFFD34E4-4904-482F-BB27-D3B24FE8BD50}"/>
              </a:ext>
            </a:extLst>
          </p:cNvPr>
          <p:cNvSpPr/>
          <p:nvPr/>
        </p:nvSpPr>
        <p:spPr>
          <a:xfrm>
            <a:off x="1950379" y="1348273"/>
            <a:ext cx="1849348" cy="3904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latin typeface="Titillium Web" panose="00000500000000000000" pitchFamily="2" charset="0"/>
              </a:rPr>
              <a:t>Auditorías</a:t>
            </a:r>
            <a:endParaRPr lang="es-CO" dirty="0">
              <a:latin typeface="Titillium Web" panose="00000500000000000000" pitchFamily="2" charset="0"/>
            </a:endParaRPr>
          </a:p>
        </p:txBody>
      </p:sp>
      <p:sp>
        <p:nvSpPr>
          <p:cNvPr id="9" name="Rectángulo 8">
            <a:extLst>
              <a:ext uri="{FF2B5EF4-FFF2-40B4-BE49-F238E27FC236}">
                <a16:creationId xmlns:a16="http://schemas.microsoft.com/office/drawing/2014/main" id="{7478FA4C-DAB4-485C-B5C7-9F2D65CFFBD6}"/>
              </a:ext>
            </a:extLst>
          </p:cNvPr>
          <p:cNvSpPr/>
          <p:nvPr/>
        </p:nvSpPr>
        <p:spPr>
          <a:xfrm>
            <a:off x="1950379" y="906484"/>
            <a:ext cx="1849348" cy="390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Titillium Web" panose="00000500000000000000" pitchFamily="2" charset="0"/>
              </a:rPr>
              <a:t>Autenticación</a:t>
            </a:r>
            <a:endParaRPr lang="es-CO" dirty="0">
              <a:latin typeface="Titillium Web" panose="00000500000000000000" pitchFamily="2" charset="0"/>
            </a:endParaRPr>
          </a:p>
        </p:txBody>
      </p:sp>
      <p:sp>
        <p:nvSpPr>
          <p:cNvPr id="10" name="Rectángulo 9">
            <a:extLst>
              <a:ext uri="{FF2B5EF4-FFF2-40B4-BE49-F238E27FC236}">
                <a16:creationId xmlns:a16="http://schemas.microsoft.com/office/drawing/2014/main" id="{024909B6-2D59-40F0-832C-3646CF977F0E}"/>
              </a:ext>
            </a:extLst>
          </p:cNvPr>
          <p:cNvSpPr/>
          <p:nvPr/>
        </p:nvSpPr>
        <p:spPr>
          <a:xfrm>
            <a:off x="5217560" y="1790061"/>
            <a:ext cx="1849348" cy="3904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600" dirty="0">
                <a:latin typeface="Titillium Web" panose="00000500000000000000" pitchFamily="2" charset="0"/>
              </a:rPr>
              <a:t>Operaciones con BD</a:t>
            </a:r>
            <a:endParaRPr lang="es-CO" sz="1600" dirty="0">
              <a:latin typeface="Titillium Web" panose="00000500000000000000" pitchFamily="2" charset="0"/>
            </a:endParaRPr>
          </a:p>
        </p:txBody>
      </p:sp>
      <p:sp>
        <p:nvSpPr>
          <p:cNvPr id="11" name="Rectángulo 10">
            <a:extLst>
              <a:ext uri="{FF2B5EF4-FFF2-40B4-BE49-F238E27FC236}">
                <a16:creationId xmlns:a16="http://schemas.microsoft.com/office/drawing/2014/main" id="{6B123CDD-7AC0-45CD-8503-C63F1D56D3CF}"/>
              </a:ext>
            </a:extLst>
          </p:cNvPr>
          <p:cNvSpPr/>
          <p:nvPr/>
        </p:nvSpPr>
        <p:spPr>
          <a:xfrm>
            <a:off x="5215850" y="1346563"/>
            <a:ext cx="1849348" cy="3904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latin typeface="Titillium Web" panose="00000500000000000000" pitchFamily="2" charset="0"/>
              </a:rPr>
              <a:t>Auditorías</a:t>
            </a:r>
            <a:endParaRPr lang="es-CO" dirty="0">
              <a:latin typeface="Titillium Web" panose="00000500000000000000" pitchFamily="2" charset="0"/>
            </a:endParaRPr>
          </a:p>
        </p:txBody>
      </p:sp>
      <p:sp>
        <p:nvSpPr>
          <p:cNvPr id="12" name="Rectángulo 11">
            <a:extLst>
              <a:ext uri="{FF2B5EF4-FFF2-40B4-BE49-F238E27FC236}">
                <a16:creationId xmlns:a16="http://schemas.microsoft.com/office/drawing/2014/main" id="{77369BE8-8F83-4BB3-A844-8AE758E904B1}"/>
              </a:ext>
            </a:extLst>
          </p:cNvPr>
          <p:cNvSpPr/>
          <p:nvPr/>
        </p:nvSpPr>
        <p:spPr>
          <a:xfrm>
            <a:off x="5215850" y="904774"/>
            <a:ext cx="1849348" cy="390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Titillium Web" panose="00000500000000000000" pitchFamily="2" charset="0"/>
              </a:rPr>
              <a:t>Autenticación</a:t>
            </a:r>
            <a:endParaRPr lang="es-CO" dirty="0">
              <a:latin typeface="Titillium Web" panose="00000500000000000000" pitchFamily="2" charset="0"/>
            </a:endParaRPr>
          </a:p>
        </p:txBody>
      </p:sp>
      <p:sp>
        <p:nvSpPr>
          <p:cNvPr id="13" name="Rectángulo 12">
            <a:extLst>
              <a:ext uri="{FF2B5EF4-FFF2-40B4-BE49-F238E27FC236}">
                <a16:creationId xmlns:a16="http://schemas.microsoft.com/office/drawing/2014/main" id="{D46C6752-E699-425D-BCCE-97BA79D353A5}"/>
              </a:ext>
            </a:extLst>
          </p:cNvPr>
          <p:cNvSpPr/>
          <p:nvPr/>
        </p:nvSpPr>
        <p:spPr>
          <a:xfrm>
            <a:off x="8392287" y="1748964"/>
            <a:ext cx="1849348" cy="3904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sz="1600" dirty="0">
                <a:latin typeface="Titillium Web" panose="00000500000000000000" pitchFamily="2" charset="0"/>
              </a:rPr>
              <a:t>Operaciones con BD</a:t>
            </a:r>
            <a:endParaRPr lang="es-CO" sz="1600" dirty="0">
              <a:latin typeface="Titillium Web" panose="00000500000000000000" pitchFamily="2" charset="0"/>
            </a:endParaRPr>
          </a:p>
        </p:txBody>
      </p:sp>
      <p:sp>
        <p:nvSpPr>
          <p:cNvPr id="14" name="Rectángulo 13">
            <a:extLst>
              <a:ext uri="{FF2B5EF4-FFF2-40B4-BE49-F238E27FC236}">
                <a16:creationId xmlns:a16="http://schemas.microsoft.com/office/drawing/2014/main" id="{06BFF2EB-EE38-4C38-A315-D6DAB6C49C71}"/>
              </a:ext>
            </a:extLst>
          </p:cNvPr>
          <p:cNvSpPr/>
          <p:nvPr/>
        </p:nvSpPr>
        <p:spPr>
          <a:xfrm>
            <a:off x="8390577" y="1305466"/>
            <a:ext cx="1849348" cy="3904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latin typeface="Titillium Web" panose="00000500000000000000" pitchFamily="2" charset="0"/>
              </a:rPr>
              <a:t>Auditorías</a:t>
            </a:r>
            <a:endParaRPr lang="es-CO" dirty="0">
              <a:latin typeface="Titillium Web" panose="00000500000000000000" pitchFamily="2" charset="0"/>
            </a:endParaRPr>
          </a:p>
        </p:txBody>
      </p:sp>
      <p:sp>
        <p:nvSpPr>
          <p:cNvPr id="15" name="Rectángulo 14">
            <a:extLst>
              <a:ext uri="{FF2B5EF4-FFF2-40B4-BE49-F238E27FC236}">
                <a16:creationId xmlns:a16="http://schemas.microsoft.com/office/drawing/2014/main" id="{22CBC828-D67D-48FB-87B1-CEA10E61D6E0}"/>
              </a:ext>
            </a:extLst>
          </p:cNvPr>
          <p:cNvSpPr/>
          <p:nvPr/>
        </p:nvSpPr>
        <p:spPr>
          <a:xfrm>
            <a:off x="8390577" y="863677"/>
            <a:ext cx="1849348" cy="390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Titillium Web" panose="00000500000000000000" pitchFamily="2" charset="0"/>
              </a:rPr>
              <a:t>Autenticación</a:t>
            </a:r>
            <a:endParaRPr lang="es-CO" dirty="0">
              <a:latin typeface="Titillium Web" panose="00000500000000000000" pitchFamily="2" charset="0"/>
            </a:endParaRPr>
          </a:p>
        </p:txBody>
      </p:sp>
      <p:pic>
        <p:nvPicPr>
          <p:cNvPr id="16" name="Imagen 15">
            <a:extLst>
              <a:ext uri="{FF2B5EF4-FFF2-40B4-BE49-F238E27FC236}">
                <a16:creationId xmlns:a16="http://schemas.microsoft.com/office/drawing/2014/main" id="{61D5BD87-57F4-4852-96F7-BBE671EDA7F5}"/>
              </a:ext>
            </a:extLst>
          </p:cNvPr>
          <p:cNvPicPr>
            <a:picLocks noChangeAspect="1"/>
          </p:cNvPicPr>
          <p:nvPr/>
        </p:nvPicPr>
        <p:blipFill>
          <a:blip r:embed="rId8"/>
          <a:stretch>
            <a:fillRect/>
          </a:stretch>
        </p:blipFill>
        <p:spPr>
          <a:xfrm>
            <a:off x="10555024" y="4744402"/>
            <a:ext cx="1397072" cy="1759040"/>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F940B-FDF2-4E73-8EEF-27F3CE6466B6}"/>
              </a:ext>
            </a:extLst>
          </p:cNvPr>
          <p:cNvSpPr>
            <a:spLocks noGrp="1"/>
          </p:cNvSpPr>
          <p:nvPr>
            <p:ph type="title"/>
          </p:nvPr>
        </p:nvSpPr>
        <p:spPr/>
        <p:txBody>
          <a:bodyPr/>
          <a:lstStyle/>
          <a:p>
            <a:r>
              <a:rPr lang="es-ES" dirty="0"/>
              <a:t>Una posible solución, usando el paradigma </a:t>
            </a:r>
            <a:r>
              <a:rPr lang="es-ES" dirty="0" err="1"/>
              <a:t>oo</a:t>
            </a:r>
            <a:r>
              <a:rPr lang="es-ES" dirty="0"/>
              <a:t>: interfaces y herencia</a:t>
            </a:r>
            <a:endParaRPr lang="es-CO" dirty="0"/>
          </a:p>
        </p:txBody>
      </p:sp>
      <p:pic>
        <p:nvPicPr>
          <p:cNvPr id="5" name="Imagen 4">
            <a:extLst>
              <a:ext uri="{FF2B5EF4-FFF2-40B4-BE49-F238E27FC236}">
                <a16:creationId xmlns:a16="http://schemas.microsoft.com/office/drawing/2014/main" id="{1D760704-1F77-4105-859E-EF04EFC595FB}"/>
              </a:ext>
            </a:extLst>
          </p:cNvPr>
          <p:cNvPicPr>
            <a:picLocks noChangeAspect="1"/>
          </p:cNvPicPr>
          <p:nvPr/>
        </p:nvPicPr>
        <p:blipFill>
          <a:blip r:embed="rId2"/>
          <a:stretch>
            <a:fillRect/>
          </a:stretch>
        </p:blipFill>
        <p:spPr>
          <a:xfrm>
            <a:off x="10533433" y="588045"/>
            <a:ext cx="1334941" cy="1466787"/>
          </a:xfrm>
          <a:prstGeom prst="rect">
            <a:avLst/>
          </a:prstGeom>
        </p:spPr>
      </p:pic>
      <p:sp>
        <p:nvSpPr>
          <p:cNvPr id="12" name="Marcador de contenido 11">
            <a:extLst>
              <a:ext uri="{FF2B5EF4-FFF2-40B4-BE49-F238E27FC236}">
                <a16:creationId xmlns:a16="http://schemas.microsoft.com/office/drawing/2014/main" id="{F6E89A14-A5F4-43B7-914A-929E7A626017}"/>
              </a:ext>
            </a:extLst>
          </p:cNvPr>
          <p:cNvSpPr txBox="1">
            <a:spLocks noGrp="1"/>
          </p:cNvSpPr>
          <p:nvPr>
            <p:ph idx="1"/>
          </p:nvPr>
        </p:nvSpPr>
        <p:spPr>
          <a:xfrm>
            <a:off x="581192" y="2389187"/>
            <a:ext cx="10823290" cy="3404009"/>
          </a:xfrm>
          <a:prstGeom prst="rect">
            <a:avLst/>
          </a:prstGeom>
          <a:noFill/>
        </p:spPr>
        <p:txBody>
          <a:bodyPr wrap="square">
            <a:spAutoFit/>
          </a:bodyPr>
          <a:lstStyle/>
          <a:p>
            <a:pPr algn="l">
              <a:buFont typeface="Arial" panose="020B0604020202020204" pitchFamily="34" charset="0"/>
              <a:buChar char="•"/>
            </a:pPr>
            <a:r>
              <a:rPr lang="es-ES" b="0" i="0" dirty="0">
                <a:solidFill>
                  <a:srgbClr val="161616"/>
                </a:solidFill>
                <a:effectLst/>
                <a:latin typeface="Titillium Web" panose="00000500000000000000" pitchFamily="2" charset="0"/>
              </a:rPr>
              <a:t>Puede agregar la funcionalidad nueva directamente a la clase. Sin embargo, eso le otorga otra responsabilidad a la clase y afecta negativamente al principio de "responsabilidad única".</a:t>
            </a:r>
          </a:p>
          <a:p>
            <a:pPr algn="l">
              <a:buFont typeface="Arial" panose="020B0604020202020204" pitchFamily="34" charset="0"/>
              <a:buChar char="•"/>
            </a:pPr>
            <a:r>
              <a:rPr lang="es-ES" b="0" i="0" dirty="0">
                <a:solidFill>
                  <a:srgbClr val="161616"/>
                </a:solidFill>
                <a:effectLst/>
                <a:latin typeface="Titillium Web" panose="00000500000000000000" pitchFamily="2" charset="0"/>
              </a:rPr>
              <a:t>Puede crear una clase nueva que ejecute esta funcionalidad y que la llame desde la clase antigua. Esto hace surgir un nuevo problema: ¿qué ocurre si quiere usar la clase sin la funcionalidad nueva?</a:t>
            </a:r>
          </a:p>
          <a:p>
            <a:pPr algn="l">
              <a:buFont typeface="Arial" panose="020B0604020202020204" pitchFamily="34" charset="0"/>
              <a:buChar char="•"/>
            </a:pPr>
            <a:r>
              <a:rPr lang="es-ES" b="0" i="0" dirty="0">
                <a:solidFill>
                  <a:srgbClr val="161616"/>
                </a:solidFill>
                <a:effectLst/>
                <a:latin typeface="Titillium Web" panose="00000500000000000000" pitchFamily="2" charset="0"/>
              </a:rPr>
              <a:t>Podría heredar una clase nueva y agregar la nueva funcionalidad, pero eso podría dar como resultado varias clases nuevas. Por ejemplo, digamos que tiene una clase de repositorio para crear, leer, actualizar y eliminar (CRUD) operaciones de la base de datos y quiere agregarle auditoría. Más adelante, quiere agregar la validación de datos para asegurarse de que estos se usan de la forma correcta. Después, es posible que desee autenticar el acceso para asegurarse de que solo los usuarios autorizados puedan acceder a las clases. Estos son los problemas que podría encontrar: es posible que tenga clases que implementen los tres aspectos y algunas que implementen solo dos de ellos, o incluso uno solo. ¿Con cuántas clases terminará?</a:t>
            </a:r>
          </a:p>
        </p:txBody>
      </p:sp>
      <p:sp>
        <p:nvSpPr>
          <p:cNvPr id="13" name="CuadroTexto 12">
            <a:extLst>
              <a:ext uri="{FF2B5EF4-FFF2-40B4-BE49-F238E27FC236}">
                <a16:creationId xmlns:a16="http://schemas.microsoft.com/office/drawing/2014/main" id="{C0D7618F-1035-4CB7-9401-D0C504F87739}"/>
              </a:ext>
            </a:extLst>
          </p:cNvPr>
          <p:cNvSpPr txBox="1"/>
          <p:nvPr/>
        </p:nvSpPr>
        <p:spPr>
          <a:xfrm flipH="1">
            <a:off x="7792433" y="6127551"/>
            <a:ext cx="4012573" cy="369332"/>
          </a:xfrm>
          <a:prstGeom prst="rect">
            <a:avLst/>
          </a:prstGeom>
          <a:noFill/>
        </p:spPr>
        <p:txBody>
          <a:bodyPr wrap="square" rtlCol="0">
            <a:spAutoFit/>
          </a:bodyPr>
          <a:lstStyle/>
          <a:p>
            <a:r>
              <a:rPr lang="es-ES" dirty="0"/>
              <a:t>Fuente: https://learn.microsoft.com/</a:t>
            </a:r>
            <a:endParaRPr lang="es-CO" dirty="0"/>
          </a:p>
        </p:txBody>
      </p:sp>
    </p:spTree>
    <p:extLst>
      <p:ext uri="{BB962C8B-B14F-4D97-AF65-F5344CB8AC3E}">
        <p14:creationId xmlns:p14="http://schemas.microsoft.com/office/powerpoint/2010/main" val="241329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F940B-FDF2-4E73-8EEF-27F3CE6466B6}"/>
              </a:ext>
            </a:extLst>
          </p:cNvPr>
          <p:cNvSpPr>
            <a:spLocks noGrp="1"/>
          </p:cNvSpPr>
          <p:nvPr>
            <p:ph type="title"/>
          </p:nvPr>
        </p:nvSpPr>
        <p:spPr>
          <a:xfrm>
            <a:off x="581192" y="702156"/>
            <a:ext cx="9148435" cy="1013800"/>
          </a:xfrm>
        </p:spPr>
        <p:txBody>
          <a:bodyPr/>
          <a:lstStyle/>
          <a:p>
            <a:r>
              <a:rPr lang="es-ES" dirty="0"/>
              <a:t>Una posible solución, usando el paradigma </a:t>
            </a:r>
            <a:r>
              <a:rPr lang="es-ES" dirty="0" err="1"/>
              <a:t>oo</a:t>
            </a:r>
            <a:r>
              <a:rPr lang="es-ES" dirty="0"/>
              <a:t>: interfaces y herencia</a:t>
            </a:r>
            <a:endParaRPr lang="es-CO" dirty="0"/>
          </a:p>
        </p:txBody>
      </p:sp>
      <p:sp>
        <p:nvSpPr>
          <p:cNvPr id="3" name="Marcador de contenido 2">
            <a:extLst>
              <a:ext uri="{FF2B5EF4-FFF2-40B4-BE49-F238E27FC236}">
                <a16:creationId xmlns:a16="http://schemas.microsoft.com/office/drawing/2014/main" id="{D0A6DABC-3094-49AB-BADC-F91A8338266A}"/>
              </a:ext>
            </a:extLst>
          </p:cNvPr>
          <p:cNvSpPr>
            <a:spLocks noGrp="1"/>
          </p:cNvSpPr>
          <p:nvPr>
            <p:ph idx="1"/>
          </p:nvPr>
        </p:nvSpPr>
        <p:spPr>
          <a:xfrm>
            <a:off x="581192" y="2180496"/>
            <a:ext cx="5819607" cy="3860707"/>
          </a:xfrm>
        </p:spPr>
        <p:txBody>
          <a:bodyPr>
            <a:normAutofit/>
          </a:bodyPr>
          <a:lstStyle/>
          <a:p>
            <a:pPr marL="0" indent="0">
              <a:buNone/>
            </a:pPr>
            <a:endParaRPr lang="es-ES" dirty="0">
              <a:latin typeface="Titillium Web" panose="00000500000000000000" pitchFamily="2" charset="0"/>
            </a:endParaRPr>
          </a:p>
          <a:p>
            <a:r>
              <a:rPr lang="es-ES" dirty="0">
                <a:latin typeface="Titillium Web" panose="00000500000000000000" pitchFamily="2" charset="0"/>
              </a:rPr>
              <a:t>Podría ser necesario implementar la interface de manera diferente en cada clase, al final habría código distinto en cada clase relacionada con la interface.</a:t>
            </a:r>
          </a:p>
          <a:p>
            <a:r>
              <a:rPr lang="es-ES" dirty="0">
                <a:latin typeface="Titillium Web" panose="00000500000000000000" pitchFamily="2" charset="0"/>
              </a:rPr>
              <a:t>Se necesitaría hacer llamados explícitos a los métodos comunes cada vez que sea necesario desde distintos puntos del código, lo que en aplicativos grandes puede resultar numeroso y complejo.</a:t>
            </a:r>
          </a:p>
          <a:p>
            <a:r>
              <a:rPr lang="es-ES" dirty="0">
                <a:latin typeface="Titillium Web" panose="00000500000000000000" pitchFamily="2" charset="0"/>
              </a:rPr>
              <a:t>El diseño entre las clases y las interfaces, sumadas a las herencias, podría incrementar la complejidad de las jerarquías.</a:t>
            </a:r>
          </a:p>
          <a:p>
            <a:pPr marL="0" indent="0">
              <a:buNone/>
            </a:pPr>
            <a:endParaRPr lang="es-ES" dirty="0">
              <a:latin typeface="Titillium Web" panose="00000500000000000000" pitchFamily="2" charset="0"/>
            </a:endParaRPr>
          </a:p>
        </p:txBody>
      </p:sp>
      <p:pic>
        <p:nvPicPr>
          <p:cNvPr id="5" name="Imagen 4">
            <a:extLst>
              <a:ext uri="{FF2B5EF4-FFF2-40B4-BE49-F238E27FC236}">
                <a16:creationId xmlns:a16="http://schemas.microsoft.com/office/drawing/2014/main" id="{1D760704-1F77-4105-859E-EF04EFC595FB}"/>
              </a:ext>
            </a:extLst>
          </p:cNvPr>
          <p:cNvPicPr>
            <a:picLocks noChangeAspect="1"/>
          </p:cNvPicPr>
          <p:nvPr/>
        </p:nvPicPr>
        <p:blipFill>
          <a:blip r:embed="rId2"/>
          <a:stretch>
            <a:fillRect/>
          </a:stretch>
        </p:blipFill>
        <p:spPr>
          <a:xfrm>
            <a:off x="10533433" y="588045"/>
            <a:ext cx="1334941" cy="1466787"/>
          </a:xfrm>
          <a:prstGeom prst="rect">
            <a:avLst/>
          </a:prstGeom>
        </p:spPr>
      </p:pic>
      <p:pic>
        <p:nvPicPr>
          <p:cNvPr id="9" name="Imagen 8">
            <a:extLst>
              <a:ext uri="{FF2B5EF4-FFF2-40B4-BE49-F238E27FC236}">
                <a16:creationId xmlns:a16="http://schemas.microsoft.com/office/drawing/2014/main" id="{7C5DE0DB-AD56-4416-BB6F-C70C4353BD9C}"/>
              </a:ext>
            </a:extLst>
          </p:cNvPr>
          <p:cNvPicPr>
            <a:picLocks noChangeAspect="1"/>
          </p:cNvPicPr>
          <p:nvPr/>
        </p:nvPicPr>
        <p:blipFill>
          <a:blip r:embed="rId3"/>
          <a:stretch>
            <a:fillRect/>
          </a:stretch>
        </p:blipFill>
        <p:spPr>
          <a:xfrm>
            <a:off x="7142526" y="2709788"/>
            <a:ext cx="3883286" cy="2653321"/>
          </a:xfrm>
          <a:prstGeom prst="rect">
            <a:avLst/>
          </a:prstGeom>
        </p:spPr>
      </p:pic>
      <p:sp>
        <p:nvSpPr>
          <p:cNvPr id="11" name="CuadroTexto 10">
            <a:extLst>
              <a:ext uri="{FF2B5EF4-FFF2-40B4-BE49-F238E27FC236}">
                <a16:creationId xmlns:a16="http://schemas.microsoft.com/office/drawing/2014/main" id="{7F412537-1D2D-40EB-8C0A-EE527948D425}"/>
              </a:ext>
            </a:extLst>
          </p:cNvPr>
          <p:cNvSpPr txBox="1"/>
          <p:nvPr/>
        </p:nvSpPr>
        <p:spPr>
          <a:xfrm>
            <a:off x="7625496" y="5370792"/>
            <a:ext cx="3575407" cy="369332"/>
          </a:xfrm>
          <a:prstGeom prst="rect">
            <a:avLst/>
          </a:prstGeom>
          <a:noFill/>
        </p:spPr>
        <p:txBody>
          <a:bodyPr wrap="square">
            <a:spAutoFit/>
          </a:bodyPr>
          <a:lstStyle/>
          <a:p>
            <a:r>
              <a:rPr lang="es-CO" dirty="0"/>
              <a:t>Fuente: https://codingornot.com/</a:t>
            </a:r>
          </a:p>
        </p:txBody>
      </p:sp>
    </p:spTree>
    <p:extLst>
      <p:ext uri="{BB962C8B-B14F-4D97-AF65-F5344CB8AC3E}">
        <p14:creationId xmlns:p14="http://schemas.microsoft.com/office/powerpoint/2010/main" val="2286093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23A387-82B2-4435-9598-7753F696E089}"/>
              </a:ext>
            </a:extLst>
          </p:cNvPr>
          <p:cNvSpPr>
            <a:spLocks noGrp="1"/>
          </p:cNvSpPr>
          <p:nvPr>
            <p:ph type="title"/>
          </p:nvPr>
        </p:nvSpPr>
        <p:spPr/>
        <p:txBody>
          <a:bodyPr/>
          <a:lstStyle/>
          <a:p>
            <a:r>
              <a:rPr lang="es-ES" dirty="0"/>
              <a:t>APARECEN Los problemas</a:t>
            </a:r>
            <a:endParaRPr lang="es-CO" dirty="0"/>
          </a:p>
        </p:txBody>
      </p:sp>
      <p:sp>
        <p:nvSpPr>
          <p:cNvPr id="3" name="Marcador de contenido 2">
            <a:extLst>
              <a:ext uri="{FF2B5EF4-FFF2-40B4-BE49-F238E27FC236}">
                <a16:creationId xmlns:a16="http://schemas.microsoft.com/office/drawing/2014/main" id="{C0C9A760-E6C4-4079-8B85-30A979C80647}"/>
              </a:ext>
            </a:extLst>
          </p:cNvPr>
          <p:cNvSpPr>
            <a:spLocks noGrp="1"/>
          </p:cNvSpPr>
          <p:nvPr>
            <p:ph idx="1"/>
          </p:nvPr>
        </p:nvSpPr>
        <p:spPr>
          <a:xfrm>
            <a:off x="498998" y="2437350"/>
            <a:ext cx="9210081" cy="2946307"/>
          </a:xfrm>
        </p:spPr>
        <p:txBody>
          <a:bodyPr>
            <a:normAutofit/>
          </a:bodyPr>
          <a:lstStyle/>
          <a:p>
            <a:r>
              <a:rPr lang="es-ES" sz="2400" dirty="0">
                <a:latin typeface="Titillium Web" panose="00000500000000000000" pitchFamily="2" charset="0"/>
              </a:rPr>
              <a:t>Ir en contra el principio “No te repitas” (DRY, por sus siglas en inglés):  Replicar el mismo código en varias partes del proyecto o entre varios sistemas</a:t>
            </a:r>
          </a:p>
          <a:p>
            <a:r>
              <a:rPr lang="es-ES" sz="2400" dirty="0">
                <a:latin typeface="Titillium Web" panose="00000500000000000000" pitchFamily="2" charset="0"/>
              </a:rPr>
              <a:t>Cualquier modificación a los requisitos provoca un cambio masivo en el programa. </a:t>
            </a:r>
          </a:p>
          <a:p>
            <a:r>
              <a:rPr lang="es-ES" sz="2400" dirty="0">
                <a:latin typeface="Titillium Web" panose="00000500000000000000" pitchFamily="2" charset="0"/>
              </a:rPr>
              <a:t>Mantenimiento difícil y costoso.</a:t>
            </a:r>
          </a:p>
          <a:p>
            <a:pPr marL="0" indent="0">
              <a:buNone/>
            </a:pPr>
            <a:endParaRPr lang="es-CO" sz="2400" dirty="0">
              <a:latin typeface="Titillium Web" panose="00000500000000000000" pitchFamily="2" charset="0"/>
            </a:endParaRPr>
          </a:p>
        </p:txBody>
      </p:sp>
      <p:pic>
        <p:nvPicPr>
          <p:cNvPr id="7" name="Imagen 6">
            <a:extLst>
              <a:ext uri="{FF2B5EF4-FFF2-40B4-BE49-F238E27FC236}">
                <a16:creationId xmlns:a16="http://schemas.microsoft.com/office/drawing/2014/main" id="{FEB1D4C8-0B98-4EB8-A3D1-3F27D87EC837}"/>
              </a:ext>
            </a:extLst>
          </p:cNvPr>
          <p:cNvPicPr>
            <a:picLocks noChangeAspect="1"/>
          </p:cNvPicPr>
          <p:nvPr/>
        </p:nvPicPr>
        <p:blipFill>
          <a:blip r:embed="rId2"/>
          <a:stretch>
            <a:fillRect/>
          </a:stretch>
        </p:blipFill>
        <p:spPr>
          <a:xfrm>
            <a:off x="9832370" y="580781"/>
            <a:ext cx="1931812" cy="1429089"/>
          </a:xfrm>
          <a:prstGeom prst="rect">
            <a:avLst/>
          </a:prstGeom>
        </p:spPr>
      </p:pic>
    </p:spTree>
    <p:extLst>
      <p:ext uri="{BB962C8B-B14F-4D97-AF65-F5344CB8AC3E}">
        <p14:creationId xmlns:p14="http://schemas.microsoft.com/office/powerpoint/2010/main" val="173910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B57EC-9240-4276-924A-89B8985049D5}"/>
              </a:ext>
            </a:extLst>
          </p:cNvPr>
          <p:cNvSpPr>
            <a:spLocks noGrp="1"/>
          </p:cNvSpPr>
          <p:nvPr>
            <p:ph type="title"/>
          </p:nvPr>
        </p:nvSpPr>
        <p:spPr/>
        <p:txBody>
          <a:bodyPr/>
          <a:lstStyle/>
          <a:p>
            <a:r>
              <a:rPr lang="es-ES" dirty="0"/>
              <a:t>La mejor solución: POA (AOP)</a:t>
            </a:r>
            <a:endParaRPr lang="es-CO" dirty="0"/>
          </a:p>
        </p:txBody>
      </p:sp>
      <p:sp>
        <p:nvSpPr>
          <p:cNvPr id="4" name="CuadroTexto 3">
            <a:extLst>
              <a:ext uri="{FF2B5EF4-FFF2-40B4-BE49-F238E27FC236}">
                <a16:creationId xmlns:a16="http://schemas.microsoft.com/office/drawing/2014/main" id="{E181EFA7-1FCF-4303-9B99-2FD4C8875F8E}"/>
              </a:ext>
            </a:extLst>
          </p:cNvPr>
          <p:cNvSpPr txBox="1"/>
          <p:nvPr/>
        </p:nvSpPr>
        <p:spPr>
          <a:xfrm>
            <a:off x="5638800" y="2348365"/>
            <a:ext cx="5304033" cy="2585323"/>
          </a:xfrm>
          <a:prstGeom prst="rect">
            <a:avLst/>
          </a:prstGeom>
          <a:noFill/>
        </p:spPr>
        <p:txBody>
          <a:bodyPr wrap="square">
            <a:spAutoFit/>
          </a:bodyPr>
          <a:lstStyle/>
          <a:p>
            <a:r>
              <a:rPr lang="es-ES" dirty="0">
                <a:solidFill>
                  <a:srgbClr val="333333"/>
                </a:solidFill>
                <a:latin typeface="Titillium Web" panose="00000500000000000000" pitchFamily="2" charset="0"/>
              </a:rPr>
              <a:t>S</a:t>
            </a:r>
            <a:r>
              <a:rPr lang="es-ES" b="0" i="0" dirty="0">
                <a:solidFill>
                  <a:srgbClr val="333333"/>
                </a:solidFill>
                <a:effectLst/>
                <a:latin typeface="Titillium Web" panose="00000500000000000000" pitchFamily="2" charset="0"/>
              </a:rPr>
              <a:t>i alguna funcionalidad de un código </a:t>
            </a:r>
            <a:r>
              <a:rPr lang="es-ES" dirty="0">
                <a:solidFill>
                  <a:srgbClr val="333333"/>
                </a:solidFill>
                <a:latin typeface="Titillium Web" panose="00000500000000000000" pitchFamily="2" charset="0"/>
              </a:rPr>
              <a:t>o conjunto de códigos </a:t>
            </a:r>
            <a:r>
              <a:rPr lang="es-ES" b="0" i="0" dirty="0">
                <a:solidFill>
                  <a:srgbClr val="333333"/>
                </a:solidFill>
                <a:effectLst/>
                <a:latin typeface="Titillium Web" panose="00000500000000000000" pitchFamily="2" charset="0"/>
              </a:rPr>
              <a:t>se repite en diferentes módulos, lo mejor sería extraerla del programa principal, convertirla en un aspecto y especificar mediante reglas en qué partes del código se va a repetir este Aspecto. </a:t>
            </a:r>
          </a:p>
          <a:p>
            <a:endParaRPr lang="es-ES" dirty="0">
              <a:solidFill>
                <a:srgbClr val="333333"/>
              </a:solidFill>
              <a:latin typeface="Titillium Web" panose="00000500000000000000" pitchFamily="2" charset="0"/>
            </a:endParaRPr>
          </a:p>
          <a:p>
            <a:r>
              <a:rPr lang="es-ES" dirty="0">
                <a:solidFill>
                  <a:srgbClr val="333333"/>
                </a:solidFill>
                <a:latin typeface="Titillium Web" panose="00000500000000000000" pitchFamily="2" charset="0"/>
              </a:rPr>
              <a:t>Este enfoque de implementación de la característica de la modularidad, es algo que a la POO no le es posible </a:t>
            </a:r>
            <a:r>
              <a:rPr lang="es-ES" b="1" dirty="0">
                <a:solidFill>
                  <a:schemeClr val="bg1"/>
                </a:solidFill>
                <a:highlight>
                  <a:srgbClr val="000080"/>
                </a:highlight>
                <a:latin typeface="Titillium Web" panose="00000500000000000000" pitchFamily="2" charset="0"/>
              </a:rPr>
              <a:t>pero la complementa</a:t>
            </a:r>
            <a:endParaRPr lang="es-CO" b="1" dirty="0">
              <a:solidFill>
                <a:schemeClr val="bg1"/>
              </a:solidFill>
              <a:highlight>
                <a:srgbClr val="000080"/>
              </a:highlight>
            </a:endParaRPr>
          </a:p>
        </p:txBody>
      </p:sp>
      <p:pic>
        <p:nvPicPr>
          <p:cNvPr id="6" name="Imagen 5">
            <a:extLst>
              <a:ext uri="{FF2B5EF4-FFF2-40B4-BE49-F238E27FC236}">
                <a16:creationId xmlns:a16="http://schemas.microsoft.com/office/drawing/2014/main" id="{421BE581-76F7-4B1A-8175-DDB90840D40D}"/>
              </a:ext>
            </a:extLst>
          </p:cNvPr>
          <p:cNvPicPr>
            <a:picLocks noChangeAspect="1"/>
          </p:cNvPicPr>
          <p:nvPr/>
        </p:nvPicPr>
        <p:blipFill>
          <a:blip r:embed="rId2"/>
          <a:stretch>
            <a:fillRect/>
          </a:stretch>
        </p:blipFill>
        <p:spPr>
          <a:xfrm>
            <a:off x="10040842" y="588374"/>
            <a:ext cx="1714607" cy="1754327"/>
          </a:xfrm>
          <a:prstGeom prst="rect">
            <a:avLst/>
          </a:prstGeom>
        </p:spPr>
      </p:pic>
      <p:pic>
        <p:nvPicPr>
          <p:cNvPr id="8" name="Imagen 7">
            <a:extLst>
              <a:ext uri="{FF2B5EF4-FFF2-40B4-BE49-F238E27FC236}">
                <a16:creationId xmlns:a16="http://schemas.microsoft.com/office/drawing/2014/main" id="{DD7466C9-B4AF-467C-9BB5-59D70AB14392}"/>
              </a:ext>
            </a:extLst>
          </p:cNvPr>
          <p:cNvPicPr>
            <a:picLocks noChangeAspect="1"/>
          </p:cNvPicPr>
          <p:nvPr/>
        </p:nvPicPr>
        <p:blipFill>
          <a:blip r:embed="rId3"/>
          <a:stretch>
            <a:fillRect/>
          </a:stretch>
        </p:blipFill>
        <p:spPr>
          <a:xfrm>
            <a:off x="1417834" y="2635848"/>
            <a:ext cx="3812453" cy="2250813"/>
          </a:xfrm>
          <a:prstGeom prst="rect">
            <a:avLst/>
          </a:prstGeom>
        </p:spPr>
      </p:pic>
      <p:sp>
        <p:nvSpPr>
          <p:cNvPr id="9" name="CuadroTexto 8">
            <a:extLst>
              <a:ext uri="{FF2B5EF4-FFF2-40B4-BE49-F238E27FC236}">
                <a16:creationId xmlns:a16="http://schemas.microsoft.com/office/drawing/2014/main" id="{D798C48B-3B62-4B61-B43D-97477C50A10D}"/>
              </a:ext>
            </a:extLst>
          </p:cNvPr>
          <p:cNvSpPr txBox="1"/>
          <p:nvPr/>
        </p:nvSpPr>
        <p:spPr>
          <a:xfrm>
            <a:off x="1234970" y="5283108"/>
            <a:ext cx="3575407" cy="369332"/>
          </a:xfrm>
          <a:prstGeom prst="rect">
            <a:avLst/>
          </a:prstGeom>
          <a:noFill/>
        </p:spPr>
        <p:txBody>
          <a:bodyPr wrap="square">
            <a:spAutoFit/>
          </a:bodyPr>
          <a:lstStyle/>
          <a:p>
            <a:r>
              <a:rPr lang="es-CO" dirty="0"/>
              <a:t>Fuente: https://codingornot.com/</a:t>
            </a:r>
          </a:p>
        </p:txBody>
      </p:sp>
      <p:pic>
        <p:nvPicPr>
          <p:cNvPr id="11" name="Gráfico 10" descr="Bombilla con relleno sólido">
            <a:extLst>
              <a:ext uri="{FF2B5EF4-FFF2-40B4-BE49-F238E27FC236}">
                <a16:creationId xmlns:a16="http://schemas.microsoft.com/office/drawing/2014/main" id="{8AC6F2E0-FE28-4EDC-8372-1F590CB89E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5142044"/>
            <a:ext cx="914400" cy="914400"/>
          </a:xfrm>
          <a:prstGeom prst="rect">
            <a:avLst/>
          </a:prstGeom>
        </p:spPr>
      </p:pic>
      <p:sp>
        <p:nvSpPr>
          <p:cNvPr id="12" name="CuadroTexto 11">
            <a:extLst>
              <a:ext uri="{FF2B5EF4-FFF2-40B4-BE49-F238E27FC236}">
                <a16:creationId xmlns:a16="http://schemas.microsoft.com/office/drawing/2014/main" id="{2570AC1F-B1A7-4DC7-9735-D328E29E05D9}"/>
              </a:ext>
            </a:extLst>
          </p:cNvPr>
          <p:cNvSpPr txBox="1"/>
          <p:nvPr/>
        </p:nvSpPr>
        <p:spPr>
          <a:xfrm>
            <a:off x="6553200" y="5226450"/>
            <a:ext cx="5304033" cy="646331"/>
          </a:xfrm>
          <a:prstGeom prst="rect">
            <a:avLst/>
          </a:prstGeom>
          <a:noFill/>
          <a:ln w="28575">
            <a:solidFill>
              <a:srgbClr val="FFC000"/>
            </a:solidFill>
          </a:ln>
        </p:spPr>
        <p:txBody>
          <a:bodyPr wrap="square">
            <a:spAutoFit/>
          </a:bodyPr>
          <a:lstStyle/>
          <a:p>
            <a:r>
              <a:rPr lang="es-ES" dirty="0">
                <a:latin typeface="Titillium Web" panose="00000500000000000000" pitchFamily="2" charset="0"/>
              </a:rPr>
              <a:t>Los aspectos se tejen de forma dinámica a los programas en tiempo de ejecución </a:t>
            </a:r>
            <a:endParaRPr lang="es-CO" dirty="0">
              <a:latin typeface="Titillium Web" panose="00000500000000000000" pitchFamily="2" charset="0"/>
            </a:endParaRPr>
          </a:p>
        </p:txBody>
      </p:sp>
    </p:spTree>
    <p:extLst>
      <p:ext uri="{BB962C8B-B14F-4D97-AF65-F5344CB8AC3E}">
        <p14:creationId xmlns:p14="http://schemas.microsoft.com/office/powerpoint/2010/main" val="325966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8FAC5A-08F3-4D90-BFB8-C8002FB48EA2}"/>
              </a:ext>
            </a:extLst>
          </p:cNvPr>
          <p:cNvSpPr>
            <a:spLocks noGrp="1"/>
          </p:cNvSpPr>
          <p:nvPr>
            <p:ph type="title"/>
          </p:nvPr>
        </p:nvSpPr>
        <p:spPr/>
        <p:txBody>
          <a:bodyPr/>
          <a:lstStyle/>
          <a:p>
            <a:r>
              <a:rPr lang="es-ES" dirty="0"/>
              <a:t>Ventajas de poa (AOP)</a:t>
            </a:r>
            <a:endParaRPr lang="es-CO" dirty="0"/>
          </a:p>
        </p:txBody>
      </p:sp>
      <p:sp>
        <p:nvSpPr>
          <p:cNvPr id="3" name="Marcador de contenido 2">
            <a:extLst>
              <a:ext uri="{FF2B5EF4-FFF2-40B4-BE49-F238E27FC236}">
                <a16:creationId xmlns:a16="http://schemas.microsoft.com/office/drawing/2014/main" id="{082D28D3-1B51-4D63-A1D5-2E05FE27F1E7}"/>
              </a:ext>
            </a:extLst>
          </p:cNvPr>
          <p:cNvSpPr>
            <a:spLocks noGrp="1"/>
          </p:cNvSpPr>
          <p:nvPr>
            <p:ph idx="1"/>
          </p:nvPr>
        </p:nvSpPr>
        <p:spPr/>
        <p:txBody>
          <a:bodyPr>
            <a:normAutofit/>
          </a:bodyPr>
          <a:lstStyle/>
          <a:p>
            <a:r>
              <a:rPr lang="es-ES" b="0" i="0" dirty="0">
                <a:solidFill>
                  <a:srgbClr val="222222"/>
                </a:solidFill>
                <a:effectLst/>
                <a:latin typeface="Titillium Web" panose="00000500000000000000" pitchFamily="2" charset="0"/>
              </a:rPr>
              <a:t>Los desarrolladores pueden crear aspectos separados que contengan el código del aspecto específico, y luego envolverlo(</a:t>
            </a:r>
            <a:r>
              <a:rPr lang="es-ES" b="0" i="0" dirty="0" err="1">
                <a:solidFill>
                  <a:srgbClr val="222222"/>
                </a:solidFill>
                <a:effectLst/>
                <a:latin typeface="Titillium Web" panose="00000500000000000000" pitchFamily="2" charset="0"/>
              </a:rPr>
              <a:t>wrap</a:t>
            </a:r>
            <a:r>
              <a:rPr lang="es-ES" b="0" i="0" dirty="0">
                <a:solidFill>
                  <a:srgbClr val="222222"/>
                </a:solidFill>
                <a:effectLst/>
                <a:latin typeface="Titillium Web" panose="00000500000000000000" pitchFamily="2" charset="0"/>
              </a:rPr>
              <a:t>) dinámicamente en el programa en tiempo de ejecución. Esto puede ahorrar una cantidad significativa de tiempo y esfuerzo, así como hacer el programa más fácil de mantener.</a:t>
            </a:r>
          </a:p>
          <a:p>
            <a:r>
              <a:rPr lang="es-ES" b="0" i="0" dirty="0">
                <a:solidFill>
                  <a:srgbClr val="222222"/>
                </a:solidFill>
                <a:effectLst/>
                <a:latin typeface="Titillium Web" panose="00000500000000000000" pitchFamily="2" charset="0"/>
              </a:rPr>
              <a:t>Facilita la adición de nuevas funcionalidades a un programa. Esto se debe a que los aspectos se pueden escribir independientemente del código en el que se van a envolver. Como resultado, a menudo es posible añadir nueva funcionalidad simplemente escribiendo un nuevo aspecto y tejiéndolo en el programa, sin tener que hacer ningún cambio en el código existente.</a:t>
            </a:r>
          </a:p>
          <a:p>
            <a:r>
              <a:rPr lang="es-ES" b="0" i="0" dirty="0">
                <a:solidFill>
                  <a:srgbClr val="222222"/>
                </a:solidFill>
                <a:effectLst/>
                <a:latin typeface="Titillium Web" panose="00000500000000000000" pitchFamily="2" charset="0"/>
              </a:rPr>
              <a:t>Los aspectos pueden ser dinámicamente envueltos dentro y fuera de un programa en tiempo de ejecución, sin requerir ningún cambio en el código del programa. Esto puede ayudar a mejorar la flexibilidad en la adaptación de un programa: para trabajar en un nuevo entorno o </a:t>
            </a:r>
            <a:r>
              <a:rPr lang="es-ES" b="0" i="0" u="sng" dirty="0">
                <a:solidFill>
                  <a:srgbClr val="222222"/>
                </a:solidFill>
                <a:effectLst/>
                <a:latin typeface="Titillium Web" panose="00000500000000000000" pitchFamily="2" charset="0"/>
              </a:rPr>
              <a:t>con</a:t>
            </a:r>
            <a:r>
              <a:rPr lang="es-ES" b="0" i="0" dirty="0">
                <a:solidFill>
                  <a:srgbClr val="222222"/>
                </a:solidFill>
                <a:effectLst/>
                <a:latin typeface="Titillium Web" panose="00000500000000000000" pitchFamily="2" charset="0"/>
              </a:rPr>
              <a:t> nuevos datos.</a:t>
            </a:r>
          </a:p>
          <a:p>
            <a:r>
              <a:rPr lang="es-ES" b="0" i="0" dirty="0">
                <a:solidFill>
                  <a:srgbClr val="222222"/>
                </a:solidFill>
                <a:effectLst/>
                <a:latin typeface="Titillium Web" panose="00000500000000000000" pitchFamily="2" charset="0"/>
              </a:rPr>
              <a:t>Mejorar la calidad de un programa facilitando la adición de código para pruebas y depuración</a:t>
            </a:r>
            <a:endParaRPr lang="es-CO" dirty="0">
              <a:latin typeface="Titillium Web" panose="00000500000000000000" pitchFamily="2" charset="0"/>
            </a:endParaRPr>
          </a:p>
        </p:txBody>
      </p:sp>
      <p:sp>
        <p:nvSpPr>
          <p:cNvPr id="5" name="CuadroTexto 4">
            <a:extLst>
              <a:ext uri="{FF2B5EF4-FFF2-40B4-BE49-F238E27FC236}">
                <a16:creationId xmlns:a16="http://schemas.microsoft.com/office/drawing/2014/main" id="{2B1EEEDB-1F3C-410F-B201-880F209A6562}"/>
              </a:ext>
            </a:extLst>
          </p:cNvPr>
          <p:cNvSpPr txBox="1"/>
          <p:nvPr/>
        </p:nvSpPr>
        <p:spPr>
          <a:xfrm>
            <a:off x="8681663" y="6138673"/>
            <a:ext cx="2929144" cy="369332"/>
          </a:xfrm>
          <a:prstGeom prst="rect">
            <a:avLst/>
          </a:prstGeom>
          <a:noFill/>
        </p:spPr>
        <p:txBody>
          <a:bodyPr wrap="square">
            <a:spAutoFit/>
          </a:bodyPr>
          <a:lstStyle/>
          <a:p>
            <a:r>
              <a:rPr lang="es-CO" dirty="0"/>
              <a:t>Fuente: https://techlib.net/</a:t>
            </a:r>
          </a:p>
        </p:txBody>
      </p:sp>
    </p:spTree>
    <p:extLst>
      <p:ext uri="{BB962C8B-B14F-4D97-AF65-F5344CB8AC3E}">
        <p14:creationId xmlns:p14="http://schemas.microsoft.com/office/powerpoint/2010/main" val="175221901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1253</TotalTime>
  <Words>1186</Words>
  <Application>Microsoft Office PowerPoint</Application>
  <PresentationFormat>Panorámica</PresentationFormat>
  <Paragraphs>75</Paragraphs>
  <Slides>14</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Gill Sans MT</vt:lpstr>
      <vt:lpstr>Titillium Web</vt:lpstr>
      <vt:lpstr>Wingdings 2</vt:lpstr>
      <vt:lpstr>Dividendo</vt:lpstr>
      <vt:lpstr>Programación orientada a aspectos</vt:lpstr>
      <vt:lpstr>Programación orientada a aspectos DEFINICIÓN</vt:lpstr>
      <vt:lpstr>A Qué se refieren con inquietudes u obligaciones transversales?</vt:lpstr>
      <vt:lpstr>Lo podemos solucionar usando el paradigma o.o. será la mejor forma?</vt:lpstr>
      <vt:lpstr>Una posible solución, usando el paradigma oo: interfaces y herencia</vt:lpstr>
      <vt:lpstr>Una posible solución, usando el paradigma oo: interfaces y herencia</vt:lpstr>
      <vt:lpstr>APARECEN Los problemas</vt:lpstr>
      <vt:lpstr>La mejor solución: POA (AOP)</vt:lpstr>
      <vt:lpstr>Ventajas de poa (AOP)</vt:lpstr>
      <vt:lpstr>Conceptos de aop</vt:lpstr>
      <vt:lpstr>Implementación de AOP con proxys dinámicos</vt:lpstr>
      <vt:lpstr>Incluir castle proxy en el proyecto de visual studio</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aspectos</dc:title>
  <dc:creator>Cesar Augusto Lopez Gallego</dc:creator>
  <cp:lastModifiedBy>Cesar Augusto Lopez Gallego</cp:lastModifiedBy>
  <cp:revision>15</cp:revision>
  <dcterms:created xsi:type="dcterms:W3CDTF">2024-03-26T16:42:37Z</dcterms:created>
  <dcterms:modified xsi:type="dcterms:W3CDTF">2024-04-18T12:25:57Z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