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6"/>
    <p:restoredTop sz="96327"/>
  </p:normalViewPr>
  <p:slideViewPr>
    <p:cSldViewPr snapToGrid="0" snapToObjects="1">
      <p:cViewPr varScale="1">
        <p:scale>
          <a:sx n="113" d="100"/>
          <a:sy n="113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72761-9BAD-2487-DFC5-61BD81130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Bankaya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1A3842-8DFB-F052-1CDF-FACF2E2199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Backend Software Engineer</a:t>
            </a:r>
          </a:p>
          <a:p>
            <a:r>
              <a:rPr lang="es-MX" dirty="0"/>
              <a:t>César Luján Vásquez</a:t>
            </a:r>
          </a:p>
        </p:txBody>
      </p:sp>
    </p:spTree>
    <p:extLst>
      <p:ext uri="{BB962C8B-B14F-4D97-AF65-F5344CB8AC3E}">
        <p14:creationId xmlns:p14="http://schemas.microsoft.com/office/powerpoint/2010/main" val="260481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A28550F-49CA-F284-5975-25B3505B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Flow for consume Pokemon API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CA04B2A-B9C9-F318-0CC6-E4F282FF2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26608"/>
            <a:ext cx="10914060" cy="346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4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DE56193-8182-E489-C094-F47A62B3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Project Package Structure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57457A9-47F7-7B04-0D2D-F55E046AF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846" y="626940"/>
            <a:ext cx="9201302" cy="38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06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6</TotalTime>
  <Words>15</Words>
  <Application>Microsoft Macintosh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Calibri Light</vt:lpstr>
      <vt:lpstr>Rockwell</vt:lpstr>
      <vt:lpstr>Wingdings</vt:lpstr>
      <vt:lpstr>Atlas</vt:lpstr>
      <vt:lpstr>Bankaya</vt:lpstr>
      <vt:lpstr>Flow for consume Pokemon API</vt:lpstr>
      <vt:lpstr>Project Package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Bankaya</dc:title>
  <dc:creator>RNz 1999</dc:creator>
  <cp:lastModifiedBy>RNz 1999</cp:lastModifiedBy>
  <cp:revision>2</cp:revision>
  <dcterms:created xsi:type="dcterms:W3CDTF">2022-10-13T01:44:28Z</dcterms:created>
  <dcterms:modified xsi:type="dcterms:W3CDTF">2022-10-13T02:15:48Z</dcterms:modified>
</cp:coreProperties>
</file>