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287" r:id="rId5"/>
    <p:sldId id="288" r:id="rId6"/>
    <p:sldId id="286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6BB70B-3CCB-4AC0-8EFA-D43B348F1A46}">
  <a:tblStyle styleId="{D06BB70B-3CCB-4AC0-8EFA-D43B348F1A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theme" Target="theme/theme1.xml" /><Relationship Id="rId5" Type="http://schemas.openxmlformats.org/officeDocument/2006/relationships/slide" Target="slides/slide3.xml" /><Relationship Id="rId10" Type="http://schemas.openxmlformats.org/officeDocument/2006/relationships/viewProps" Target="viewProps.xml" /><Relationship Id="rId4" Type="http://schemas.openxmlformats.org/officeDocument/2006/relationships/slide" Target="slides/slide2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08e30664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08e30664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08e306644_0_1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08e306644_0_1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g110c27f2399_2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2" name="Google Shape;3102;g110c27f2399_2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 /><Relationship Id="rId2" Type="http://schemas.openxmlformats.org/officeDocument/2006/relationships/hyperlink" Target="http://bit.ly/2Tynxth" TargetMode="External" /><Relationship Id="rId1" Type="http://schemas.openxmlformats.org/officeDocument/2006/relationships/slideMaster" Target="../slideMasters/slideMaster1.xml" /><Relationship Id="rId4" Type="http://schemas.openxmlformats.org/officeDocument/2006/relationships/hyperlink" Target="http://bit.ly/2TtBDfr" TargetMode="Externa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250" y="1090925"/>
            <a:ext cx="4755600" cy="25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7026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474125" y="1616450"/>
            <a:ext cx="3364200" cy="13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4474113" y="3044840"/>
            <a:ext cx="3364200" cy="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81100" y="112125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3424725" y="1281055"/>
            <a:ext cx="903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081100" y="155538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3"/>
          </p:nvPr>
        </p:nvSpPr>
        <p:spPr>
          <a:xfrm>
            <a:off x="1081100" y="227045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4" hasCustomPrompt="1"/>
          </p:nvPr>
        </p:nvSpPr>
        <p:spPr>
          <a:xfrm>
            <a:off x="3424725" y="2434830"/>
            <a:ext cx="903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5"/>
          </p:nvPr>
        </p:nvSpPr>
        <p:spPr>
          <a:xfrm>
            <a:off x="1081100" y="270458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6"/>
          </p:nvPr>
        </p:nvSpPr>
        <p:spPr>
          <a:xfrm>
            <a:off x="1081100" y="342288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7" hasCustomPrompt="1"/>
          </p:nvPr>
        </p:nvSpPr>
        <p:spPr>
          <a:xfrm>
            <a:off x="3424725" y="3588605"/>
            <a:ext cx="903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8"/>
          </p:nvPr>
        </p:nvSpPr>
        <p:spPr>
          <a:xfrm>
            <a:off x="1081100" y="385700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9"/>
          </p:nvPr>
        </p:nvSpPr>
        <p:spPr>
          <a:xfrm>
            <a:off x="4826988" y="111829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3" hasCustomPrompt="1"/>
          </p:nvPr>
        </p:nvSpPr>
        <p:spPr>
          <a:xfrm>
            <a:off x="7159300" y="1285805"/>
            <a:ext cx="903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4"/>
          </p:nvPr>
        </p:nvSpPr>
        <p:spPr>
          <a:xfrm>
            <a:off x="4826988" y="155241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5"/>
          </p:nvPr>
        </p:nvSpPr>
        <p:spPr>
          <a:xfrm>
            <a:off x="4826988" y="227994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6" hasCustomPrompt="1"/>
          </p:nvPr>
        </p:nvSpPr>
        <p:spPr>
          <a:xfrm>
            <a:off x="7159300" y="2433343"/>
            <a:ext cx="903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7"/>
          </p:nvPr>
        </p:nvSpPr>
        <p:spPr>
          <a:xfrm>
            <a:off x="4826988" y="271406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8"/>
          </p:nvPr>
        </p:nvSpPr>
        <p:spPr>
          <a:xfrm>
            <a:off x="4826988" y="342286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9" hasCustomPrompt="1"/>
          </p:nvPr>
        </p:nvSpPr>
        <p:spPr>
          <a:xfrm>
            <a:off x="7159300" y="3588605"/>
            <a:ext cx="903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20"/>
          </p:nvPr>
        </p:nvSpPr>
        <p:spPr>
          <a:xfrm>
            <a:off x="4826988" y="385699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928138" y="29292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928138" y="1534875"/>
            <a:ext cx="5553000" cy="13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898636" y="2417175"/>
            <a:ext cx="2907600" cy="10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898636" y="1844488"/>
            <a:ext cx="305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720000" y="23115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720000" y="2839288"/>
            <a:ext cx="23364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2"/>
          </p:nvPr>
        </p:nvSpPr>
        <p:spPr>
          <a:xfrm>
            <a:off x="3403800" y="23115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3"/>
          </p:nvPr>
        </p:nvSpPr>
        <p:spPr>
          <a:xfrm>
            <a:off x="3403800" y="2839288"/>
            <a:ext cx="23364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4"/>
          </p:nvPr>
        </p:nvSpPr>
        <p:spPr>
          <a:xfrm>
            <a:off x="6087600" y="23115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5"/>
          </p:nvPr>
        </p:nvSpPr>
        <p:spPr>
          <a:xfrm>
            <a:off x="6087600" y="2839288"/>
            <a:ext cx="23364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1070491" y="1448800"/>
            <a:ext cx="215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1070591" y="1959125"/>
            <a:ext cx="215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/>
          </p:nvPr>
        </p:nvSpPr>
        <p:spPr>
          <a:xfrm>
            <a:off x="5922560" y="1448800"/>
            <a:ext cx="215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3"/>
          </p:nvPr>
        </p:nvSpPr>
        <p:spPr>
          <a:xfrm>
            <a:off x="5922560" y="1959125"/>
            <a:ext cx="215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4"/>
          </p:nvPr>
        </p:nvSpPr>
        <p:spPr>
          <a:xfrm>
            <a:off x="1070491" y="2993075"/>
            <a:ext cx="215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5"/>
          </p:nvPr>
        </p:nvSpPr>
        <p:spPr>
          <a:xfrm>
            <a:off x="1070591" y="3503400"/>
            <a:ext cx="215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6"/>
          </p:nvPr>
        </p:nvSpPr>
        <p:spPr>
          <a:xfrm>
            <a:off x="5922560" y="2993075"/>
            <a:ext cx="215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7"/>
          </p:nvPr>
        </p:nvSpPr>
        <p:spPr>
          <a:xfrm>
            <a:off x="5922560" y="3503400"/>
            <a:ext cx="215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1557907" y="1700650"/>
            <a:ext cx="215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1"/>
          </p:nvPr>
        </p:nvSpPr>
        <p:spPr>
          <a:xfrm>
            <a:off x="1558007" y="2210975"/>
            <a:ext cx="215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2"/>
          </p:nvPr>
        </p:nvSpPr>
        <p:spPr>
          <a:xfrm>
            <a:off x="5461264" y="1706738"/>
            <a:ext cx="215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3"/>
          </p:nvPr>
        </p:nvSpPr>
        <p:spPr>
          <a:xfrm>
            <a:off x="5461264" y="2217063"/>
            <a:ext cx="215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4"/>
          </p:nvPr>
        </p:nvSpPr>
        <p:spPr>
          <a:xfrm>
            <a:off x="1557907" y="3244925"/>
            <a:ext cx="215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5"/>
          </p:nvPr>
        </p:nvSpPr>
        <p:spPr>
          <a:xfrm>
            <a:off x="1558007" y="3755250"/>
            <a:ext cx="215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6"/>
          </p:nvPr>
        </p:nvSpPr>
        <p:spPr>
          <a:xfrm>
            <a:off x="5461276" y="3247752"/>
            <a:ext cx="215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7"/>
          </p:nvPr>
        </p:nvSpPr>
        <p:spPr>
          <a:xfrm>
            <a:off x="5461276" y="3758077"/>
            <a:ext cx="215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887950" y="1730102"/>
            <a:ext cx="196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1"/>
          </p:nvPr>
        </p:nvSpPr>
        <p:spPr>
          <a:xfrm>
            <a:off x="887950" y="2240427"/>
            <a:ext cx="1969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 idx="2"/>
          </p:nvPr>
        </p:nvSpPr>
        <p:spPr>
          <a:xfrm>
            <a:off x="3587274" y="1730102"/>
            <a:ext cx="196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3"/>
          </p:nvPr>
        </p:nvSpPr>
        <p:spPr>
          <a:xfrm>
            <a:off x="3587274" y="2240427"/>
            <a:ext cx="1969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4"/>
          </p:nvPr>
        </p:nvSpPr>
        <p:spPr>
          <a:xfrm>
            <a:off x="887950" y="3239702"/>
            <a:ext cx="196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5"/>
          </p:nvPr>
        </p:nvSpPr>
        <p:spPr>
          <a:xfrm>
            <a:off x="887950" y="3750027"/>
            <a:ext cx="1969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6"/>
          </p:nvPr>
        </p:nvSpPr>
        <p:spPr>
          <a:xfrm>
            <a:off x="3587274" y="3239702"/>
            <a:ext cx="196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7"/>
          </p:nvPr>
        </p:nvSpPr>
        <p:spPr>
          <a:xfrm>
            <a:off x="3587274" y="3750027"/>
            <a:ext cx="1969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8"/>
          </p:nvPr>
        </p:nvSpPr>
        <p:spPr>
          <a:xfrm>
            <a:off x="6286549" y="1730102"/>
            <a:ext cx="196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9"/>
          </p:nvPr>
        </p:nvSpPr>
        <p:spPr>
          <a:xfrm>
            <a:off x="6286549" y="2240427"/>
            <a:ext cx="1969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13"/>
          </p:nvPr>
        </p:nvSpPr>
        <p:spPr>
          <a:xfrm>
            <a:off x="6286549" y="3239702"/>
            <a:ext cx="196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4"/>
          </p:nvPr>
        </p:nvSpPr>
        <p:spPr>
          <a:xfrm>
            <a:off x="6286549" y="3750027"/>
            <a:ext cx="1969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LANK_1_1_1_1_1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1233554" y="1126725"/>
            <a:ext cx="136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1"/>
          </p:nvPr>
        </p:nvSpPr>
        <p:spPr>
          <a:xfrm>
            <a:off x="1233563" y="1560841"/>
            <a:ext cx="1969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/>
          </p:nvPr>
        </p:nvSpPr>
        <p:spPr>
          <a:xfrm>
            <a:off x="4989704" y="1126725"/>
            <a:ext cx="136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3"/>
          </p:nvPr>
        </p:nvSpPr>
        <p:spPr>
          <a:xfrm>
            <a:off x="4989712" y="1560854"/>
            <a:ext cx="1969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 idx="4"/>
          </p:nvPr>
        </p:nvSpPr>
        <p:spPr>
          <a:xfrm>
            <a:off x="1233589" y="2275225"/>
            <a:ext cx="136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5"/>
          </p:nvPr>
        </p:nvSpPr>
        <p:spPr>
          <a:xfrm>
            <a:off x="1233613" y="2709341"/>
            <a:ext cx="1969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 idx="6"/>
          </p:nvPr>
        </p:nvSpPr>
        <p:spPr>
          <a:xfrm>
            <a:off x="1233554" y="3423725"/>
            <a:ext cx="136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7"/>
          </p:nvPr>
        </p:nvSpPr>
        <p:spPr>
          <a:xfrm>
            <a:off x="1233562" y="3857841"/>
            <a:ext cx="1969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 idx="8"/>
          </p:nvPr>
        </p:nvSpPr>
        <p:spPr>
          <a:xfrm>
            <a:off x="4989721" y="2275225"/>
            <a:ext cx="136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9"/>
          </p:nvPr>
        </p:nvSpPr>
        <p:spPr>
          <a:xfrm>
            <a:off x="4989737" y="2709354"/>
            <a:ext cx="1969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13"/>
          </p:nvPr>
        </p:nvSpPr>
        <p:spPr>
          <a:xfrm>
            <a:off x="4989721" y="3423725"/>
            <a:ext cx="136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14"/>
          </p:nvPr>
        </p:nvSpPr>
        <p:spPr>
          <a:xfrm>
            <a:off x="4989737" y="3857854"/>
            <a:ext cx="1969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558850" y="2407014"/>
            <a:ext cx="3150900" cy="7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793573" y="1378162"/>
            <a:ext cx="140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558850" y="3354364"/>
            <a:ext cx="30336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title" hasCustomPrompt="1"/>
          </p:nvPr>
        </p:nvSpPr>
        <p:spPr>
          <a:xfrm>
            <a:off x="826219" y="1402775"/>
            <a:ext cx="2066700" cy="6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1"/>
          </p:nvPr>
        </p:nvSpPr>
        <p:spPr>
          <a:xfrm>
            <a:off x="826206" y="2235975"/>
            <a:ext cx="206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 idx="2" hasCustomPrompt="1"/>
          </p:nvPr>
        </p:nvSpPr>
        <p:spPr>
          <a:xfrm>
            <a:off x="3538656" y="1402775"/>
            <a:ext cx="2066700" cy="6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3"/>
          </p:nvPr>
        </p:nvSpPr>
        <p:spPr>
          <a:xfrm>
            <a:off x="3538644" y="2235975"/>
            <a:ext cx="206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 idx="4" hasCustomPrompt="1"/>
          </p:nvPr>
        </p:nvSpPr>
        <p:spPr>
          <a:xfrm>
            <a:off x="2158890" y="3089250"/>
            <a:ext cx="2066700" cy="6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5"/>
          </p:nvPr>
        </p:nvSpPr>
        <p:spPr>
          <a:xfrm>
            <a:off x="2158890" y="3922475"/>
            <a:ext cx="206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 idx="6" hasCustomPrompt="1"/>
          </p:nvPr>
        </p:nvSpPr>
        <p:spPr>
          <a:xfrm>
            <a:off x="6251094" y="1402775"/>
            <a:ext cx="2066700" cy="6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7"/>
          </p:nvPr>
        </p:nvSpPr>
        <p:spPr>
          <a:xfrm>
            <a:off x="6251081" y="2235975"/>
            <a:ext cx="206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title" idx="8" hasCustomPrompt="1"/>
          </p:nvPr>
        </p:nvSpPr>
        <p:spPr>
          <a:xfrm>
            <a:off x="4889565" y="3089250"/>
            <a:ext cx="2066700" cy="6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9"/>
          </p:nvPr>
        </p:nvSpPr>
        <p:spPr>
          <a:xfrm>
            <a:off x="4889515" y="3922475"/>
            <a:ext cx="206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 idx="1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1"/>
          </p:nvPr>
        </p:nvSpPr>
        <p:spPr>
          <a:xfrm>
            <a:off x="1018025" y="1243650"/>
            <a:ext cx="3524100" cy="32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2"/>
          </p:nvPr>
        </p:nvSpPr>
        <p:spPr>
          <a:xfrm>
            <a:off x="4601875" y="1243525"/>
            <a:ext cx="3524100" cy="32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ctrTitle"/>
          </p:nvPr>
        </p:nvSpPr>
        <p:spPr>
          <a:xfrm>
            <a:off x="1538360" y="760575"/>
            <a:ext cx="34602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1"/>
          </p:nvPr>
        </p:nvSpPr>
        <p:spPr>
          <a:xfrm>
            <a:off x="1534425" y="1739400"/>
            <a:ext cx="3468300" cy="11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1534422" y="3613609"/>
            <a:ext cx="4245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and it includes icons by</a:t>
            </a:r>
            <a:r>
              <a:rPr lang="en" sz="1000">
                <a:solidFill>
                  <a:schemeClr val="accent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infographics &amp; images by</a:t>
            </a:r>
            <a:r>
              <a:rPr lang="en" sz="1000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2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715100" y="910225"/>
            <a:ext cx="3439867" cy="3323052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4989025" y="910225"/>
            <a:ext cx="3439867" cy="3323052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98075" y="1060125"/>
            <a:ext cx="734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689500" y="3177550"/>
            <a:ext cx="2110200" cy="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344300" y="3177550"/>
            <a:ext cx="2110200" cy="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689523" y="3639100"/>
            <a:ext cx="2110200" cy="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344300" y="3639100"/>
            <a:ext cx="2110200" cy="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097975" y="1216300"/>
            <a:ext cx="371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097975" y="1789000"/>
            <a:ext cx="3903000" cy="2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469575" y="1359175"/>
            <a:ext cx="3837300" cy="21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942350" y="1502750"/>
            <a:ext cx="52593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884400" y="2274950"/>
            <a:ext cx="5259300" cy="15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191919">
                  <a:alpha val="32549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980425" y="3261700"/>
            <a:ext cx="45720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lt1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image" Target="../media/image1.jpg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 /><Relationship Id="rId2" Type="http://schemas.openxmlformats.org/officeDocument/2006/relationships/slideLayout" Target="../slideLayouts/slideLayout27.xml" /><Relationship Id="rId1" Type="http://schemas.openxmlformats.org/officeDocument/2006/relationships/slideLayout" Target="../slideLayouts/slideLayout2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Londrina Solid"/>
              <a:buNone/>
              <a:defRPr sz="37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fa Slab One"/>
              <a:buNone/>
              <a:defRPr sz="3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fa Slab One"/>
              <a:buNone/>
              <a:defRPr sz="3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fa Slab One"/>
              <a:buNone/>
              <a:defRPr sz="3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fa Slab One"/>
              <a:buNone/>
              <a:defRPr sz="3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fa Slab One"/>
              <a:buNone/>
              <a:defRPr sz="3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fa Slab One"/>
              <a:buNone/>
              <a:defRPr sz="3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fa Slab One"/>
              <a:buNone/>
              <a:defRPr sz="3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fa Slab One"/>
              <a:buNone/>
              <a:defRPr sz="3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ctrTitle"/>
          </p:nvPr>
        </p:nvSpPr>
        <p:spPr>
          <a:xfrm>
            <a:off x="2210521" y="1185737"/>
            <a:ext cx="4755600" cy="25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lt2"/>
                </a:solidFill>
                <a:latin typeface="Javanese Text" panose="02000000000000000000" pitchFamily="2" charset="0"/>
              </a:rPr>
              <a:t>Story</a:t>
            </a:r>
            <a:r>
              <a:rPr lang="pt-BR" dirty="0">
                <a:solidFill>
                  <a:schemeClr val="lt2"/>
                </a:solidFill>
                <a:latin typeface="Javanese Text" panose="02000000000000000000" pitchFamily="2" charset="0"/>
              </a:rPr>
              <a:t> </a:t>
            </a:r>
            <a:r>
              <a:rPr lang="pt-BR" dirty="0" err="1">
                <a:solidFill>
                  <a:schemeClr val="lt2"/>
                </a:solidFill>
                <a:latin typeface="Javanese Text" panose="02000000000000000000" pitchFamily="2" charset="0"/>
              </a:rPr>
              <a:t>board</a:t>
            </a:r>
            <a:r>
              <a:rPr lang="pt-BR" dirty="0">
                <a:solidFill>
                  <a:schemeClr val="lt2"/>
                </a:solidFill>
                <a:latin typeface="Javanese Text" panose="02000000000000000000" pitchFamily="2" charset="0"/>
              </a:rPr>
              <a:t>.</a:t>
            </a:r>
            <a:endParaRPr dirty="0">
              <a:solidFill>
                <a:schemeClr val="lt2"/>
              </a:solidFill>
              <a:latin typeface="Javanese Text" panose="02000000000000000000" pitchFamily="2" charset="0"/>
            </a:endParaRPr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1"/>
          </p:nvPr>
        </p:nvSpPr>
        <p:spPr>
          <a:xfrm>
            <a:off x="2392500" y="37026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Antonio</a:t>
            </a:r>
            <a:r>
              <a:rPr lang="pt-BR" dirty="0"/>
              <a:t> Sena, Cesar Moreno, Eduardo </a:t>
            </a:r>
            <a:r>
              <a:rPr lang="pt-BR" dirty="0" err="1"/>
              <a:t>Cavalvante</a:t>
            </a:r>
            <a:r>
              <a:rPr lang="pt-BR" dirty="0"/>
              <a:t>, Giovanna Torres e João Victor de Paiva.</a:t>
            </a:r>
            <a:endParaRPr dirty="0"/>
          </a:p>
        </p:txBody>
      </p:sp>
      <p:sp>
        <p:nvSpPr>
          <p:cNvPr id="206" name="Google Shape;206;p30"/>
          <p:cNvSpPr/>
          <p:nvPr/>
        </p:nvSpPr>
        <p:spPr>
          <a:xfrm rot="-5400000">
            <a:off x="920500" y="6905150"/>
            <a:ext cx="58800" cy="5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2539950" y="2708700"/>
            <a:ext cx="20250" cy="18900"/>
          </a:xfrm>
          <a:custGeom>
            <a:avLst/>
            <a:gdLst/>
            <a:ahLst/>
            <a:cxnLst/>
            <a:rect l="l" t="t" r="r" b="b"/>
            <a:pathLst>
              <a:path w="810" h="756" extrusionOk="0">
                <a:moveTo>
                  <a:pt x="458" y="1"/>
                </a:moveTo>
                <a:cubicBezTo>
                  <a:pt x="170" y="1"/>
                  <a:pt x="0" y="703"/>
                  <a:pt x="380" y="703"/>
                </a:cubicBezTo>
                <a:cubicBezTo>
                  <a:pt x="380" y="703"/>
                  <a:pt x="380" y="703"/>
                  <a:pt x="419" y="742"/>
                </a:cubicBezTo>
                <a:cubicBezTo>
                  <a:pt x="447" y="751"/>
                  <a:pt x="474" y="756"/>
                  <a:pt x="500" y="756"/>
                </a:cubicBezTo>
                <a:cubicBezTo>
                  <a:pt x="688" y="756"/>
                  <a:pt x="809" y="523"/>
                  <a:pt x="809" y="352"/>
                </a:cubicBezTo>
                <a:cubicBezTo>
                  <a:pt x="770" y="235"/>
                  <a:pt x="692" y="118"/>
                  <a:pt x="575" y="40"/>
                </a:cubicBezTo>
                <a:cubicBezTo>
                  <a:pt x="535" y="13"/>
                  <a:pt x="495" y="1"/>
                  <a:pt x="4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30"/>
          <p:cNvGrpSpPr/>
          <p:nvPr/>
        </p:nvGrpSpPr>
        <p:grpSpPr>
          <a:xfrm rot="-4794901">
            <a:off x="1102574" y="1973722"/>
            <a:ext cx="1341483" cy="1587921"/>
            <a:chOff x="1287925" y="3296400"/>
            <a:chExt cx="1341550" cy="1588000"/>
          </a:xfrm>
        </p:grpSpPr>
        <p:sp>
          <p:nvSpPr>
            <p:cNvPr id="209" name="Google Shape;209;p30"/>
            <p:cNvSpPr/>
            <p:nvPr/>
          </p:nvSpPr>
          <p:spPr>
            <a:xfrm>
              <a:off x="1801125" y="3628225"/>
              <a:ext cx="130075" cy="366600"/>
            </a:xfrm>
            <a:custGeom>
              <a:avLst/>
              <a:gdLst/>
              <a:ahLst/>
              <a:cxnLst/>
              <a:rect l="l" t="t" r="r" b="b"/>
              <a:pathLst>
                <a:path w="5203" h="14664" extrusionOk="0">
                  <a:moveTo>
                    <a:pt x="4970" y="1"/>
                  </a:moveTo>
                  <a:cubicBezTo>
                    <a:pt x="4906" y="1"/>
                    <a:pt x="4841" y="31"/>
                    <a:pt x="4800" y="99"/>
                  </a:cubicBezTo>
                  <a:cubicBezTo>
                    <a:pt x="2537" y="4392"/>
                    <a:pt x="312" y="9583"/>
                    <a:pt x="0" y="14500"/>
                  </a:cubicBezTo>
                  <a:cubicBezTo>
                    <a:pt x="0" y="14596"/>
                    <a:pt x="75" y="14663"/>
                    <a:pt x="150" y="14663"/>
                  </a:cubicBezTo>
                  <a:cubicBezTo>
                    <a:pt x="196" y="14663"/>
                    <a:pt x="243" y="14638"/>
                    <a:pt x="273" y="14578"/>
                  </a:cubicBezTo>
                  <a:cubicBezTo>
                    <a:pt x="1054" y="12158"/>
                    <a:pt x="1483" y="9700"/>
                    <a:pt x="2264" y="7241"/>
                  </a:cubicBezTo>
                  <a:cubicBezTo>
                    <a:pt x="3083" y="4860"/>
                    <a:pt x="4059" y="2519"/>
                    <a:pt x="5151" y="255"/>
                  </a:cubicBezTo>
                  <a:cubicBezTo>
                    <a:pt x="5202" y="103"/>
                    <a:pt x="5088" y="1"/>
                    <a:pt x="4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1765425" y="4156000"/>
              <a:ext cx="30425" cy="22625"/>
            </a:xfrm>
            <a:custGeom>
              <a:avLst/>
              <a:gdLst/>
              <a:ahLst/>
              <a:cxnLst/>
              <a:rect l="l" t="t" r="r" b="b"/>
              <a:pathLst>
                <a:path w="1217" h="905" extrusionOk="0">
                  <a:moveTo>
                    <a:pt x="591" y="1"/>
                  </a:moveTo>
                  <a:cubicBezTo>
                    <a:pt x="473" y="1"/>
                    <a:pt x="352" y="53"/>
                    <a:pt x="257" y="179"/>
                  </a:cubicBezTo>
                  <a:cubicBezTo>
                    <a:pt x="1" y="521"/>
                    <a:pt x="306" y="905"/>
                    <a:pt x="626" y="905"/>
                  </a:cubicBezTo>
                  <a:cubicBezTo>
                    <a:pt x="744" y="905"/>
                    <a:pt x="865" y="852"/>
                    <a:pt x="960" y="726"/>
                  </a:cubicBezTo>
                  <a:cubicBezTo>
                    <a:pt x="1216" y="384"/>
                    <a:pt x="91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1909550" y="4210575"/>
              <a:ext cx="34200" cy="26075"/>
            </a:xfrm>
            <a:custGeom>
              <a:avLst/>
              <a:gdLst/>
              <a:ahLst/>
              <a:cxnLst/>
              <a:rect l="l" t="t" r="r" b="b"/>
              <a:pathLst>
                <a:path w="1368" h="1043" extrusionOk="0">
                  <a:moveTo>
                    <a:pt x="678" y="0"/>
                  </a:moveTo>
                  <a:cubicBezTo>
                    <a:pt x="521" y="0"/>
                    <a:pt x="366" y="76"/>
                    <a:pt x="268" y="260"/>
                  </a:cubicBezTo>
                  <a:cubicBezTo>
                    <a:pt x="1" y="594"/>
                    <a:pt x="248" y="1042"/>
                    <a:pt x="619" y="1042"/>
                  </a:cubicBezTo>
                  <a:cubicBezTo>
                    <a:pt x="681" y="1042"/>
                    <a:pt x="747" y="1030"/>
                    <a:pt x="814" y="1001"/>
                  </a:cubicBezTo>
                  <a:cubicBezTo>
                    <a:pt x="971" y="962"/>
                    <a:pt x="1088" y="884"/>
                    <a:pt x="1127" y="767"/>
                  </a:cubicBezTo>
                  <a:cubicBezTo>
                    <a:pt x="1368" y="365"/>
                    <a:pt x="1020" y="0"/>
                    <a:pt x="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1909400" y="4120375"/>
              <a:ext cx="24425" cy="24000"/>
            </a:xfrm>
            <a:custGeom>
              <a:avLst/>
              <a:gdLst/>
              <a:ahLst/>
              <a:cxnLst/>
              <a:rect l="l" t="t" r="r" b="b"/>
              <a:pathLst>
                <a:path w="977" h="960" extrusionOk="0">
                  <a:moveTo>
                    <a:pt x="529" y="0"/>
                  </a:moveTo>
                  <a:cubicBezTo>
                    <a:pt x="509" y="0"/>
                    <a:pt x="489" y="2"/>
                    <a:pt x="469" y="4"/>
                  </a:cubicBezTo>
                  <a:cubicBezTo>
                    <a:pt x="196" y="43"/>
                    <a:pt x="1" y="317"/>
                    <a:pt x="118" y="629"/>
                  </a:cubicBezTo>
                  <a:cubicBezTo>
                    <a:pt x="118" y="629"/>
                    <a:pt x="118" y="668"/>
                    <a:pt x="157" y="707"/>
                  </a:cubicBezTo>
                  <a:cubicBezTo>
                    <a:pt x="226" y="879"/>
                    <a:pt x="378" y="960"/>
                    <a:pt x="534" y="960"/>
                  </a:cubicBezTo>
                  <a:cubicBezTo>
                    <a:pt x="731" y="960"/>
                    <a:pt x="933" y="830"/>
                    <a:pt x="977" y="590"/>
                  </a:cubicBezTo>
                  <a:cubicBezTo>
                    <a:pt x="977" y="551"/>
                    <a:pt x="977" y="551"/>
                    <a:pt x="977" y="512"/>
                  </a:cubicBezTo>
                  <a:cubicBezTo>
                    <a:pt x="977" y="222"/>
                    <a:pt x="776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2541625" y="3643625"/>
              <a:ext cx="22100" cy="18350"/>
            </a:xfrm>
            <a:custGeom>
              <a:avLst/>
              <a:gdLst/>
              <a:ahLst/>
              <a:cxnLst/>
              <a:rect l="l" t="t" r="r" b="b"/>
              <a:pathLst>
                <a:path w="884" h="734" extrusionOk="0">
                  <a:moveTo>
                    <a:pt x="288" y="1"/>
                  </a:moveTo>
                  <a:cubicBezTo>
                    <a:pt x="150" y="1"/>
                    <a:pt x="28" y="65"/>
                    <a:pt x="1" y="225"/>
                  </a:cubicBezTo>
                  <a:cubicBezTo>
                    <a:pt x="1" y="420"/>
                    <a:pt x="1" y="615"/>
                    <a:pt x="196" y="693"/>
                  </a:cubicBezTo>
                  <a:cubicBezTo>
                    <a:pt x="244" y="722"/>
                    <a:pt x="289" y="734"/>
                    <a:pt x="333" y="734"/>
                  </a:cubicBezTo>
                  <a:cubicBezTo>
                    <a:pt x="467" y="734"/>
                    <a:pt x="585" y="616"/>
                    <a:pt x="703" y="498"/>
                  </a:cubicBezTo>
                  <a:cubicBezTo>
                    <a:pt x="883" y="241"/>
                    <a:pt x="555" y="1"/>
                    <a:pt x="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2504825" y="3732275"/>
              <a:ext cx="23900" cy="18350"/>
            </a:xfrm>
            <a:custGeom>
              <a:avLst/>
              <a:gdLst/>
              <a:ahLst/>
              <a:cxnLst/>
              <a:rect l="l" t="t" r="r" b="b"/>
              <a:pathLst>
                <a:path w="956" h="734" extrusionOk="0">
                  <a:moveTo>
                    <a:pt x="428" y="0"/>
                  </a:moveTo>
                  <a:cubicBezTo>
                    <a:pt x="333" y="0"/>
                    <a:pt x="235" y="34"/>
                    <a:pt x="146" y="113"/>
                  </a:cubicBezTo>
                  <a:cubicBezTo>
                    <a:pt x="0" y="434"/>
                    <a:pt x="247" y="733"/>
                    <a:pt x="528" y="733"/>
                  </a:cubicBezTo>
                  <a:cubicBezTo>
                    <a:pt x="622" y="733"/>
                    <a:pt x="721" y="699"/>
                    <a:pt x="809" y="620"/>
                  </a:cubicBezTo>
                  <a:cubicBezTo>
                    <a:pt x="955" y="299"/>
                    <a:pt x="709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2104000" y="4067675"/>
              <a:ext cx="35700" cy="30500"/>
            </a:xfrm>
            <a:custGeom>
              <a:avLst/>
              <a:gdLst/>
              <a:ahLst/>
              <a:cxnLst/>
              <a:rect l="l" t="t" r="r" b="b"/>
              <a:pathLst>
                <a:path w="1428" h="1220" extrusionOk="0">
                  <a:moveTo>
                    <a:pt x="745" y="0"/>
                  </a:moveTo>
                  <a:cubicBezTo>
                    <a:pt x="510" y="0"/>
                    <a:pt x="279" y="129"/>
                    <a:pt x="178" y="356"/>
                  </a:cubicBezTo>
                  <a:lnTo>
                    <a:pt x="178" y="434"/>
                  </a:lnTo>
                  <a:cubicBezTo>
                    <a:pt x="0" y="849"/>
                    <a:pt x="318" y="1219"/>
                    <a:pt x="703" y="1219"/>
                  </a:cubicBezTo>
                  <a:cubicBezTo>
                    <a:pt x="825" y="1219"/>
                    <a:pt x="954" y="1182"/>
                    <a:pt x="1076" y="1098"/>
                  </a:cubicBezTo>
                  <a:lnTo>
                    <a:pt x="1115" y="1098"/>
                  </a:lnTo>
                  <a:cubicBezTo>
                    <a:pt x="1427" y="825"/>
                    <a:pt x="1427" y="356"/>
                    <a:pt x="1115" y="122"/>
                  </a:cubicBezTo>
                  <a:cubicBezTo>
                    <a:pt x="1004" y="39"/>
                    <a:pt x="874" y="0"/>
                    <a:pt x="7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2142600" y="4144000"/>
              <a:ext cx="29225" cy="24400"/>
            </a:xfrm>
            <a:custGeom>
              <a:avLst/>
              <a:gdLst/>
              <a:ahLst/>
              <a:cxnLst/>
              <a:rect l="l" t="t" r="r" b="b"/>
              <a:pathLst>
                <a:path w="1169" h="976" extrusionOk="0">
                  <a:moveTo>
                    <a:pt x="635" y="1"/>
                  </a:moveTo>
                  <a:cubicBezTo>
                    <a:pt x="579" y="1"/>
                    <a:pt x="523" y="12"/>
                    <a:pt x="469" y="35"/>
                  </a:cubicBezTo>
                  <a:lnTo>
                    <a:pt x="429" y="74"/>
                  </a:lnTo>
                  <a:cubicBezTo>
                    <a:pt x="0" y="269"/>
                    <a:pt x="78" y="855"/>
                    <a:pt x="547" y="972"/>
                  </a:cubicBezTo>
                  <a:lnTo>
                    <a:pt x="586" y="972"/>
                  </a:lnTo>
                  <a:cubicBezTo>
                    <a:pt x="606" y="974"/>
                    <a:pt x="626" y="975"/>
                    <a:pt x="645" y="975"/>
                  </a:cubicBezTo>
                  <a:cubicBezTo>
                    <a:pt x="932" y="975"/>
                    <a:pt x="1168" y="717"/>
                    <a:pt x="1132" y="425"/>
                  </a:cubicBezTo>
                  <a:cubicBezTo>
                    <a:pt x="1070" y="176"/>
                    <a:pt x="857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2056975" y="4166425"/>
              <a:ext cx="31975" cy="24375"/>
            </a:xfrm>
            <a:custGeom>
              <a:avLst/>
              <a:gdLst/>
              <a:ahLst/>
              <a:cxnLst/>
              <a:rect l="l" t="t" r="r" b="b"/>
              <a:pathLst>
                <a:path w="1279" h="975" extrusionOk="0">
                  <a:moveTo>
                    <a:pt x="649" y="1"/>
                  </a:moveTo>
                  <a:cubicBezTo>
                    <a:pt x="499" y="1"/>
                    <a:pt x="341" y="75"/>
                    <a:pt x="225" y="192"/>
                  </a:cubicBezTo>
                  <a:cubicBezTo>
                    <a:pt x="0" y="529"/>
                    <a:pt x="243" y="975"/>
                    <a:pt x="643" y="975"/>
                  </a:cubicBezTo>
                  <a:cubicBezTo>
                    <a:pt x="660" y="975"/>
                    <a:pt x="676" y="974"/>
                    <a:pt x="693" y="972"/>
                  </a:cubicBezTo>
                  <a:cubicBezTo>
                    <a:pt x="1123" y="894"/>
                    <a:pt x="1279" y="387"/>
                    <a:pt x="928" y="114"/>
                  </a:cubicBezTo>
                  <a:cubicBezTo>
                    <a:pt x="849" y="35"/>
                    <a:pt x="751" y="1"/>
                    <a:pt x="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2013225" y="4100700"/>
              <a:ext cx="29875" cy="24500"/>
            </a:xfrm>
            <a:custGeom>
              <a:avLst/>
              <a:gdLst/>
              <a:ahLst/>
              <a:cxnLst/>
              <a:rect l="l" t="t" r="r" b="b"/>
              <a:pathLst>
                <a:path w="1195" h="980" extrusionOk="0">
                  <a:moveTo>
                    <a:pt x="653" y="1"/>
                  </a:moveTo>
                  <a:cubicBezTo>
                    <a:pt x="625" y="1"/>
                    <a:pt x="597" y="4"/>
                    <a:pt x="570" y="11"/>
                  </a:cubicBezTo>
                  <a:lnTo>
                    <a:pt x="531" y="11"/>
                  </a:lnTo>
                  <a:cubicBezTo>
                    <a:pt x="0" y="46"/>
                    <a:pt x="207" y="979"/>
                    <a:pt x="628" y="979"/>
                  </a:cubicBezTo>
                  <a:cubicBezTo>
                    <a:pt x="672" y="979"/>
                    <a:pt x="718" y="969"/>
                    <a:pt x="765" y="947"/>
                  </a:cubicBezTo>
                  <a:cubicBezTo>
                    <a:pt x="1077" y="830"/>
                    <a:pt x="1195" y="479"/>
                    <a:pt x="999" y="206"/>
                  </a:cubicBezTo>
                  <a:cubicBezTo>
                    <a:pt x="935" y="77"/>
                    <a:pt x="790" y="1"/>
                    <a:pt x="6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2265525" y="4055125"/>
              <a:ext cx="26250" cy="21550"/>
            </a:xfrm>
            <a:custGeom>
              <a:avLst/>
              <a:gdLst/>
              <a:ahLst/>
              <a:cxnLst/>
              <a:rect l="l" t="t" r="r" b="b"/>
              <a:pathLst>
                <a:path w="1050" h="862" extrusionOk="0">
                  <a:moveTo>
                    <a:pt x="430" y="1"/>
                  </a:moveTo>
                  <a:cubicBezTo>
                    <a:pt x="365" y="1"/>
                    <a:pt x="298" y="35"/>
                    <a:pt x="235" y="117"/>
                  </a:cubicBezTo>
                  <a:lnTo>
                    <a:pt x="196" y="156"/>
                  </a:lnTo>
                  <a:cubicBezTo>
                    <a:pt x="0" y="429"/>
                    <a:pt x="157" y="780"/>
                    <a:pt x="469" y="858"/>
                  </a:cubicBezTo>
                  <a:lnTo>
                    <a:pt x="547" y="858"/>
                  </a:lnTo>
                  <a:cubicBezTo>
                    <a:pt x="565" y="860"/>
                    <a:pt x="582" y="862"/>
                    <a:pt x="598" y="862"/>
                  </a:cubicBezTo>
                  <a:cubicBezTo>
                    <a:pt x="1050" y="862"/>
                    <a:pt x="759" y="1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2283825" y="3976925"/>
              <a:ext cx="22150" cy="16575"/>
            </a:xfrm>
            <a:custGeom>
              <a:avLst/>
              <a:gdLst/>
              <a:ahLst/>
              <a:cxnLst/>
              <a:rect l="l" t="t" r="r" b="b"/>
              <a:pathLst>
                <a:path w="886" h="663" extrusionOk="0">
                  <a:moveTo>
                    <a:pt x="515" y="0"/>
                  </a:moveTo>
                  <a:cubicBezTo>
                    <a:pt x="269" y="0"/>
                    <a:pt x="0" y="155"/>
                    <a:pt x="88" y="396"/>
                  </a:cubicBezTo>
                  <a:lnTo>
                    <a:pt x="127" y="396"/>
                  </a:lnTo>
                  <a:lnTo>
                    <a:pt x="127" y="435"/>
                  </a:lnTo>
                  <a:cubicBezTo>
                    <a:pt x="197" y="591"/>
                    <a:pt x="336" y="662"/>
                    <a:pt x="475" y="662"/>
                  </a:cubicBezTo>
                  <a:cubicBezTo>
                    <a:pt x="650" y="662"/>
                    <a:pt x="825" y="552"/>
                    <a:pt x="869" y="357"/>
                  </a:cubicBezTo>
                  <a:lnTo>
                    <a:pt x="869" y="318"/>
                  </a:lnTo>
                  <a:cubicBezTo>
                    <a:pt x="886" y="95"/>
                    <a:pt x="707" y="0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2396275" y="3988950"/>
              <a:ext cx="27075" cy="20600"/>
            </a:xfrm>
            <a:custGeom>
              <a:avLst/>
              <a:gdLst/>
              <a:ahLst/>
              <a:cxnLst/>
              <a:rect l="l" t="t" r="r" b="b"/>
              <a:pathLst>
                <a:path w="1083" h="824" extrusionOk="0">
                  <a:moveTo>
                    <a:pt x="370" y="1"/>
                  </a:moveTo>
                  <a:cubicBezTo>
                    <a:pt x="245" y="1"/>
                    <a:pt x="133" y="55"/>
                    <a:pt x="78" y="188"/>
                  </a:cubicBezTo>
                  <a:cubicBezTo>
                    <a:pt x="0" y="344"/>
                    <a:pt x="39" y="539"/>
                    <a:pt x="156" y="695"/>
                  </a:cubicBezTo>
                  <a:cubicBezTo>
                    <a:pt x="244" y="783"/>
                    <a:pt x="356" y="824"/>
                    <a:pt x="470" y="824"/>
                  </a:cubicBezTo>
                  <a:cubicBezTo>
                    <a:pt x="609" y="824"/>
                    <a:pt x="751" y="764"/>
                    <a:pt x="859" y="656"/>
                  </a:cubicBezTo>
                  <a:cubicBezTo>
                    <a:pt x="1082" y="349"/>
                    <a:pt x="685" y="1"/>
                    <a:pt x="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2414525" y="3889175"/>
              <a:ext cx="23150" cy="18800"/>
            </a:xfrm>
            <a:custGeom>
              <a:avLst/>
              <a:gdLst/>
              <a:ahLst/>
              <a:cxnLst/>
              <a:rect l="l" t="t" r="r" b="b"/>
              <a:pathLst>
                <a:path w="926" h="752" extrusionOk="0">
                  <a:moveTo>
                    <a:pt x="550" y="1"/>
                  </a:moveTo>
                  <a:cubicBezTo>
                    <a:pt x="290" y="1"/>
                    <a:pt x="1" y="166"/>
                    <a:pt x="90" y="432"/>
                  </a:cubicBezTo>
                  <a:lnTo>
                    <a:pt x="168" y="511"/>
                  </a:lnTo>
                  <a:cubicBezTo>
                    <a:pt x="222" y="672"/>
                    <a:pt x="367" y="751"/>
                    <a:pt x="511" y="751"/>
                  </a:cubicBezTo>
                  <a:cubicBezTo>
                    <a:pt x="680" y="751"/>
                    <a:pt x="849" y="643"/>
                    <a:pt x="870" y="432"/>
                  </a:cubicBezTo>
                  <a:cubicBezTo>
                    <a:pt x="870" y="393"/>
                    <a:pt x="870" y="354"/>
                    <a:pt x="909" y="315"/>
                  </a:cubicBezTo>
                  <a:cubicBezTo>
                    <a:pt x="926" y="96"/>
                    <a:pt x="746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2467125" y="3897125"/>
              <a:ext cx="25825" cy="18950"/>
            </a:xfrm>
            <a:custGeom>
              <a:avLst/>
              <a:gdLst/>
              <a:ahLst/>
              <a:cxnLst/>
              <a:rect l="l" t="t" r="r" b="b"/>
              <a:pathLst>
                <a:path w="1033" h="758" extrusionOk="0">
                  <a:moveTo>
                    <a:pt x="493" y="0"/>
                  </a:moveTo>
                  <a:cubicBezTo>
                    <a:pt x="383" y="0"/>
                    <a:pt x="268" y="46"/>
                    <a:pt x="171" y="153"/>
                  </a:cubicBezTo>
                  <a:cubicBezTo>
                    <a:pt x="1" y="466"/>
                    <a:pt x="265" y="758"/>
                    <a:pt x="541" y="758"/>
                  </a:cubicBezTo>
                  <a:cubicBezTo>
                    <a:pt x="645" y="758"/>
                    <a:pt x="750" y="717"/>
                    <a:pt x="834" y="622"/>
                  </a:cubicBezTo>
                  <a:cubicBezTo>
                    <a:pt x="1032" y="311"/>
                    <a:pt x="780" y="0"/>
                    <a:pt x="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2473675" y="3827650"/>
              <a:ext cx="23100" cy="23325"/>
            </a:xfrm>
            <a:custGeom>
              <a:avLst/>
              <a:gdLst/>
              <a:ahLst/>
              <a:cxnLst/>
              <a:rect l="l" t="t" r="r" b="b"/>
              <a:pathLst>
                <a:path w="924" h="933" extrusionOk="0">
                  <a:moveTo>
                    <a:pt x="508" y="1"/>
                  </a:moveTo>
                  <a:cubicBezTo>
                    <a:pt x="258" y="1"/>
                    <a:pt x="0" y="172"/>
                    <a:pt x="65" y="474"/>
                  </a:cubicBezTo>
                  <a:cubicBezTo>
                    <a:pt x="65" y="552"/>
                    <a:pt x="104" y="630"/>
                    <a:pt x="143" y="708"/>
                  </a:cubicBezTo>
                  <a:cubicBezTo>
                    <a:pt x="211" y="861"/>
                    <a:pt x="353" y="932"/>
                    <a:pt x="498" y="932"/>
                  </a:cubicBezTo>
                  <a:cubicBezTo>
                    <a:pt x="686" y="932"/>
                    <a:pt x="880" y="811"/>
                    <a:pt x="924" y="591"/>
                  </a:cubicBezTo>
                  <a:cubicBezTo>
                    <a:pt x="924" y="513"/>
                    <a:pt x="924" y="435"/>
                    <a:pt x="924" y="357"/>
                  </a:cubicBezTo>
                  <a:cubicBezTo>
                    <a:pt x="906" y="113"/>
                    <a:pt x="709" y="1"/>
                    <a:pt x="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1889900" y="4326325"/>
              <a:ext cx="28650" cy="21075"/>
            </a:xfrm>
            <a:custGeom>
              <a:avLst/>
              <a:gdLst/>
              <a:ahLst/>
              <a:cxnLst/>
              <a:rect l="l" t="t" r="r" b="b"/>
              <a:pathLst>
                <a:path w="1146" h="843" extrusionOk="0">
                  <a:moveTo>
                    <a:pt x="547" y="1"/>
                  </a:moveTo>
                  <a:cubicBezTo>
                    <a:pt x="235" y="1"/>
                    <a:pt x="0" y="313"/>
                    <a:pt x="78" y="625"/>
                  </a:cubicBezTo>
                  <a:lnTo>
                    <a:pt x="78" y="664"/>
                  </a:lnTo>
                  <a:cubicBezTo>
                    <a:pt x="134" y="792"/>
                    <a:pt x="217" y="843"/>
                    <a:pt x="309" y="843"/>
                  </a:cubicBezTo>
                  <a:cubicBezTo>
                    <a:pt x="665" y="843"/>
                    <a:pt x="1145" y="63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1897000" y="4292000"/>
              <a:ext cx="34875" cy="26600"/>
            </a:xfrm>
            <a:custGeom>
              <a:avLst/>
              <a:gdLst/>
              <a:ahLst/>
              <a:cxnLst/>
              <a:rect l="l" t="t" r="r" b="b"/>
              <a:pathLst>
                <a:path w="1395" h="1064" extrusionOk="0">
                  <a:moveTo>
                    <a:pt x="676" y="0"/>
                  </a:moveTo>
                  <a:cubicBezTo>
                    <a:pt x="529" y="0"/>
                    <a:pt x="390" y="70"/>
                    <a:pt x="302" y="203"/>
                  </a:cubicBezTo>
                  <a:cubicBezTo>
                    <a:pt x="1" y="579"/>
                    <a:pt x="280" y="1064"/>
                    <a:pt x="719" y="1064"/>
                  </a:cubicBezTo>
                  <a:cubicBezTo>
                    <a:pt x="736" y="1064"/>
                    <a:pt x="753" y="1063"/>
                    <a:pt x="770" y="1062"/>
                  </a:cubicBezTo>
                  <a:cubicBezTo>
                    <a:pt x="1238" y="984"/>
                    <a:pt x="1395" y="398"/>
                    <a:pt x="1004" y="125"/>
                  </a:cubicBezTo>
                  <a:cubicBezTo>
                    <a:pt x="903" y="41"/>
                    <a:pt x="787" y="0"/>
                    <a:pt x="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2108225" y="3421800"/>
              <a:ext cx="165125" cy="83500"/>
            </a:xfrm>
            <a:custGeom>
              <a:avLst/>
              <a:gdLst/>
              <a:ahLst/>
              <a:cxnLst/>
              <a:rect l="l" t="t" r="r" b="b"/>
              <a:pathLst>
                <a:path w="6605" h="3340" extrusionOk="0">
                  <a:moveTo>
                    <a:pt x="6144" y="0"/>
                  </a:moveTo>
                  <a:cubicBezTo>
                    <a:pt x="3829" y="0"/>
                    <a:pt x="1252" y="982"/>
                    <a:pt x="87" y="3049"/>
                  </a:cubicBezTo>
                  <a:cubicBezTo>
                    <a:pt x="0" y="3194"/>
                    <a:pt x="108" y="3340"/>
                    <a:pt x="233" y="3340"/>
                  </a:cubicBezTo>
                  <a:cubicBezTo>
                    <a:pt x="276" y="3340"/>
                    <a:pt x="321" y="3323"/>
                    <a:pt x="361" y="3283"/>
                  </a:cubicBezTo>
                  <a:cubicBezTo>
                    <a:pt x="2078" y="1527"/>
                    <a:pt x="3834" y="356"/>
                    <a:pt x="6371" y="356"/>
                  </a:cubicBezTo>
                  <a:cubicBezTo>
                    <a:pt x="6566" y="356"/>
                    <a:pt x="6605" y="44"/>
                    <a:pt x="6410" y="5"/>
                  </a:cubicBezTo>
                  <a:cubicBezTo>
                    <a:pt x="6322" y="2"/>
                    <a:pt x="6233" y="0"/>
                    <a:pt x="6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1973250" y="3357975"/>
              <a:ext cx="450475" cy="172175"/>
            </a:xfrm>
            <a:custGeom>
              <a:avLst/>
              <a:gdLst/>
              <a:ahLst/>
              <a:cxnLst/>
              <a:rect l="l" t="t" r="r" b="b"/>
              <a:pathLst>
                <a:path w="18019" h="6887" extrusionOk="0">
                  <a:moveTo>
                    <a:pt x="12025" y="0"/>
                  </a:moveTo>
                  <a:cubicBezTo>
                    <a:pt x="7433" y="0"/>
                    <a:pt x="2682" y="2982"/>
                    <a:pt x="62" y="6655"/>
                  </a:cubicBezTo>
                  <a:cubicBezTo>
                    <a:pt x="1" y="6747"/>
                    <a:pt x="107" y="6887"/>
                    <a:pt x="212" y="6887"/>
                  </a:cubicBezTo>
                  <a:cubicBezTo>
                    <a:pt x="241" y="6887"/>
                    <a:pt x="270" y="6876"/>
                    <a:pt x="296" y="6851"/>
                  </a:cubicBezTo>
                  <a:cubicBezTo>
                    <a:pt x="2637" y="4626"/>
                    <a:pt x="4823" y="2245"/>
                    <a:pt x="7984" y="1192"/>
                  </a:cubicBezTo>
                  <a:cubicBezTo>
                    <a:pt x="9180" y="769"/>
                    <a:pt x="10424" y="559"/>
                    <a:pt x="11663" y="559"/>
                  </a:cubicBezTo>
                  <a:cubicBezTo>
                    <a:pt x="13740" y="559"/>
                    <a:pt x="15800" y="1150"/>
                    <a:pt x="17584" y="2323"/>
                  </a:cubicBezTo>
                  <a:cubicBezTo>
                    <a:pt x="17625" y="2351"/>
                    <a:pt x="17666" y="2363"/>
                    <a:pt x="17705" y="2363"/>
                  </a:cubicBezTo>
                  <a:cubicBezTo>
                    <a:pt x="17887" y="2363"/>
                    <a:pt x="18019" y="2101"/>
                    <a:pt x="17858" y="1972"/>
                  </a:cubicBezTo>
                  <a:cubicBezTo>
                    <a:pt x="16079" y="590"/>
                    <a:pt x="14068" y="0"/>
                    <a:pt x="1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1287925" y="3296400"/>
              <a:ext cx="1341550" cy="1588000"/>
            </a:xfrm>
            <a:custGeom>
              <a:avLst/>
              <a:gdLst/>
              <a:ahLst/>
              <a:cxnLst/>
              <a:rect l="l" t="t" r="r" b="b"/>
              <a:pathLst>
                <a:path w="53662" h="63520" extrusionOk="0">
                  <a:moveTo>
                    <a:pt x="39400" y="880"/>
                  </a:moveTo>
                  <a:cubicBezTo>
                    <a:pt x="42177" y="880"/>
                    <a:pt x="44958" y="1800"/>
                    <a:pt x="47417" y="3928"/>
                  </a:cubicBezTo>
                  <a:cubicBezTo>
                    <a:pt x="50812" y="6894"/>
                    <a:pt x="52608" y="12748"/>
                    <a:pt x="52061" y="17158"/>
                  </a:cubicBezTo>
                  <a:cubicBezTo>
                    <a:pt x="51398" y="22426"/>
                    <a:pt x="47651" y="27188"/>
                    <a:pt x="43788" y="30544"/>
                  </a:cubicBezTo>
                  <a:cubicBezTo>
                    <a:pt x="39690" y="34134"/>
                    <a:pt x="34890" y="36476"/>
                    <a:pt x="30128" y="38934"/>
                  </a:cubicBezTo>
                  <a:cubicBezTo>
                    <a:pt x="28060" y="40066"/>
                    <a:pt x="26070" y="41315"/>
                    <a:pt x="24196" y="42720"/>
                  </a:cubicBezTo>
                  <a:cubicBezTo>
                    <a:pt x="23299" y="42603"/>
                    <a:pt x="22557" y="41549"/>
                    <a:pt x="22245" y="40886"/>
                  </a:cubicBezTo>
                  <a:cubicBezTo>
                    <a:pt x="22089" y="40652"/>
                    <a:pt x="22011" y="40417"/>
                    <a:pt x="21855" y="40183"/>
                  </a:cubicBezTo>
                  <a:cubicBezTo>
                    <a:pt x="21582" y="39637"/>
                    <a:pt x="21191" y="39208"/>
                    <a:pt x="20684" y="38856"/>
                  </a:cubicBezTo>
                  <a:cubicBezTo>
                    <a:pt x="20177" y="38583"/>
                    <a:pt x="19630" y="38388"/>
                    <a:pt x="19084" y="38310"/>
                  </a:cubicBezTo>
                  <a:cubicBezTo>
                    <a:pt x="18499" y="38232"/>
                    <a:pt x="17991" y="38037"/>
                    <a:pt x="17484" y="37764"/>
                  </a:cubicBezTo>
                  <a:cubicBezTo>
                    <a:pt x="16938" y="37295"/>
                    <a:pt x="16899" y="36710"/>
                    <a:pt x="16625" y="36124"/>
                  </a:cubicBezTo>
                  <a:cubicBezTo>
                    <a:pt x="17406" y="32729"/>
                    <a:pt x="18264" y="29334"/>
                    <a:pt x="19240" y="26017"/>
                  </a:cubicBezTo>
                  <a:cubicBezTo>
                    <a:pt x="20840" y="20358"/>
                    <a:pt x="22518" y="14309"/>
                    <a:pt x="25601" y="9235"/>
                  </a:cubicBezTo>
                  <a:cubicBezTo>
                    <a:pt x="28569" y="4384"/>
                    <a:pt x="33977" y="880"/>
                    <a:pt x="39400" y="880"/>
                  </a:cubicBezTo>
                  <a:close/>
                  <a:moveTo>
                    <a:pt x="16196" y="37881"/>
                  </a:moveTo>
                  <a:cubicBezTo>
                    <a:pt x="16274" y="37959"/>
                    <a:pt x="16352" y="38076"/>
                    <a:pt x="16430" y="38193"/>
                  </a:cubicBezTo>
                  <a:cubicBezTo>
                    <a:pt x="17211" y="39169"/>
                    <a:pt x="18264" y="39090"/>
                    <a:pt x="19357" y="39481"/>
                  </a:cubicBezTo>
                  <a:cubicBezTo>
                    <a:pt x="19630" y="39598"/>
                    <a:pt x="19904" y="39754"/>
                    <a:pt x="20177" y="39949"/>
                  </a:cubicBezTo>
                  <a:cubicBezTo>
                    <a:pt x="19201" y="41549"/>
                    <a:pt x="18030" y="42954"/>
                    <a:pt x="17094" y="44593"/>
                  </a:cubicBezTo>
                  <a:cubicBezTo>
                    <a:pt x="17039" y="44676"/>
                    <a:pt x="17120" y="44759"/>
                    <a:pt x="17214" y="44759"/>
                  </a:cubicBezTo>
                  <a:cubicBezTo>
                    <a:pt x="17253" y="44759"/>
                    <a:pt x="17294" y="44745"/>
                    <a:pt x="17328" y="44710"/>
                  </a:cubicBezTo>
                  <a:cubicBezTo>
                    <a:pt x="18538" y="43383"/>
                    <a:pt x="19513" y="41861"/>
                    <a:pt x="20645" y="40456"/>
                  </a:cubicBezTo>
                  <a:cubicBezTo>
                    <a:pt x="20957" y="40925"/>
                    <a:pt x="21230" y="41393"/>
                    <a:pt x="21504" y="41861"/>
                  </a:cubicBezTo>
                  <a:cubicBezTo>
                    <a:pt x="19279" y="44203"/>
                    <a:pt x="17406" y="46857"/>
                    <a:pt x="16001" y="49745"/>
                  </a:cubicBezTo>
                  <a:cubicBezTo>
                    <a:pt x="15945" y="49856"/>
                    <a:pt x="16049" y="49948"/>
                    <a:pt x="16156" y="49948"/>
                  </a:cubicBezTo>
                  <a:cubicBezTo>
                    <a:pt x="16198" y="49948"/>
                    <a:pt x="16241" y="49934"/>
                    <a:pt x="16274" y="49901"/>
                  </a:cubicBezTo>
                  <a:cubicBezTo>
                    <a:pt x="17874" y="47325"/>
                    <a:pt x="19747" y="44671"/>
                    <a:pt x="22050" y="42642"/>
                  </a:cubicBezTo>
                  <a:cubicBezTo>
                    <a:pt x="22128" y="42720"/>
                    <a:pt x="22206" y="42837"/>
                    <a:pt x="22323" y="42915"/>
                  </a:cubicBezTo>
                  <a:cubicBezTo>
                    <a:pt x="22596" y="43188"/>
                    <a:pt x="22987" y="43383"/>
                    <a:pt x="23377" y="43461"/>
                  </a:cubicBezTo>
                  <a:cubicBezTo>
                    <a:pt x="19982" y="46505"/>
                    <a:pt x="17172" y="50564"/>
                    <a:pt x="15142" y="54584"/>
                  </a:cubicBezTo>
                  <a:cubicBezTo>
                    <a:pt x="14635" y="55520"/>
                    <a:pt x="14284" y="56535"/>
                    <a:pt x="14050" y="57589"/>
                  </a:cubicBezTo>
                  <a:cubicBezTo>
                    <a:pt x="13776" y="58877"/>
                    <a:pt x="13776" y="60243"/>
                    <a:pt x="12918" y="61335"/>
                  </a:cubicBezTo>
                  <a:cubicBezTo>
                    <a:pt x="12308" y="62141"/>
                    <a:pt x="11430" y="62619"/>
                    <a:pt x="10543" y="62619"/>
                  </a:cubicBezTo>
                  <a:cubicBezTo>
                    <a:pt x="9841" y="62619"/>
                    <a:pt x="9133" y="62320"/>
                    <a:pt x="8547" y="61648"/>
                  </a:cubicBezTo>
                  <a:cubicBezTo>
                    <a:pt x="7064" y="60009"/>
                    <a:pt x="8859" y="57316"/>
                    <a:pt x="8040" y="56730"/>
                  </a:cubicBezTo>
                  <a:cubicBezTo>
                    <a:pt x="7702" y="56482"/>
                    <a:pt x="7352" y="56408"/>
                    <a:pt x="6985" y="56408"/>
                  </a:cubicBezTo>
                  <a:cubicBezTo>
                    <a:pt x="6441" y="56408"/>
                    <a:pt x="5858" y="56570"/>
                    <a:pt x="5219" y="56570"/>
                  </a:cubicBezTo>
                  <a:cubicBezTo>
                    <a:pt x="4592" y="56570"/>
                    <a:pt x="3911" y="56414"/>
                    <a:pt x="3161" y="55794"/>
                  </a:cubicBezTo>
                  <a:cubicBezTo>
                    <a:pt x="2186" y="55013"/>
                    <a:pt x="1717" y="54350"/>
                    <a:pt x="1873" y="53140"/>
                  </a:cubicBezTo>
                  <a:cubicBezTo>
                    <a:pt x="2030" y="51852"/>
                    <a:pt x="2654" y="51423"/>
                    <a:pt x="3825" y="50954"/>
                  </a:cubicBezTo>
                  <a:cubicBezTo>
                    <a:pt x="6088" y="49979"/>
                    <a:pt x="8040" y="49745"/>
                    <a:pt x="9874" y="47910"/>
                  </a:cubicBezTo>
                  <a:cubicBezTo>
                    <a:pt x="12528" y="45257"/>
                    <a:pt x="15455" y="41744"/>
                    <a:pt x="16196" y="37881"/>
                  </a:cubicBezTo>
                  <a:close/>
                  <a:moveTo>
                    <a:pt x="38898" y="0"/>
                  </a:moveTo>
                  <a:cubicBezTo>
                    <a:pt x="35058" y="0"/>
                    <a:pt x="31492" y="1682"/>
                    <a:pt x="28684" y="4279"/>
                  </a:cubicBezTo>
                  <a:cubicBezTo>
                    <a:pt x="23689" y="8767"/>
                    <a:pt x="21582" y="15402"/>
                    <a:pt x="19630" y="21646"/>
                  </a:cubicBezTo>
                  <a:cubicBezTo>
                    <a:pt x="18069" y="26641"/>
                    <a:pt x="16079" y="34563"/>
                    <a:pt x="15611" y="37178"/>
                  </a:cubicBezTo>
                  <a:cubicBezTo>
                    <a:pt x="15064" y="40300"/>
                    <a:pt x="13035" y="42798"/>
                    <a:pt x="10967" y="45218"/>
                  </a:cubicBezTo>
                  <a:cubicBezTo>
                    <a:pt x="9679" y="46779"/>
                    <a:pt x="8391" y="48301"/>
                    <a:pt x="6440" y="49042"/>
                  </a:cubicBezTo>
                  <a:cubicBezTo>
                    <a:pt x="5113" y="49549"/>
                    <a:pt x="3630" y="49706"/>
                    <a:pt x="2381" y="50486"/>
                  </a:cubicBezTo>
                  <a:cubicBezTo>
                    <a:pt x="273" y="51774"/>
                    <a:pt x="0" y="54077"/>
                    <a:pt x="1678" y="55872"/>
                  </a:cubicBezTo>
                  <a:cubicBezTo>
                    <a:pt x="2767" y="57051"/>
                    <a:pt x="4278" y="57668"/>
                    <a:pt x="5829" y="57668"/>
                  </a:cubicBezTo>
                  <a:cubicBezTo>
                    <a:pt x="6279" y="57668"/>
                    <a:pt x="6733" y="57616"/>
                    <a:pt x="7181" y="57511"/>
                  </a:cubicBezTo>
                  <a:lnTo>
                    <a:pt x="7181" y="57511"/>
                  </a:lnTo>
                  <a:cubicBezTo>
                    <a:pt x="6596" y="59345"/>
                    <a:pt x="6830" y="61492"/>
                    <a:pt x="8469" y="62779"/>
                  </a:cubicBezTo>
                  <a:cubicBezTo>
                    <a:pt x="9106" y="63292"/>
                    <a:pt x="9797" y="63519"/>
                    <a:pt x="10477" y="63519"/>
                  </a:cubicBezTo>
                  <a:cubicBezTo>
                    <a:pt x="11715" y="63519"/>
                    <a:pt x="12918" y="62767"/>
                    <a:pt x="13698" y="61609"/>
                  </a:cubicBezTo>
                  <a:cubicBezTo>
                    <a:pt x="14401" y="60594"/>
                    <a:pt x="14557" y="59462"/>
                    <a:pt x="14791" y="58252"/>
                  </a:cubicBezTo>
                  <a:cubicBezTo>
                    <a:pt x="15181" y="55989"/>
                    <a:pt x="16313" y="54038"/>
                    <a:pt x="17484" y="52086"/>
                  </a:cubicBezTo>
                  <a:cubicBezTo>
                    <a:pt x="22479" y="44008"/>
                    <a:pt x="28763" y="40495"/>
                    <a:pt x="31104" y="39403"/>
                  </a:cubicBezTo>
                  <a:cubicBezTo>
                    <a:pt x="35865" y="37100"/>
                    <a:pt x="40587" y="34563"/>
                    <a:pt x="44568" y="31012"/>
                  </a:cubicBezTo>
                  <a:cubicBezTo>
                    <a:pt x="48159" y="27812"/>
                    <a:pt x="51320" y="23714"/>
                    <a:pt x="52569" y="18992"/>
                  </a:cubicBezTo>
                  <a:cubicBezTo>
                    <a:pt x="53661" y="14855"/>
                    <a:pt x="52530" y="10016"/>
                    <a:pt x="50422" y="6309"/>
                  </a:cubicBezTo>
                  <a:cubicBezTo>
                    <a:pt x="48315" y="2640"/>
                    <a:pt x="44373" y="455"/>
                    <a:pt x="40197" y="64"/>
                  </a:cubicBezTo>
                  <a:cubicBezTo>
                    <a:pt x="39761" y="21"/>
                    <a:pt x="39328" y="0"/>
                    <a:pt x="38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0" name="Google Shape;230;p30"/>
          <p:cNvCxnSpPr/>
          <p:nvPr/>
        </p:nvCxnSpPr>
        <p:spPr>
          <a:xfrm>
            <a:off x="1539200" y="712075"/>
            <a:ext cx="60657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31" name="Google Shape;231;p30"/>
          <p:cNvGrpSpPr/>
          <p:nvPr/>
        </p:nvGrpSpPr>
        <p:grpSpPr>
          <a:xfrm rot="-366137">
            <a:off x="6783473" y="2447731"/>
            <a:ext cx="1536623" cy="1451226"/>
            <a:chOff x="7098125" y="876650"/>
            <a:chExt cx="1536675" cy="1451275"/>
          </a:xfrm>
        </p:grpSpPr>
        <p:sp>
          <p:nvSpPr>
            <p:cNvPr id="232" name="Google Shape;232;p30"/>
            <p:cNvSpPr/>
            <p:nvPr/>
          </p:nvSpPr>
          <p:spPr>
            <a:xfrm>
              <a:off x="7203600" y="1787575"/>
              <a:ext cx="22125" cy="15550"/>
            </a:xfrm>
            <a:custGeom>
              <a:avLst/>
              <a:gdLst/>
              <a:ahLst/>
              <a:cxnLst/>
              <a:rect l="l" t="t" r="r" b="b"/>
              <a:pathLst>
                <a:path w="885" h="622" extrusionOk="0">
                  <a:moveTo>
                    <a:pt x="467" y="0"/>
                  </a:moveTo>
                  <a:cubicBezTo>
                    <a:pt x="166" y="0"/>
                    <a:pt x="0" y="376"/>
                    <a:pt x="269" y="578"/>
                  </a:cubicBezTo>
                  <a:cubicBezTo>
                    <a:pt x="324" y="608"/>
                    <a:pt x="378" y="622"/>
                    <a:pt x="429" y="622"/>
                  </a:cubicBezTo>
                  <a:cubicBezTo>
                    <a:pt x="703" y="622"/>
                    <a:pt x="884" y="229"/>
                    <a:pt x="621" y="31"/>
                  </a:cubicBezTo>
                  <a:cubicBezTo>
                    <a:pt x="567" y="10"/>
                    <a:pt x="515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7188150" y="1718100"/>
              <a:ext cx="20250" cy="18900"/>
            </a:xfrm>
            <a:custGeom>
              <a:avLst/>
              <a:gdLst/>
              <a:ahLst/>
              <a:cxnLst/>
              <a:rect l="l" t="t" r="r" b="b"/>
              <a:pathLst>
                <a:path w="810" h="756" extrusionOk="0">
                  <a:moveTo>
                    <a:pt x="458" y="1"/>
                  </a:moveTo>
                  <a:cubicBezTo>
                    <a:pt x="170" y="1"/>
                    <a:pt x="0" y="703"/>
                    <a:pt x="380" y="703"/>
                  </a:cubicBezTo>
                  <a:cubicBezTo>
                    <a:pt x="380" y="703"/>
                    <a:pt x="380" y="703"/>
                    <a:pt x="419" y="742"/>
                  </a:cubicBezTo>
                  <a:cubicBezTo>
                    <a:pt x="447" y="751"/>
                    <a:pt x="474" y="756"/>
                    <a:pt x="500" y="756"/>
                  </a:cubicBezTo>
                  <a:cubicBezTo>
                    <a:pt x="688" y="756"/>
                    <a:pt x="809" y="523"/>
                    <a:pt x="809" y="352"/>
                  </a:cubicBezTo>
                  <a:cubicBezTo>
                    <a:pt x="770" y="235"/>
                    <a:pt x="692" y="118"/>
                    <a:pt x="575" y="40"/>
                  </a:cubicBezTo>
                  <a:cubicBezTo>
                    <a:pt x="535" y="13"/>
                    <a:pt x="495" y="1"/>
                    <a:pt x="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7945975" y="2244300"/>
              <a:ext cx="23675" cy="15850"/>
            </a:xfrm>
            <a:custGeom>
              <a:avLst/>
              <a:gdLst/>
              <a:ahLst/>
              <a:cxnLst/>
              <a:rect l="l" t="t" r="r" b="b"/>
              <a:pathLst>
                <a:path w="947" h="634" extrusionOk="0">
                  <a:moveTo>
                    <a:pt x="524" y="0"/>
                  </a:moveTo>
                  <a:cubicBezTo>
                    <a:pt x="233" y="0"/>
                    <a:pt x="1" y="482"/>
                    <a:pt x="391" y="612"/>
                  </a:cubicBezTo>
                  <a:lnTo>
                    <a:pt x="430" y="612"/>
                  </a:lnTo>
                  <a:cubicBezTo>
                    <a:pt x="469" y="627"/>
                    <a:pt x="507" y="633"/>
                    <a:pt x="543" y="633"/>
                  </a:cubicBezTo>
                  <a:cubicBezTo>
                    <a:pt x="793" y="633"/>
                    <a:pt x="946" y="309"/>
                    <a:pt x="742" y="105"/>
                  </a:cubicBezTo>
                  <a:lnTo>
                    <a:pt x="703" y="66"/>
                  </a:lnTo>
                  <a:cubicBezTo>
                    <a:pt x="644" y="20"/>
                    <a:pt x="583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7821525" y="2246375"/>
              <a:ext cx="24900" cy="17000"/>
            </a:xfrm>
            <a:custGeom>
              <a:avLst/>
              <a:gdLst/>
              <a:ahLst/>
              <a:cxnLst/>
              <a:rect l="l" t="t" r="r" b="b"/>
              <a:pathLst>
                <a:path w="996" h="680" extrusionOk="0">
                  <a:moveTo>
                    <a:pt x="402" y="0"/>
                  </a:moveTo>
                  <a:cubicBezTo>
                    <a:pt x="163" y="0"/>
                    <a:pt x="0" y="369"/>
                    <a:pt x="256" y="529"/>
                  </a:cubicBezTo>
                  <a:lnTo>
                    <a:pt x="490" y="646"/>
                  </a:lnTo>
                  <a:cubicBezTo>
                    <a:pt x="531" y="669"/>
                    <a:pt x="572" y="680"/>
                    <a:pt x="610" y="680"/>
                  </a:cubicBezTo>
                  <a:cubicBezTo>
                    <a:pt x="833" y="680"/>
                    <a:pt x="996" y="344"/>
                    <a:pt x="763" y="178"/>
                  </a:cubicBezTo>
                  <a:lnTo>
                    <a:pt x="568" y="61"/>
                  </a:lnTo>
                  <a:cubicBezTo>
                    <a:pt x="512" y="18"/>
                    <a:pt x="455" y="0"/>
                    <a:pt x="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7828900" y="2211225"/>
              <a:ext cx="14750" cy="16925"/>
            </a:xfrm>
            <a:custGeom>
              <a:avLst/>
              <a:gdLst/>
              <a:ahLst/>
              <a:cxnLst/>
              <a:rect l="l" t="t" r="r" b="b"/>
              <a:pathLst>
                <a:path w="590" h="677" extrusionOk="0">
                  <a:moveTo>
                    <a:pt x="281" y="0"/>
                  </a:moveTo>
                  <a:cubicBezTo>
                    <a:pt x="158" y="0"/>
                    <a:pt x="39" y="81"/>
                    <a:pt x="39" y="257"/>
                  </a:cubicBezTo>
                  <a:cubicBezTo>
                    <a:pt x="0" y="413"/>
                    <a:pt x="78" y="569"/>
                    <a:pt x="195" y="647"/>
                  </a:cubicBezTo>
                  <a:cubicBezTo>
                    <a:pt x="215" y="667"/>
                    <a:pt x="244" y="676"/>
                    <a:pt x="273" y="676"/>
                  </a:cubicBezTo>
                  <a:cubicBezTo>
                    <a:pt x="303" y="676"/>
                    <a:pt x="332" y="667"/>
                    <a:pt x="351" y="647"/>
                  </a:cubicBezTo>
                  <a:cubicBezTo>
                    <a:pt x="468" y="569"/>
                    <a:pt x="546" y="491"/>
                    <a:pt x="546" y="335"/>
                  </a:cubicBezTo>
                  <a:cubicBezTo>
                    <a:pt x="589" y="121"/>
                    <a:pt x="432" y="0"/>
                    <a:pt x="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7742675" y="2182625"/>
              <a:ext cx="23800" cy="18450"/>
            </a:xfrm>
            <a:custGeom>
              <a:avLst/>
              <a:gdLst/>
              <a:ahLst/>
              <a:cxnLst/>
              <a:rect l="l" t="t" r="r" b="b"/>
              <a:pathLst>
                <a:path w="952" h="738" extrusionOk="0">
                  <a:moveTo>
                    <a:pt x="555" y="1"/>
                  </a:moveTo>
                  <a:cubicBezTo>
                    <a:pt x="274" y="1"/>
                    <a:pt x="1" y="562"/>
                    <a:pt x="327" y="659"/>
                  </a:cubicBezTo>
                  <a:cubicBezTo>
                    <a:pt x="405" y="698"/>
                    <a:pt x="483" y="698"/>
                    <a:pt x="561" y="737"/>
                  </a:cubicBezTo>
                  <a:cubicBezTo>
                    <a:pt x="795" y="737"/>
                    <a:pt x="951" y="464"/>
                    <a:pt x="834" y="269"/>
                  </a:cubicBezTo>
                  <a:cubicBezTo>
                    <a:pt x="795" y="191"/>
                    <a:pt x="756" y="113"/>
                    <a:pt x="717" y="74"/>
                  </a:cubicBezTo>
                  <a:cubicBezTo>
                    <a:pt x="666" y="23"/>
                    <a:pt x="610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7305725" y="1905100"/>
              <a:ext cx="23650" cy="14050"/>
            </a:xfrm>
            <a:custGeom>
              <a:avLst/>
              <a:gdLst/>
              <a:ahLst/>
              <a:cxnLst/>
              <a:rect l="l" t="t" r="r" b="b"/>
              <a:pathLst>
                <a:path w="946" h="562" extrusionOk="0">
                  <a:moveTo>
                    <a:pt x="346" y="0"/>
                  </a:moveTo>
                  <a:cubicBezTo>
                    <a:pt x="16" y="0"/>
                    <a:pt x="1" y="561"/>
                    <a:pt x="330" y="561"/>
                  </a:cubicBezTo>
                  <a:cubicBezTo>
                    <a:pt x="339" y="561"/>
                    <a:pt x="350" y="561"/>
                    <a:pt x="360" y="560"/>
                  </a:cubicBezTo>
                  <a:lnTo>
                    <a:pt x="594" y="560"/>
                  </a:lnTo>
                  <a:cubicBezTo>
                    <a:pt x="829" y="521"/>
                    <a:pt x="946" y="170"/>
                    <a:pt x="633" y="53"/>
                  </a:cubicBezTo>
                  <a:lnTo>
                    <a:pt x="438" y="14"/>
                  </a:lnTo>
                  <a:cubicBezTo>
                    <a:pt x="405" y="5"/>
                    <a:pt x="374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7280275" y="1855925"/>
              <a:ext cx="11200" cy="7325"/>
            </a:xfrm>
            <a:custGeom>
              <a:avLst/>
              <a:gdLst/>
              <a:ahLst/>
              <a:cxnLst/>
              <a:rect l="l" t="t" r="r" b="b"/>
              <a:pathLst>
                <a:path w="448" h="293" extrusionOk="0">
                  <a:moveTo>
                    <a:pt x="206" y="0"/>
                  </a:moveTo>
                  <a:cubicBezTo>
                    <a:pt x="85" y="0"/>
                    <a:pt x="0" y="199"/>
                    <a:pt x="129" y="263"/>
                  </a:cubicBezTo>
                  <a:cubicBezTo>
                    <a:pt x="163" y="284"/>
                    <a:pt x="195" y="292"/>
                    <a:pt x="225" y="292"/>
                  </a:cubicBezTo>
                  <a:cubicBezTo>
                    <a:pt x="368" y="292"/>
                    <a:pt x="447" y="94"/>
                    <a:pt x="286" y="29"/>
                  </a:cubicBezTo>
                  <a:cubicBezTo>
                    <a:pt x="259" y="9"/>
                    <a:pt x="232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7225425" y="1643300"/>
              <a:ext cx="828575" cy="527625"/>
            </a:xfrm>
            <a:custGeom>
              <a:avLst/>
              <a:gdLst/>
              <a:ahLst/>
              <a:cxnLst/>
              <a:rect l="l" t="t" r="r" b="b"/>
              <a:pathLst>
                <a:path w="33143" h="21105" extrusionOk="0">
                  <a:moveTo>
                    <a:pt x="117" y="0"/>
                  </a:moveTo>
                  <a:cubicBezTo>
                    <a:pt x="54" y="0"/>
                    <a:pt x="1" y="75"/>
                    <a:pt x="60" y="105"/>
                  </a:cubicBezTo>
                  <a:cubicBezTo>
                    <a:pt x="4821" y="4632"/>
                    <a:pt x="9934" y="8729"/>
                    <a:pt x="15436" y="12320"/>
                  </a:cubicBezTo>
                  <a:cubicBezTo>
                    <a:pt x="20744" y="15832"/>
                    <a:pt x="26676" y="19384"/>
                    <a:pt x="32881" y="21101"/>
                  </a:cubicBezTo>
                  <a:cubicBezTo>
                    <a:pt x="32893" y="21104"/>
                    <a:pt x="32904" y="21105"/>
                    <a:pt x="32916" y="21105"/>
                  </a:cubicBezTo>
                  <a:cubicBezTo>
                    <a:pt x="33053" y="21105"/>
                    <a:pt x="33142" y="20900"/>
                    <a:pt x="32998" y="20827"/>
                  </a:cubicBezTo>
                  <a:cubicBezTo>
                    <a:pt x="27144" y="18174"/>
                    <a:pt x="21329" y="15676"/>
                    <a:pt x="15866" y="12164"/>
                  </a:cubicBezTo>
                  <a:cubicBezTo>
                    <a:pt x="10285" y="8612"/>
                    <a:pt x="5172" y="4358"/>
                    <a:pt x="177" y="27"/>
                  </a:cubicBezTo>
                  <a:cubicBezTo>
                    <a:pt x="158" y="8"/>
                    <a:pt x="137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8412300" y="1382800"/>
              <a:ext cx="21525" cy="17050"/>
            </a:xfrm>
            <a:custGeom>
              <a:avLst/>
              <a:gdLst/>
              <a:ahLst/>
              <a:cxnLst/>
              <a:rect l="l" t="t" r="r" b="b"/>
              <a:pathLst>
                <a:path w="861" h="682" extrusionOk="0">
                  <a:moveTo>
                    <a:pt x="542" y="1"/>
                  </a:moveTo>
                  <a:cubicBezTo>
                    <a:pt x="298" y="1"/>
                    <a:pt x="1" y="180"/>
                    <a:pt x="119" y="417"/>
                  </a:cubicBezTo>
                  <a:cubicBezTo>
                    <a:pt x="158" y="456"/>
                    <a:pt x="197" y="534"/>
                    <a:pt x="236" y="573"/>
                  </a:cubicBezTo>
                  <a:cubicBezTo>
                    <a:pt x="310" y="647"/>
                    <a:pt x="406" y="681"/>
                    <a:pt x="498" y="681"/>
                  </a:cubicBezTo>
                  <a:cubicBezTo>
                    <a:pt x="652" y="681"/>
                    <a:pt x="797" y="587"/>
                    <a:pt x="821" y="417"/>
                  </a:cubicBezTo>
                  <a:cubicBezTo>
                    <a:pt x="860" y="378"/>
                    <a:pt x="860" y="300"/>
                    <a:pt x="821" y="261"/>
                  </a:cubicBezTo>
                  <a:cubicBezTo>
                    <a:pt x="837" y="76"/>
                    <a:pt x="701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8347950" y="1239525"/>
              <a:ext cx="28300" cy="25100"/>
            </a:xfrm>
            <a:custGeom>
              <a:avLst/>
              <a:gdLst/>
              <a:ahLst/>
              <a:cxnLst/>
              <a:rect l="l" t="t" r="r" b="b"/>
              <a:pathLst>
                <a:path w="1132" h="1004" extrusionOk="0">
                  <a:moveTo>
                    <a:pt x="498" y="0"/>
                  </a:moveTo>
                  <a:cubicBezTo>
                    <a:pt x="300" y="0"/>
                    <a:pt x="103" y="140"/>
                    <a:pt x="39" y="333"/>
                  </a:cubicBezTo>
                  <a:cubicBezTo>
                    <a:pt x="0" y="567"/>
                    <a:pt x="117" y="801"/>
                    <a:pt x="351" y="879"/>
                  </a:cubicBezTo>
                  <a:lnTo>
                    <a:pt x="390" y="879"/>
                  </a:lnTo>
                  <a:lnTo>
                    <a:pt x="507" y="957"/>
                  </a:lnTo>
                  <a:cubicBezTo>
                    <a:pt x="560" y="989"/>
                    <a:pt x="618" y="1003"/>
                    <a:pt x="676" y="1003"/>
                  </a:cubicBezTo>
                  <a:cubicBezTo>
                    <a:pt x="835" y="1003"/>
                    <a:pt x="997" y="895"/>
                    <a:pt x="1054" y="723"/>
                  </a:cubicBezTo>
                  <a:cubicBezTo>
                    <a:pt x="1132" y="411"/>
                    <a:pt x="937" y="99"/>
                    <a:pt x="624" y="21"/>
                  </a:cubicBezTo>
                  <a:cubicBezTo>
                    <a:pt x="583" y="7"/>
                    <a:pt x="540" y="0"/>
                    <a:pt x="4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8251925" y="1321725"/>
              <a:ext cx="29100" cy="21025"/>
            </a:xfrm>
            <a:custGeom>
              <a:avLst/>
              <a:gdLst/>
              <a:ahLst/>
              <a:cxnLst/>
              <a:rect l="l" t="t" r="r" b="b"/>
              <a:pathLst>
                <a:path w="1164" h="841" extrusionOk="0">
                  <a:moveTo>
                    <a:pt x="600" y="1"/>
                  </a:moveTo>
                  <a:cubicBezTo>
                    <a:pt x="233" y="1"/>
                    <a:pt x="1" y="524"/>
                    <a:pt x="368" y="791"/>
                  </a:cubicBezTo>
                  <a:cubicBezTo>
                    <a:pt x="436" y="825"/>
                    <a:pt x="502" y="840"/>
                    <a:pt x="564" y="840"/>
                  </a:cubicBezTo>
                  <a:cubicBezTo>
                    <a:pt x="932" y="840"/>
                    <a:pt x="1164" y="317"/>
                    <a:pt x="797" y="50"/>
                  </a:cubicBezTo>
                  <a:cubicBezTo>
                    <a:pt x="729" y="16"/>
                    <a:pt x="663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7920950" y="1133050"/>
              <a:ext cx="21525" cy="17600"/>
            </a:xfrm>
            <a:custGeom>
              <a:avLst/>
              <a:gdLst/>
              <a:ahLst/>
              <a:cxnLst/>
              <a:rect l="l" t="t" r="r" b="b"/>
              <a:pathLst>
                <a:path w="861" h="704" extrusionOk="0">
                  <a:moveTo>
                    <a:pt x="555" y="0"/>
                  </a:moveTo>
                  <a:cubicBezTo>
                    <a:pt x="304" y="0"/>
                    <a:pt x="1" y="179"/>
                    <a:pt x="143" y="416"/>
                  </a:cubicBezTo>
                  <a:lnTo>
                    <a:pt x="182" y="494"/>
                  </a:lnTo>
                  <a:cubicBezTo>
                    <a:pt x="246" y="638"/>
                    <a:pt x="369" y="703"/>
                    <a:pt x="492" y="703"/>
                  </a:cubicBezTo>
                  <a:cubicBezTo>
                    <a:pt x="669" y="703"/>
                    <a:pt x="845" y="568"/>
                    <a:pt x="845" y="338"/>
                  </a:cubicBezTo>
                  <a:lnTo>
                    <a:pt x="845" y="260"/>
                  </a:lnTo>
                  <a:cubicBezTo>
                    <a:pt x="860" y="76"/>
                    <a:pt x="719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7780050" y="991600"/>
              <a:ext cx="27900" cy="20375"/>
            </a:xfrm>
            <a:custGeom>
              <a:avLst/>
              <a:gdLst/>
              <a:ahLst/>
              <a:cxnLst/>
              <a:rect l="l" t="t" r="r" b="b"/>
              <a:pathLst>
                <a:path w="1116" h="815" extrusionOk="0">
                  <a:moveTo>
                    <a:pt x="713" y="0"/>
                  </a:moveTo>
                  <a:cubicBezTo>
                    <a:pt x="400" y="0"/>
                    <a:pt x="1" y="806"/>
                    <a:pt x="510" y="806"/>
                  </a:cubicBezTo>
                  <a:cubicBezTo>
                    <a:pt x="542" y="812"/>
                    <a:pt x="572" y="815"/>
                    <a:pt x="602" y="815"/>
                  </a:cubicBezTo>
                  <a:cubicBezTo>
                    <a:pt x="935" y="815"/>
                    <a:pt x="1116" y="429"/>
                    <a:pt x="900" y="142"/>
                  </a:cubicBezTo>
                  <a:cubicBezTo>
                    <a:pt x="850" y="41"/>
                    <a:pt x="784" y="0"/>
                    <a:pt x="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8078275" y="1183450"/>
              <a:ext cx="27175" cy="23375"/>
            </a:xfrm>
            <a:custGeom>
              <a:avLst/>
              <a:gdLst/>
              <a:ahLst/>
              <a:cxnLst/>
              <a:rect l="l" t="t" r="r" b="b"/>
              <a:pathLst>
                <a:path w="1087" h="935" extrusionOk="0">
                  <a:moveTo>
                    <a:pt x="601" y="0"/>
                  </a:moveTo>
                  <a:cubicBezTo>
                    <a:pt x="504" y="0"/>
                    <a:pt x="406" y="39"/>
                    <a:pt x="328" y="117"/>
                  </a:cubicBezTo>
                  <a:cubicBezTo>
                    <a:pt x="211" y="195"/>
                    <a:pt x="133" y="312"/>
                    <a:pt x="133" y="429"/>
                  </a:cubicBezTo>
                  <a:cubicBezTo>
                    <a:pt x="1" y="738"/>
                    <a:pt x="329" y="935"/>
                    <a:pt x="633" y="935"/>
                  </a:cubicBezTo>
                  <a:cubicBezTo>
                    <a:pt x="867" y="935"/>
                    <a:pt x="1086" y="818"/>
                    <a:pt x="1070" y="547"/>
                  </a:cubicBezTo>
                  <a:cubicBezTo>
                    <a:pt x="1030" y="390"/>
                    <a:pt x="991" y="234"/>
                    <a:pt x="874" y="117"/>
                  </a:cubicBezTo>
                  <a:cubicBezTo>
                    <a:pt x="796" y="39"/>
                    <a:pt x="699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8234775" y="1194625"/>
              <a:ext cx="33175" cy="26900"/>
            </a:xfrm>
            <a:custGeom>
              <a:avLst/>
              <a:gdLst/>
              <a:ahLst/>
              <a:cxnLst/>
              <a:rect l="l" t="t" r="r" b="b"/>
              <a:pathLst>
                <a:path w="1327" h="1076" extrusionOk="0">
                  <a:moveTo>
                    <a:pt x="724" y="0"/>
                  </a:moveTo>
                  <a:cubicBezTo>
                    <a:pt x="638" y="0"/>
                    <a:pt x="550" y="19"/>
                    <a:pt x="468" y="61"/>
                  </a:cubicBezTo>
                  <a:cubicBezTo>
                    <a:pt x="312" y="139"/>
                    <a:pt x="195" y="217"/>
                    <a:pt x="117" y="373"/>
                  </a:cubicBezTo>
                  <a:cubicBezTo>
                    <a:pt x="0" y="568"/>
                    <a:pt x="39" y="841"/>
                    <a:pt x="273" y="997"/>
                  </a:cubicBezTo>
                  <a:cubicBezTo>
                    <a:pt x="390" y="1036"/>
                    <a:pt x="546" y="1075"/>
                    <a:pt x="702" y="1075"/>
                  </a:cubicBezTo>
                  <a:cubicBezTo>
                    <a:pt x="1054" y="1075"/>
                    <a:pt x="1327" y="763"/>
                    <a:pt x="1249" y="412"/>
                  </a:cubicBezTo>
                  <a:cubicBezTo>
                    <a:pt x="1191" y="153"/>
                    <a:pt x="964" y="0"/>
                    <a:pt x="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8201600" y="1098200"/>
              <a:ext cx="28300" cy="27375"/>
            </a:xfrm>
            <a:custGeom>
              <a:avLst/>
              <a:gdLst/>
              <a:ahLst/>
              <a:cxnLst/>
              <a:rect l="l" t="t" r="r" b="b"/>
              <a:pathLst>
                <a:path w="1132" h="1095" extrusionOk="0">
                  <a:moveTo>
                    <a:pt x="528" y="1"/>
                  </a:moveTo>
                  <a:cubicBezTo>
                    <a:pt x="483" y="1"/>
                    <a:pt x="436" y="6"/>
                    <a:pt x="390" y="15"/>
                  </a:cubicBezTo>
                  <a:cubicBezTo>
                    <a:pt x="273" y="54"/>
                    <a:pt x="156" y="132"/>
                    <a:pt x="78" y="249"/>
                  </a:cubicBezTo>
                  <a:cubicBezTo>
                    <a:pt x="0" y="366"/>
                    <a:pt x="0" y="522"/>
                    <a:pt x="0" y="678"/>
                  </a:cubicBezTo>
                  <a:cubicBezTo>
                    <a:pt x="78" y="834"/>
                    <a:pt x="195" y="991"/>
                    <a:pt x="390" y="1069"/>
                  </a:cubicBezTo>
                  <a:cubicBezTo>
                    <a:pt x="455" y="1085"/>
                    <a:pt x="520" y="1094"/>
                    <a:pt x="584" y="1094"/>
                  </a:cubicBezTo>
                  <a:cubicBezTo>
                    <a:pt x="676" y="1094"/>
                    <a:pt x="767" y="1075"/>
                    <a:pt x="859" y="1030"/>
                  </a:cubicBezTo>
                  <a:cubicBezTo>
                    <a:pt x="1015" y="952"/>
                    <a:pt x="1132" y="795"/>
                    <a:pt x="1132" y="639"/>
                  </a:cubicBezTo>
                  <a:cubicBezTo>
                    <a:pt x="1132" y="444"/>
                    <a:pt x="1054" y="288"/>
                    <a:pt x="898" y="171"/>
                  </a:cubicBezTo>
                  <a:cubicBezTo>
                    <a:pt x="808" y="52"/>
                    <a:pt x="673" y="1"/>
                    <a:pt x="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8073775" y="1112225"/>
              <a:ext cx="1950" cy="1275"/>
            </a:xfrm>
            <a:custGeom>
              <a:avLst/>
              <a:gdLst/>
              <a:ahLst/>
              <a:cxnLst/>
              <a:rect l="l" t="t" r="r" b="b"/>
              <a:pathLst>
                <a:path w="78" h="51" extrusionOk="0">
                  <a:moveTo>
                    <a:pt x="40" y="0"/>
                  </a:moveTo>
                  <a:cubicBezTo>
                    <a:pt x="40" y="0"/>
                    <a:pt x="1" y="0"/>
                    <a:pt x="40" y="39"/>
                  </a:cubicBezTo>
                  <a:cubicBezTo>
                    <a:pt x="48" y="47"/>
                    <a:pt x="54" y="50"/>
                    <a:pt x="58" y="50"/>
                  </a:cubicBezTo>
                  <a:cubicBezTo>
                    <a:pt x="77" y="50"/>
                    <a:pt x="71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8028075" y="1019525"/>
              <a:ext cx="42800" cy="27750"/>
            </a:xfrm>
            <a:custGeom>
              <a:avLst/>
              <a:gdLst/>
              <a:ahLst/>
              <a:cxnLst/>
              <a:rect l="l" t="t" r="r" b="b"/>
              <a:pathLst>
                <a:path w="1712" h="1110" extrusionOk="0">
                  <a:moveTo>
                    <a:pt x="970" y="1"/>
                  </a:moveTo>
                  <a:cubicBezTo>
                    <a:pt x="853" y="1"/>
                    <a:pt x="736" y="1"/>
                    <a:pt x="619" y="40"/>
                  </a:cubicBezTo>
                  <a:cubicBezTo>
                    <a:pt x="1" y="185"/>
                    <a:pt x="162" y="1109"/>
                    <a:pt x="723" y="1109"/>
                  </a:cubicBezTo>
                  <a:cubicBezTo>
                    <a:pt x="764" y="1109"/>
                    <a:pt x="807" y="1104"/>
                    <a:pt x="853" y="1094"/>
                  </a:cubicBezTo>
                  <a:cubicBezTo>
                    <a:pt x="1009" y="1094"/>
                    <a:pt x="1087" y="1054"/>
                    <a:pt x="1204" y="976"/>
                  </a:cubicBezTo>
                  <a:cubicBezTo>
                    <a:pt x="1712" y="742"/>
                    <a:pt x="1516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7938800" y="1018150"/>
              <a:ext cx="28850" cy="21425"/>
            </a:xfrm>
            <a:custGeom>
              <a:avLst/>
              <a:gdLst/>
              <a:ahLst/>
              <a:cxnLst/>
              <a:rect l="l" t="t" r="r" b="b"/>
              <a:pathLst>
                <a:path w="1154" h="857" extrusionOk="0">
                  <a:moveTo>
                    <a:pt x="628" y="1"/>
                  </a:moveTo>
                  <a:cubicBezTo>
                    <a:pt x="234" y="1"/>
                    <a:pt x="1" y="479"/>
                    <a:pt x="248" y="797"/>
                  </a:cubicBezTo>
                  <a:cubicBezTo>
                    <a:pt x="325" y="838"/>
                    <a:pt x="400" y="857"/>
                    <a:pt x="472" y="857"/>
                  </a:cubicBezTo>
                  <a:cubicBezTo>
                    <a:pt x="875" y="857"/>
                    <a:pt x="1153" y="282"/>
                    <a:pt x="756" y="17"/>
                  </a:cubicBezTo>
                  <a:cubicBezTo>
                    <a:pt x="712" y="6"/>
                    <a:pt x="669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8117650" y="1894950"/>
              <a:ext cx="210800" cy="113100"/>
            </a:xfrm>
            <a:custGeom>
              <a:avLst/>
              <a:gdLst/>
              <a:ahLst/>
              <a:cxnLst/>
              <a:rect l="l" t="t" r="r" b="b"/>
              <a:pathLst>
                <a:path w="8432" h="4524" extrusionOk="0">
                  <a:moveTo>
                    <a:pt x="237" y="0"/>
                  </a:moveTo>
                  <a:cubicBezTo>
                    <a:pt x="117" y="0"/>
                    <a:pt x="1" y="132"/>
                    <a:pt x="80" y="263"/>
                  </a:cubicBezTo>
                  <a:cubicBezTo>
                    <a:pt x="782" y="1629"/>
                    <a:pt x="1719" y="3112"/>
                    <a:pt x="3124" y="3893"/>
                  </a:cubicBezTo>
                  <a:cubicBezTo>
                    <a:pt x="4021" y="4391"/>
                    <a:pt x="5206" y="4524"/>
                    <a:pt x="6331" y="4524"/>
                  </a:cubicBezTo>
                  <a:cubicBezTo>
                    <a:pt x="6967" y="4524"/>
                    <a:pt x="7584" y="4482"/>
                    <a:pt x="8119" y="4439"/>
                  </a:cubicBezTo>
                  <a:cubicBezTo>
                    <a:pt x="8314" y="4439"/>
                    <a:pt x="8432" y="4088"/>
                    <a:pt x="8158" y="4049"/>
                  </a:cubicBezTo>
                  <a:cubicBezTo>
                    <a:pt x="6949" y="3776"/>
                    <a:pt x="5661" y="3932"/>
                    <a:pt x="4451" y="3698"/>
                  </a:cubicBezTo>
                  <a:cubicBezTo>
                    <a:pt x="2656" y="3346"/>
                    <a:pt x="1290" y="1590"/>
                    <a:pt x="392" y="107"/>
                  </a:cubicBezTo>
                  <a:cubicBezTo>
                    <a:pt x="354" y="31"/>
                    <a:pt x="295" y="0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7499500" y="1501250"/>
              <a:ext cx="222100" cy="166900"/>
            </a:xfrm>
            <a:custGeom>
              <a:avLst/>
              <a:gdLst/>
              <a:ahLst/>
              <a:cxnLst/>
              <a:rect l="l" t="t" r="r" b="b"/>
              <a:pathLst>
                <a:path w="8884" h="6676" extrusionOk="0">
                  <a:moveTo>
                    <a:pt x="98" y="0"/>
                  </a:moveTo>
                  <a:cubicBezTo>
                    <a:pt x="39" y="0"/>
                    <a:pt x="0" y="57"/>
                    <a:pt x="63" y="89"/>
                  </a:cubicBezTo>
                  <a:cubicBezTo>
                    <a:pt x="1741" y="1650"/>
                    <a:pt x="2912" y="3601"/>
                    <a:pt x="4512" y="5201"/>
                  </a:cubicBezTo>
                  <a:cubicBezTo>
                    <a:pt x="5418" y="6140"/>
                    <a:pt x="6646" y="6676"/>
                    <a:pt x="7907" y="6676"/>
                  </a:cubicBezTo>
                  <a:cubicBezTo>
                    <a:pt x="8167" y="6676"/>
                    <a:pt x="8428" y="6653"/>
                    <a:pt x="8688" y="6606"/>
                  </a:cubicBezTo>
                  <a:cubicBezTo>
                    <a:pt x="8883" y="6567"/>
                    <a:pt x="8844" y="6333"/>
                    <a:pt x="8688" y="6333"/>
                  </a:cubicBezTo>
                  <a:cubicBezTo>
                    <a:pt x="7595" y="6177"/>
                    <a:pt x="6581" y="6099"/>
                    <a:pt x="5644" y="5513"/>
                  </a:cubicBezTo>
                  <a:cubicBezTo>
                    <a:pt x="4903" y="4928"/>
                    <a:pt x="4239" y="4226"/>
                    <a:pt x="3654" y="3445"/>
                  </a:cubicBezTo>
                  <a:cubicBezTo>
                    <a:pt x="2600" y="2196"/>
                    <a:pt x="1429" y="1025"/>
                    <a:pt x="141" y="11"/>
                  </a:cubicBezTo>
                  <a:cubicBezTo>
                    <a:pt x="126" y="3"/>
                    <a:pt x="112" y="0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7457275" y="1676550"/>
              <a:ext cx="19425" cy="13975"/>
            </a:xfrm>
            <a:custGeom>
              <a:avLst/>
              <a:gdLst/>
              <a:ahLst/>
              <a:cxnLst/>
              <a:rect l="l" t="t" r="r" b="b"/>
              <a:pathLst>
                <a:path w="777" h="559" extrusionOk="0">
                  <a:moveTo>
                    <a:pt x="479" y="0"/>
                  </a:moveTo>
                  <a:cubicBezTo>
                    <a:pt x="421" y="0"/>
                    <a:pt x="362" y="20"/>
                    <a:pt x="308" y="62"/>
                  </a:cubicBezTo>
                  <a:cubicBezTo>
                    <a:pt x="1" y="230"/>
                    <a:pt x="375" y="559"/>
                    <a:pt x="611" y="559"/>
                  </a:cubicBezTo>
                  <a:cubicBezTo>
                    <a:pt x="705" y="559"/>
                    <a:pt x="777" y="507"/>
                    <a:pt x="777" y="375"/>
                  </a:cubicBezTo>
                  <a:lnTo>
                    <a:pt x="777" y="336"/>
                  </a:lnTo>
                  <a:cubicBezTo>
                    <a:pt x="777" y="137"/>
                    <a:pt x="632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7946850" y="1958375"/>
              <a:ext cx="27600" cy="18950"/>
            </a:xfrm>
            <a:custGeom>
              <a:avLst/>
              <a:gdLst/>
              <a:ahLst/>
              <a:cxnLst/>
              <a:rect l="l" t="t" r="r" b="b"/>
              <a:pathLst>
                <a:path w="1104" h="758" extrusionOk="0">
                  <a:moveTo>
                    <a:pt x="531" y="0"/>
                  </a:moveTo>
                  <a:cubicBezTo>
                    <a:pt x="206" y="0"/>
                    <a:pt x="0" y="466"/>
                    <a:pt x="356" y="692"/>
                  </a:cubicBezTo>
                  <a:cubicBezTo>
                    <a:pt x="427" y="738"/>
                    <a:pt x="497" y="757"/>
                    <a:pt x="562" y="757"/>
                  </a:cubicBezTo>
                  <a:cubicBezTo>
                    <a:pt x="892" y="757"/>
                    <a:pt x="1104" y="263"/>
                    <a:pt x="746" y="68"/>
                  </a:cubicBezTo>
                  <a:cubicBezTo>
                    <a:pt x="672" y="21"/>
                    <a:pt x="598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7961575" y="1916975"/>
              <a:ext cx="27300" cy="21725"/>
            </a:xfrm>
            <a:custGeom>
              <a:avLst/>
              <a:gdLst/>
              <a:ahLst/>
              <a:cxnLst/>
              <a:rect l="l" t="t" r="r" b="b"/>
              <a:pathLst>
                <a:path w="1092" h="869" extrusionOk="0">
                  <a:moveTo>
                    <a:pt x="624" y="1"/>
                  </a:moveTo>
                  <a:cubicBezTo>
                    <a:pt x="558" y="1"/>
                    <a:pt x="491" y="15"/>
                    <a:pt x="430" y="46"/>
                  </a:cubicBezTo>
                  <a:lnTo>
                    <a:pt x="352" y="124"/>
                  </a:lnTo>
                  <a:cubicBezTo>
                    <a:pt x="1" y="319"/>
                    <a:pt x="118" y="826"/>
                    <a:pt x="508" y="865"/>
                  </a:cubicBezTo>
                  <a:lnTo>
                    <a:pt x="625" y="865"/>
                  </a:lnTo>
                  <a:cubicBezTo>
                    <a:pt x="639" y="867"/>
                    <a:pt x="653" y="868"/>
                    <a:pt x="667" y="868"/>
                  </a:cubicBezTo>
                  <a:cubicBezTo>
                    <a:pt x="918" y="868"/>
                    <a:pt x="1091" y="541"/>
                    <a:pt x="1054" y="319"/>
                  </a:cubicBezTo>
                  <a:cubicBezTo>
                    <a:pt x="997" y="117"/>
                    <a:pt x="811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8134850" y="2044575"/>
              <a:ext cx="25400" cy="17950"/>
            </a:xfrm>
            <a:custGeom>
              <a:avLst/>
              <a:gdLst/>
              <a:ahLst/>
              <a:cxnLst/>
              <a:rect l="l" t="t" r="r" b="b"/>
              <a:pathLst>
                <a:path w="1016" h="718" extrusionOk="0">
                  <a:moveTo>
                    <a:pt x="498" y="0"/>
                  </a:moveTo>
                  <a:cubicBezTo>
                    <a:pt x="196" y="0"/>
                    <a:pt x="1" y="449"/>
                    <a:pt x="329" y="679"/>
                  </a:cubicBezTo>
                  <a:cubicBezTo>
                    <a:pt x="383" y="706"/>
                    <a:pt x="436" y="718"/>
                    <a:pt x="487" y="718"/>
                  </a:cubicBezTo>
                  <a:cubicBezTo>
                    <a:pt x="802" y="718"/>
                    <a:pt x="1016" y="256"/>
                    <a:pt x="680" y="54"/>
                  </a:cubicBezTo>
                  <a:cubicBezTo>
                    <a:pt x="617" y="17"/>
                    <a:pt x="555" y="0"/>
                    <a:pt x="4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8068675" y="2044950"/>
              <a:ext cx="15850" cy="11225"/>
            </a:xfrm>
            <a:custGeom>
              <a:avLst/>
              <a:gdLst/>
              <a:ahLst/>
              <a:cxnLst/>
              <a:rect l="l" t="t" r="r" b="b"/>
              <a:pathLst>
                <a:path w="634" h="449" extrusionOk="0">
                  <a:moveTo>
                    <a:pt x="244" y="0"/>
                  </a:moveTo>
                  <a:cubicBezTo>
                    <a:pt x="1" y="70"/>
                    <a:pt x="67" y="448"/>
                    <a:pt x="277" y="448"/>
                  </a:cubicBezTo>
                  <a:cubicBezTo>
                    <a:pt x="303" y="448"/>
                    <a:pt x="331" y="442"/>
                    <a:pt x="361" y="430"/>
                  </a:cubicBezTo>
                  <a:cubicBezTo>
                    <a:pt x="439" y="430"/>
                    <a:pt x="517" y="352"/>
                    <a:pt x="595" y="273"/>
                  </a:cubicBezTo>
                  <a:cubicBezTo>
                    <a:pt x="634" y="195"/>
                    <a:pt x="634" y="78"/>
                    <a:pt x="517" y="39"/>
                  </a:cubicBezTo>
                  <a:cubicBezTo>
                    <a:pt x="439" y="0"/>
                    <a:pt x="361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8053450" y="2029325"/>
              <a:ext cx="14500" cy="9800"/>
            </a:xfrm>
            <a:custGeom>
              <a:avLst/>
              <a:gdLst/>
              <a:ahLst/>
              <a:cxnLst/>
              <a:rect l="l" t="t" r="r" b="b"/>
              <a:pathLst>
                <a:path w="580" h="392" extrusionOk="0">
                  <a:moveTo>
                    <a:pt x="345" y="1"/>
                  </a:moveTo>
                  <a:cubicBezTo>
                    <a:pt x="306" y="1"/>
                    <a:pt x="267" y="40"/>
                    <a:pt x="228" y="40"/>
                  </a:cubicBezTo>
                  <a:cubicBezTo>
                    <a:pt x="1" y="154"/>
                    <a:pt x="291" y="392"/>
                    <a:pt x="466" y="392"/>
                  </a:cubicBezTo>
                  <a:cubicBezTo>
                    <a:pt x="531" y="392"/>
                    <a:pt x="580" y="359"/>
                    <a:pt x="580" y="274"/>
                  </a:cubicBezTo>
                  <a:cubicBezTo>
                    <a:pt x="580" y="235"/>
                    <a:pt x="580" y="157"/>
                    <a:pt x="580" y="118"/>
                  </a:cubicBezTo>
                  <a:cubicBezTo>
                    <a:pt x="540" y="40"/>
                    <a:pt x="423" y="1"/>
                    <a:pt x="3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7560275" y="1752500"/>
              <a:ext cx="397925" cy="233300"/>
            </a:xfrm>
            <a:custGeom>
              <a:avLst/>
              <a:gdLst/>
              <a:ahLst/>
              <a:cxnLst/>
              <a:rect l="l" t="t" r="r" b="b"/>
              <a:pathLst>
                <a:path w="15917" h="9332" extrusionOk="0">
                  <a:moveTo>
                    <a:pt x="208" y="1"/>
                  </a:moveTo>
                  <a:cubicBezTo>
                    <a:pt x="86" y="1"/>
                    <a:pt x="0" y="205"/>
                    <a:pt x="130" y="303"/>
                  </a:cubicBezTo>
                  <a:cubicBezTo>
                    <a:pt x="2667" y="2059"/>
                    <a:pt x="5242" y="3776"/>
                    <a:pt x="7935" y="5337"/>
                  </a:cubicBezTo>
                  <a:cubicBezTo>
                    <a:pt x="10355" y="6742"/>
                    <a:pt x="12931" y="8459"/>
                    <a:pt x="15662" y="9318"/>
                  </a:cubicBezTo>
                  <a:cubicBezTo>
                    <a:pt x="15682" y="9327"/>
                    <a:pt x="15700" y="9332"/>
                    <a:pt x="15718" y="9332"/>
                  </a:cubicBezTo>
                  <a:cubicBezTo>
                    <a:pt x="15843" y="9332"/>
                    <a:pt x="15916" y="9113"/>
                    <a:pt x="15779" y="9044"/>
                  </a:cubicBezTo>
                  <a:cubicBezTo>
                    <a:pt x="13321" y="7366"/>
                    <a:pt x="10433" y="6235"/>
                    <a:pt x="7896" y="4752"/>
                  </a:cubicBezTo>
                  <a:cubicBezTo>
                    <a:pt x="5320" y="3308"/>
                    <a:pt x="2745" y="1708"/>
                    <a:pt x="286" y="29"/>
                  </a:cubicBezTo>
                  <a:cubicBezTo>
                    <a:pt x="259" y="10"/>
                    <a:pt x="233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7418725" y="1651400"/>
              <a:ext cx="13475" cy="9500"/>
            </a:xfrm>
            <a:custGeom>
              <a:avLst/>
              <a:gdLst/>
              <a:ahLst/>
              <a:cxnLst/>
              <a:rect l="l" t="t" r="r" b="b"/>
              <a:pathLst>
                <a:path w="539" h="380" extrusionOk="0">
                  <a:moveTo>
                    <a:pt x="297" y="1"/>
                  </a:moveTo>
                  <a:cubicBezTo>
                    <a:pt x="131" y="1"/>
                    <a:pt x="1" y="229"/>
                    <a:pt x="172" y="366"/>
                  </a:cubicBezTo>
                  <a:cubicBezTo>
                    <a:pt x="200" y="375"/>
                    <a:pt x="228" y="380"/>
                    <a:pt x="253" y="380"/>
                  </a:cubicBezTo>
                  <a:cubicBezTo>
                    <a:pt x="439" y="380"/>
                    <a:pt x="539" y="152"/>
                    <a:pt x="367" y="15"/>
                  </a:cubicBezTo>
                  <a:cubicBezTo>
                    <a:pt x="344" y="5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7342875" y="1579550"/>
              <a:ext cx="19675" cy="15200"/>
            </a:xfrm>
            <a:custGeom>
              <a:avLst/>
              <a:gdLst/>
              <a:ahLst/>
              <a:cxnLst/>
              <a:rect l="l" t="t" r="r" b="b"/>
              <a:pathLst>
                <a:path w="787" h="608" extrusionOk="0">
                  <a:moveTo>
                    <a:pt x="318" y="1"/>
                  </a:moveTo>
                  <a:cubicBezTo>
                    <a:pt x="0" y="1"/>
                    <a:pt x="130" y="608"/>
                    <a:pt x="389" y="608"/>
                  </a:cubicBezTo>
                  <a:cubicBezTo>
                    <a:pt x="416" y="608"/>
                    <a:pt x="445" y="601"/>
                    <a:pt x="474" y="586"/>
                  </a:cubicBezTo>
                  <a:lnTo>
                    <a:pt x="552" y="547"/>
                  </a:lnTo>
                  <a:cubicBezTo>
                    <a:pt x="787" y="391"/>
                    <a:pt x="709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7307225" y="1573650"/>
              <a:ext cx="23950" cy="17400"/>
            </a:xfrm>
            <a:custGeom>
              <a:avLst/>
              <a:gdLst/>
              <a:ahLst/>
              <a:cxnLst/>
              <a:rect l="l" t="t" r="r" b="b"/>
              <a:pathLst>
                <a:path w="958" h="696" extrusionOk="0">
                  <a:moveTo>
                    <a:pt x="487" y="0"/>
                  </a:moveTo>
                  <a:cubicBezTo>
                    <a:pt x="184" y="0"/>
                    <a:pt x="0" y="433"/>
                    <a:pt x="300" y="666"/>
                  </a:cubicBezTo>
                  <a:cubicBezTo>
                    <a:pt x="351" y="686"/>
                    <a:pt x="400" y="695"/>
                    <a:pt x="446" y="695"/>
                  </a:cubicBezTo>
                  <a:cubicBezTo>
                    <a:pt x="760" y="695"/>
                    <a:pt x="957" y="280"/>
                    <a:pt x="652" y="42"/>
                  </a:cubicBezTo>
                  <a:cubicBezTo>
                    <a:pt x="594" y="13"/>
                    <a:pt x="539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7311725" y="1526800"/>
              <a:ext cx="25950" cy="18875"/>
            </a:xfrm>
            <a:custGeom>
              <a:avLst/>
              <a:gdLst/>
              <a:ahLst/>
              <a:cxnLst/>
              <a:rect l="l" t="t" r="r" b="b"/>
              <a:pathLst>
                <a:path w="1038" h="755" extrusionOk="0">
                  <a:moveTo>
                    <a:pt x="619" y="0"/>
                  </a:moveTo>
                  <a:cubicBezTo>
                    <a:pt x="321" y="0"/>
                    <a:pt x="1" y="647"/>
                    <a:pt x="393" y="745"/>
                  </a:cubicBezTo>
                  <a:lnTo>
                    <a:pt x="432" y="745"/>
                  </a:lnTo>
                  <a:cubicBezTo>
                    <a:pt x="461" y="751"/>
                    <a:pt x="489" y="754"/>
                    <a:pt x="516" y="754"/>
                  </a:cubicBezTo>
                  <a:cubicBezTo>
                    <a:pt x="825" y="754"/>
                    <a:pt x="1038" y="371"/>
                    <a:pt x="823" y="120"/>
                  </a:cubicBezTo>
                  <a:lnTo>
                    <a:pt x="784" y="81"/>
                  </a:lnTo>
                  <a:cubicBezTo>
                    <a:pt x="733" y="25"/>
                    <a:pt x="676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7277650" y="1539550"/>
              <a:ext cx="1975" cy="1000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39" y="1"/>
                  </a:moveTo>
                  <a:cubicBezTo>
                    <a:pt x="39" y="1"/>
                    <a:pt x="0" y="1"/>
                    <a:pt x="39" y="1"/>
                  </a:cubicBezTo>
                  <a:cubicBezTo>
                    <a:pt x="78" y="40"/>
                    <a:pt x="39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278525" y="1484200"/>
              <a:ext cx="27750" cy="18625"/>
            </a:xfrm>
            <a:custGeom>
              <a:avLst/>
              <a:gdLst/>
              <a:ahLst/>
              <a:cxnLst/>
              <a:rect l="l" t="t" r="r" b="b"/>
              <a:pathLst>
                <a:path w="1110" h="745" extrusionOk="0">
                  <a:moveTo>
                    <a:pt x="531" y="1"/>
                  </a:moveTo>
                  <a:cubicBezTo>
                    <a:pt x="206" y="1"/>
                    <a:pt x="1" y="467"/>
                    <a:pt x="356" y="693"/>
                  </a:cubicBezTo>
                  <a:cubicBezTo>
                    <a:pt x="421" y="729"/>
                    <a:pt x="486" y="744"/>
                    <a:pt x="548" y="744"/>
                  </a:cubicBezTo>
                  <a:cubicBezTo>
                    <a:pt x="885" y="744"/>
                    <a:pt x="1109" y="267"/>
                    <a:pt x="746" y="68"/>
                  </a:cubicBezTo>
                  <a:cubicBezTo>
                    <a:pt x="672" y="21"/>
                    <a:pt x="598" y="1"/>
                    <a:pt x="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7098125" y="876650"/>
              <a:ext cx="1536675" cy="1451275"/>
            </a:xfrm>
            <a:custGeom>
              <a:avLst/>
              <a:gdLst/>
              <a:ahLst/>
              <a:cxnLst/>
              <a:rect l="l" t="t" r="r" b="b"/>
              <a:pathLst>
                <a:path w="61467" h="58051" extrusionOk="0">
                  <a:moveTo>
                    <a:pt x="11201" y="14575"/>
                  </a:moveTo>
                  <a:cubicBezTo>
                    <a:pt x="12918" y="16019"/>
                    <a:pt x="13464" y="18477"/>
                    <a:pt x="14401" y="20585"/>
                  </a:cubicBezTo>
                  <a:cubicBezTo>
                    <a:pt x="13582" y="19921"/>
                    <a:pt x="12723" y="19297"/>
                    <a:pt x="11864" y="18672"/>
                  </a:cubicBezTo>
                  <a:cubicBezTo>
                    <a:pt x="11279" y="18204"/>
                    <a:pt x="10108" y="17541"/>
                    <a:pt x="10069" y="16721"/>
                  </a:cubicBezTo>
                  <a:cubicBezTo>
                    <a:pt x="10030" y="16019"/>
                    <a:pt x="10772" y="15043"/>
                    <a:pt x="11201" y="14575"/>
                  </a:cubicBezTo>
                  <a:close/>
                  <a:moveTo>
                    <a:pt x="19865" y="24682"/>
                  </a:moveTo>
                  <a:cubicBezTo>
                    <a:pt x="20372" y="24800"/>
                    <a:pt x="20919" y="24839"/>
                    <a:pt x="21465" y="24878"/>
                  </a:cubicBezTo>
                  <a:cubicBezTo>
                    <a:pt x="23143" y="25073"/>
                    <a:pt x="24821" y="25190"/>
                    <a:pt x="26304" y="26048"/>
                  </a:cubicBezTo>
                  <a:cubicBezTo>
                    <a:pt x="27202" y="26634"/>
                    <a:pt x="28021" y="27336"/>
                    <a:pt x="28724" y="28156"/>
                  </a:cubicBezTo>
                  <a:cubicBezTo>
                    <a:pt x="28320" y="28797"/>
                    <a:pt x="27872" y="29092"/>
                    <a:pt x="27338" y="29092"/>
                  </a:cubicBezTo>
                  <a:cubicBezTo>
                    <a:pt x="26994" y="29092"/>
                    <a:pt x="26614" y="28970"/>
                    <a:pt x="26187" y="28741"/>
                  </a:cubicBezTo>
                  <a:cubicBezTo>
                    <a:pt x="25328" y="28312"/>
                    <a:pt x="24548" y="27883"/>
                    <a:pt x="23767" y="27375"/>
                  </a:cubicBezTo>
                  <a:cubicBezTo>
                    <a:pt x="22441" y="26517"/>
                    <a:pt x="21192" y="25541"/>
                    <a:pt x="19865" y="24682"/>
                  </a:cubicBezTo>
                  <a:close/>
                  <a:moveTo>
                    <a:pt x="13191" y="10438"/>
                  </a:moveTo>
                  <a:cubicBezTo>
                    <a:pt x="13308" y="13482"/>
                    <a:pt x="15728" y="16136"/>
                    <a:pt x="17835" y="18126"/>
                  </a:cubicBezTo>
                  <a:cubicBezTo>
                    <a:pt x="21972" y="21951"/>
                    <a:pt x="26890" y="24917"/>
                    <a:pt x="31651" y="27844"/>
                  </a:cubicBezTo>
                  <a:cubicBezTo>
                    <a:pt x="33095" y="28702"/>
                    <a:pt x="34539" y="29639"/>
                    <a:pt x="36022" y="30497"/>
                  </a:cubicBezTo>
                  <a:cubicBezTo>
                    <a:pt x="35787" y="30497"/>
                    <a:pt x="35553" y="30536"/>
                    <a:pt x="35319" y="30575"/>
                  </a:cubicBezTo>
                  <a:cubicBezTo>
                    <a:pt x="35090" y="30595"/>
                    <a:pt x="34869" y="30605"/>
                    <a:pt x="34655" y="30605"/>
                  </a:cubicBezTo>
                  <a:cubicBezTo>
                    <a:pt x="32755" y="30605"/>
                    <a:pt x="31415" y="29836"/>
                    <a:pt x="30012" y="28468"/>
                  </a:cubicBezTo>
                  <a:cubicBezTo>
                    <a:pt x="27865" y="26400"/>
                    <a:pt x="26226" y="24800"/>
                    <a:pt x="23182" y="24331"/>
                  </a:cubicBezTo>
                  <a:cubicBezTo>
                    <a:pt x="21660" y="24136"/>
                    <a:pt x="20138" y="24136"/>
                    <a:pt x="18694" y="23668"/>
                  </a:cubicBezTo>
                  <a:cubicBezTo>
                    <a:pt x="16704" y="23043"/>
                    <a:pt x="15611" y="21521"/>
                    <a:pt x="14830" y="19687"/>
                  </a:cubicBezTo>
                  <a:cubicBezTo>
                    <a:pt x="13972" y="17658"/>
                    <a:pt x="13152" y="14497"/>
                    <a:pt x="10850" y="13677"/>
                  </a:cubicBezTo>
                  <a:lnTo>
                    <a:pt x="10811" y="13677"/>
                  </a:lnTo>
                  <a:cubicBezTo>
                    <a:pt x="9952" y="13053"/>
                    <a:pt x="9484" y="12155"/>
                    <a:pt x="10616" y="11375"/>
                  </a:cubicBezTo>
                  <a:cubicBezTo>
                    <a:pt x="11240" y="10945"/>
                    <a:pt x="11942" y="11101"/>
                    <a:pt x="12567" y="10867"/>
                  </a:cubicBezTo>
                  <a:cubicBezTo>
                    <a:pt x="12801" y="10789"/>
                    <a:pt x="13035" y="10633"/>
                    <a:pt x="13191" y="10438"/>
                  </a:cubicBezTo>
                  <a:close/>
                  <a:moveTo>
                    <a:pt x="9523" y="17736"/>
                  </a:moveTo>
                  <a:cubicBezTo>
                    <a:pt x="9952" y="18438"/>
                    <a:pt x="11045" y="19063"/>
                    <a:pt x="11669" y="19531"/>
                  </a:cubicBezTo>
                  <a:cubicBezTo>
                    <a:pt x="12684" y="20351"/>
                    <a:pt x="13777" y="21131"/>
                    <a:pt x="14869" y="21873"/>
                  </a:cubicBezTo>
                  <a:cubicBezTo>
                    <a:pt x="14908" y="21912"/>
                    <a:pt x="15026" y="21912"/>
                    <a:pt x="15104" y="21912"/>
                  </a:cubicBezTo>
                  <a:lnTo>
                    <a:pt x="15143" y="21990"/>
                  </a:lnTo>
                  <a:cubicBezTo>
                    <a:pt x="16040" y="23317"/>
                    <a:pt x="17484" y="24253"/>
                    <a:pt x="19084" y="24565"/>
                  </a:cubicBezTo>
                  <a:cubicBezTo>
                    <a:pt x="19045" y="24682"/>
                    <a:pt x="19045" y="24800"/>
                    <a:pt x="19123" y="24878"/>
                  </a:cubicBezTo>
                  <a:cubicBezTo>
                    <a:pt x="21153" y="26790"/>
                    <a:pt x="23494" y="28351"/>
                    <a:pt x="26031" y="29561"/>
                  </a:cubicBezTo>
                  <a:cubicBezTo>
                    <a:pt x="26499" y="29834"/>
                    <a:pt x="27046" y="29951"/>
                    <a:pt x="27592" y="29951"/>
                  </a:cubicBezTo>
                  <a:cubicBezTo>
                    <a:pt x="28333" y="31590"/>
                    <a:pt x="30090" y="32644"/>
                    <a:pt x="31768" y="33580"/>
                  </a:cubicBezTo>
                  <a:cubicBezTo>
                    <a:pt x="30968" y="33463"/>
                    <a:pt x="30158" y="33405"/>
                    <a:pt x="29343" y="33405"/>
                  </a:cubicBezTo>
                  <a:cubicBezTo>
                    <a:pt x="28529" y="33405"/>
                    <a:pt x="27709" y="33463"/>
                    <a:pt x="26890" y="33580"/>
                  </a:cubicBezTo>
                  <a:cubicBezTo>
                    <a:pt x="25927" y="33685"/>
                    <a:pt x="24877" y="33858"/>
                    <a:pt x="23857" y="33858"/>
                  </a:cubicBezTo>
                  <a:cubicBezTo>
                    <a:pt x="23347" y="33858"/>
                    <a:pt x="22844" y="33815"/>
                    <a:pt x="22362" y="33698"/>
                  </a:cubicBezTo>
                  <a:cubicBezTo>
                    <a:pt x="20333" y="33190"/>
                    <a:pt x="19240" y="31551"/>
                    <a:pt x="18109" y="29990"/>
                  </a:cubicBezTo>
                  <a:cubicBezTo>
                    <a:pt x="16274" y="27492"/>
                    <a:pt x="14245" y="25190"/>
                    <a:pt x="12021" y="23043"/>
                  </a:cubicBezTo>
                  <a:cubicBezTo>
                    <a:pt x="10889" y="21951"/>
                    <a:pt x="9718" y="20858"/>
                    <a:pt x="8547" y="19765"/>
                  </a:cubicBezTo>
                  <a:lnTo>
                    <a:pt x="7650" y="18985"/>
                  </a:lnTo>
                  <a:cubicBezTo>
                    <a:pt x="7259" y="18633"/>
                    <a:pt x="6869" y="18555"/>
                    <a:pt x="7298" y="18165"/>
                  </a:cubicBezTo>
                  <a:cubicBezTo>
                    <a:pt x="7689" y="17775"/>
                    <a:pt x="8898" y="17814"/>
                    <a:pt x="9523" y="17736"/>
                  </a:cubicBezTo>
                  <a:close/>
                  <a:moveTo>
                    <a:pt x="28303" y="649"/>
                  </a:moveTo>
                  <a:cubicBezTo>
                    <a:pt x="37490" y="649"/>
                    <a:pt x="46944" y="6043"/>
                    <a:pt x="52998" y="12545"/>
                  </a:cubicBezTo>
                  <a:cubicBezTo>
                    <a:pt x="58110" y="18009"/>
                    <a:pt x="61428" y="26400"/>
                    <a:pt x="57252" y="33346"/>
                  </a:cubicBezTo>
                  <a:cubicBezTo>
                    <a:pt x="55942" y="35373"/>
                    <a:pt x="53974" y="36069"/>
                    <a:pt x="51875" y="36069"/>
                  </a:cubicBezTo>
                  <a:cubicBezTo>
                    <a:pt x="50659" y="36069"/>
                    <a:pt x="49400" y="35836"/>
                    <a:pt x="48198" y="35493"/>
                  </a:cubicBezTo>
                  <a:cubicBezTo>
                    <a:pt x="46910" y="35102"/>
                    <a:pt x="45622" y="34634"/>
                    <a:pt x="44412" y="34127"/>
                  </a:cubicBezTo>
                  <a:lnTo>
                    <a:pt x="44412" y="34127"/>
                  </a:lnTo>
                  <a:cubicBezTo>
                    <a:pt x="44769" y="34155"/>
                    <a:pt x="45125" y="34170"/>
                    <a:pt x="45481" y="34170"/>
                  </a:cubicBezTo>
                  <a:cubicBezTo>
                    <a:pt x="46604" y="34170"/>
                    <a:pt x="47716" y="34024"/>
                    <a:pt x="48783" y="33698"/>
                  </a:cubicBezTo>
                  <a:cubicBezTo>
                    <a:pt x="48978" y="33619"/>
                    <a:pt x="48900" y="33346"/>
                    <a:pt x="48705" y="33346"/>
                  </a:cubicBezTo>
                  <a:cubicBezTo>
                    <a:pt x="47730" y="33580"/>
                    <a:pt x="46725" y="33698"/>
                    <a:pt x="45715" y="33698"/>
                  </a:cubicBezTo>
                  <a:cubicBezTo>
                    <a:pt x="44705" y="33698"/>
                    <a:pt x="43690" y="33580"/>
                    <a:pt x="42695" y="33346"/>
                  </a:cubicBezTo>
                  <a:cubicBezTo>
                    <a:pt x="40002" y="32058"/>
                    <a:pt x="37427" y="30536"/>
                    <a:pt x="34890" y="29053"/>
                  </a:cubicBezTo>
                  <a:lnTo>
                    <a:pt x="34305" y="28663"/>
                  </a:lnTo>
                  <a:cubicBezTo>
                    <a:pt x="32158" y="26595"/>
                    <a:pt x="29895" y="24917"/>
                    <a:pt x="28568" y="22068"/>
                  </a:cubicBezTo>
                  <a:cubicBezTo>
                    <a:pt x="28531" y="21982"/>
                    <a:pt x="28467" y="21946"/>
                    <a:pt x="28400" y="21946"/>
                  </a:cubicBezTo>
                  <a:cubicBezTo>
                    <a:pt x="28255" y="21946"/>
                    <a:pt x="28097" y="22115"/>
                    <a:pt x="28177" y="22302"/>
                  </a:cubicBezTo>
                  <a:cubicBezTo>
                    <a:pt x="28997" y="24058"/>
                    <a:pt x="30090" y="25619"/>
                    <a:pt x="31495" y="26985"/>
                  </a:cubicBezTo>
                  <a:cubicBezTo>
                    <a:pt x="28841" y="25385"/>
                    <a:pt x="26265" y="23707"/>
                    <a:pt x="23728" y="21951"/>
                  </a:cubicBezTo>
                  <a:cubicBezTo>
                    <a:pt x="21075" y="19726"/>
                    <a:pt x="18850" y="17424"/>
                    <a:pt x="17406" y="14067"/>
                  </a:cubicBezTo>
                  <a:cubicBezTo>
                    <a:pt x="17380" y="14015"/>
                    <a:pt x="17337" y="13994"/>
                    <a:pt x="17292" y="13994"/>
                  </a:cubicBezTo>
                  <a:cubicBezTo>
                    <a:pt x="17202" y="13994"/>
                    <a:pt x="17107" y="14080"/>
                    <a:pt x="17133" y="14184"/>
                  </a:cubicBezTo>
                  <a:cubicBezTo>
                    <a:pt x="17874" y="15941"/>
                    <a:pt x="18811" y="17619"/>
                    <a:pt x="19943" y="19141"/>
                  </a:cubicBezTo>
                  <a:cubicBezTo>
                    <a:pt x="17406" y="17072"/>
                    <a:pt x="14674" y="14536"/>
                    <a:pt x="13972" y="11414"/>
                  </a:cubicBezTo>
                  <a:cubicBezTo>
                    <a:pt x="13347" y="8370"/>
                    <a:pt x="15494" y="5716"/>
                    <a:pt x="17718" y="3960"/>
                  </a:cubicBezTo>
                  <a:cubicBezTo>
                    <a:pt x="20411" y="1930"/>
                    <a:pt x="23689" y="798"/>
                    <a:pt x="27085" y="681"/>
                  </a:cubicBezTo>
                  <a:cubicBezTo>
                    <a:pt x="27490" y="660"/>
                    <a:pt x="27896" y="649"/>
                    <a:pt x="28303" y="649"/>
                  </a:cubicBezTo>
                  <a:close/>
                  <a:moveTo>
                    <a:pt x="29694" y="34177"/>
                  </a:moveTo>
                  <a:cubicBezTo>
                    <a:pt x="30654" y="34177"/>
                    <a:pt x="31609" y="34280"/>
                    <a:pt x="32548" y="34478"/>
                  </a:cubicBezTo>
                  <a:cubicBezTo>
                    <a:pt x="34031" y="35610"/>
                    <a:pt x="35358" y="36937"/>
                    <a:pt x="36451" y="38420"/>
                  </a:cubicBezTo>
                  <a:cubicBezTo>
                    <a:pt x="35786" y="38480"/>
                    <a:pt x="35074" y="38552"/>
                    <a:pt x="34374" y="38552"/>
                  </a:cubicBezTo>
                  <a:cubicBezTo>
                    <a:pt x="33267" y="38552"/>
                    <a:pt x="32191" y="38372"/>
                    <a:pt x="31378" y="37678"/>
                  </a:cubicBezTo>
                  <a:cubicBezTo>
                    <a:pt x="30168" y="36625"/>
                    <a:pt x="29075" y="35415"/>
                    <a:pt x="27904" y="34283"/>
                  </a:cubicBezTo>
                  <a:lnTo>
                    <a:pt x="28021" y="34283"/>
                  </a:lnTo>
                  <a:cubicBezTo>
                    <a:pt x="28579" y="34211"/>
                    <a:pt x="29138" y="34177"/>
                    <a:pt x="29694" y="34177"/>
                  </a:cubicBezTo>
                  <a:close/>
                  <a:moveTo>
                    <a:pt x="37700" y="31590"/>
                  </a:moveTo>
                  <a:lnTo>
                    <a:pt x="37700" y="31590"/>
                  </a:lnTo>
                  <a:cubicBezTo>
                    <a:pt x="37746" y="31636"/>
                    <a:pt x="37805" y="31655"/>
                    <a:pt x="37861" y="31655"/>
                  </a:cubicBezTo>
                  <a:cubicBezTo>
                    <a:pt x="37902" y="31655"/>
                    <a:pt x="37941" y="31645"/>
                    <a:pt x="37973" y="31629"/>
                  </a:cubicBezTo>
                  <a:cubicBezTo>
                    <a:pt x="41173" y="33541"/>
                    <a:pt x="44607" y="35063"/>
                    <a:pt x="48159" y="36156"/>
                  </a:cubicBezTo>
                  <a:cubicBezTo>
                    <a:pt x="49384" y="36503"/>
                    <a:pt x="50622" y="36713"/>
                    <a:pt x="51818" y="36713"/>
                  </a:cubicBezTo>
                  <a:cubicBezTo>
                    <a:pt x="52641" y="36713"/>
                    <a:pt x="53444" y="36613"/>
                    <a:pt x="54208" y="36390"/>
                  </a:cubicBezTo>
                  <a:lnTo>
                    <a:pt x="54208" y="36390"/>
                  </a:lnTo>
                  <a:cubicBezTo>
                    <a:pt x="54052" y="36898"/>
                    <a:pt x="53974" y="37405"/>
                    <a:pt x="53974" y="37912"/>
                  </a:cubicBezTo>
                  <a:cubicBezTo>
                    <a:pt x="53939" y="38880"/>
                    <a:pt x="53629" y="40001"/>
                    <a:pt x="52610" y="40001"/>
                  </a:cubicBezTo>
                  <a:cubicBezTo>
                    <a:pt x="52478" y="40001"/>
                    <a:pt x="52335" y="39982"/>
                    <a:pt x="52179" y="39942"/>
                  </a:cubicBezTo>
                  <a:cubicBezTo>
                    <a:pt x="51554" y="39747"/>
                    <a:pt x="51008" y="39395"/>
                    <a:pt x="50500" y="39005"/>
                  </a:cubicBezTo>
                  <a:cubicBezTo>
                    <a:pt x="49798" y="38537"/>
                    <a:pt x="49056" y="38225"/>
                    <a:pt x="48237" y="38068"/>
                  </a:cubicBezTo>
                  <a:cubicBezTo>
                    <a:pt x="47994" y="38035"/>
                    <a:pt x="47751" y="38021"/>
                    <a:pt x="47509" y="38021"/>
                  </a:cubicBezTo>
                  <a:cubicBezTo>
                    <a:pt x="46402" y="38021"/>
                    <a:pt x="45302" y="38307"/>
                    <a:pt x="44234" y="38307"/>
                  </a:cubicBezTo>
                  <a:cubicBezTo>
                    <a:pt x="43355" y="38307"/>
                    <a:pt x="42499" y="38113"/>
                    <a:pt x="41680" y="37405"/>
                  </a:cubicBezTo>
                  <a:cubicBezTo>
                    <a:pt x="39963" y="35922"/>
                    <a:pt x="38988" y="33502"/>
                    <a:pt x="37700" y="31590"/>
                  </a:cubicBezTo>
                  <a:close/>
                  <a:moveTo>
                    <a:pt x="29270" y="28702"/>
                  </a:moveTo>
                  <a:cubicBezTo>
                    <a:pt x="29582" y="29053"/>
                    <a:pt x="29895" y="29366"/>
                    <a:pt x="30246" y="29678"/>
                  </a:cubicBezTo>
                  <a:cubicBezTo>
                    <a:pt x="31065" y="30458"/>
                    <a:pt x="32119" y="31005"/>
                    <a:pt x="33212" y="31278"/>
                  </a:cubicBezTo>
                  <a:cubicBezTo>
                    <a:pt x="33452" y="31324"/>
                    <a:pt x="33698" y="31342"/>
                    <a:pt x="33947" y="31342"/>
                  </a:cubicBezTo>
                  <a:cubicBezTo>
                    <a:pt x="34674" y="31342"/>
                    <a:pt x="35430" y="31195"/>
                    <a:pt x="36147" y="31195"/>
                  </a:cubicBezTo>
                  <a:cubicBezTo>
                    <a:pt x="36424" y="31195"/>
                    <a:pt x="36696" y="31217"/>
                    <a:pt x="36958" y="31278"/>
                  </a:cubicBezTo>
                  <a:lnTo>
                    <a:pt x="36958" y="31317"/>
                  </a:lnTo>
                  <a:cubicBezTo>
                    <a:pt x="37700" y="32761"/>
                    <a:pt x="38519" y="34166"/>
                    <a:pt x="39378" y="35493"/>
                  </a:cubicBezTo>
                  <a:cubicBezTo>
                    <a:pt x="40041" y="36507"/>
                    <a:pt x="40666" y="37600"/>
                    <a:pt x="41680" y="38303"/>
                  </a:cubicBezTo>
                  <a:cubicBezTo>
                    <a:pt x="42473" y="38837"/>
                    <a:pt x="43266" y="38988"/>
                    <a:pt x="44070" y="38988"/>
                  </a:cubicBezTo>
                  <a:cubicBezTo>
                    <a:pt x="45126" y="38988"/>
                    <a:pt x="46200" y="38727"/>
                    <a:pt x="47319" y="38727"/>
                  </a:cubicBezTo>
                  <a:cubicBezTo>
                    <a:pt x="47403" y="38727"/>
                    <a:pt x="47488" y="38729"/>
                    <a:pt x="47573" y="38732"/>
                  </a:cubicBezTo>
                  <a:cubicBezTo>
                    <a:pt x="48705" y="38810"/>
                    <a:pt x="49681" y="39512"/>
                    <a:pt x="50656" y="40098"/>
                  </a:cubicBezTo>
                  <a:cubicBezTo>
                    <a:pt x="50330" y="41403"/>
                    <a:pt x="49588" y="41849"/>
                    <a:pt x="48704" y="41849"/>
                  </a:cubicBezTo>
                  <a:cubicBezTo>
                    <a:pt x="47472" y="41849"/>
                    <a:pt x="45964" y="40984"/>
                    <a:pt x="44920" y="40371"/>
                  </a:cubicBezTo>
                  <a:cubicBezTo>
                    <a:pt x="43007" y="39200"/>
                    <a:pt x="41056" y="38029"/>
                    <a:pt x="39144" y="36898"/>
                  </a:cubicBezTo>
                  <a:cubicBezTo>
                    <a:pt x="37310" y="35805"/>
                    <a:pt x="35475" y="34712"/>
                    <a:pt x="33602" y="33619"/>
                  </a:cubicBezTo>
                  <a:cubicBezTo>
                    <a:pt x="31807" y="32566"/>
                    <a:pt x="29387" y="31590"/>
                    <a:pt x="28138" y="29795"/>
                  </a:cubicBezTo>
                  <a:cubicBezTo>
                    <a:pt x="28607" y="29561"/>
                    <a:pt x="28997" y="29171"/>
                    <a:pt x="29270" y="28702"/>
                  </a:cubicBezTo>
                  <a:close/>
                  <a:moveTo>
                    <a:pt x="34226" y="34907"/>
                  </a:moveTo>
                  <a:cubicBezTo>
                    <a:pt x="36607" y="36390"/>
                    <a:pt x="39027" y="37834"/>
                    <a:pt x="41446" y="39317"/>
                  </a:cubicBezTo>
                  <a:cubicBezTo>
                    <a:pt x="43044" y="40283"/>
                    <a:pt x="46376" y="42771"/>
                    <a:pt x="48813" y="42771"/>
                  </a:cubicBezTo>
                  <a:cubicBezTo>
                    <a:pt x="48936" y="42771"/>
                    <a:pt x="49056" y="42765"/>
                    <a:pt x="49173" y="42752"/>
                  </a:cubicBezTo>
                  <a:cubicBezTo>
                    <a:pt x="49603" y="43961"/>
                    <a:pt x="50188" y="45171"/>
                    <a:pt x="50696" y="46381"/>
                  </a:cubicBezTo>
                  <a:cubicBezTo>
                    <a:pt x="48744" y="46381"/>
                    <a:pt x="46793" y="46381"/>
                    <a:pt x="44842" y="46303"/>
                  </a:cubicBezTo>
                  <a:cubicBezTo>
                    <a:pt x="42149" y="46147"/>
                    <a:pt x="40939" y="43493"/>
                    <a:pt x="39612" y="41464"/>
                  </a:cubicBezTo>
                  <a:cubicBezTo>
                    <a:pt x="38012" y="39083"/>
                    <a:pt x="36373" y="36742"/>
                    <a:pt x="34226" y="34907"/>
                  </a:cubicBezTo>
                  <a:close/>
                  <a:moveTo>
                    <a:pt x="7103" y="19531"/>
                  </a:moveTo>
                  <a:lnTo>
                    <a:pt x="7103" y="19570"/>
                  </a:lnTo>
                  <a:cubicBezTo>
                    <a:pt x="7259" y="19687"/>
                    <a:pt x="7415" y="19843"/>
                    <a:pt x="7533" y="19921"/>
                  </a:cubicBezTo>
                  <a:cubicBezTo>
                    <a:pt x="10459" y="22770"/>
                    <a:pt x="13464" y="25502"/>
                    <a:pt x="16040" y="28663"/>
                  </a:cubicBezTo>
                  <a:cubicBezTo>
                    <a:pt x="18109" y="31161"/>
                    <a:pt x="19592" y="34361"/>
                    <a:pt x="23182" y="34673"/>
                  </a:cubicBezTo>
                  <a:cubicBezTo>
                    <a:pt x="23398" y="34679"/>
                    <a:pt x="23615" y="34683"/>
                    <a:pt x="23831" y="34683"/>
                  </a:cubicBezTo>
                  <a:cubicBezTo>
                    <a:pt x="24980" y="34683"/>
                    <a:pt x="26130" y="34591"/>
                    <a:pt x="27280" y="34361"/>
                  </a:cubicBezTo>
                  <a:cubicBezTo>
                    <a:pt x="28568" y="35844"/>
                    <a:pt x="29934" y="37834"/>
                    <a:pt x="31573" y="38810"/>
                  </a:cubicBezTo>
                  <a:cubicBezTo>
                    <a:pt x="32261" y="39231"/>
                    <a:pt x="33147" y="39352"/>
                    <a:pt x="34050" y="39352"/>
                  </a:cubicBezTo>
                  <a:cubicBezTo>
                    <a:pt x="34990" y="39352"/>
                    <a:pt x="35948" y="39221"/>
                    <a:pt x="36724" y="39161"/>
                  </a:cubicBezTo>
                  <a:cubicBezTo>
                    <a:pt x="36802" y="39161"/>
                    <a:pt x="36880" y="39122"/>
                    <a:pt x="36919" y="39083"/>
                  </a:cubicBezTo>
                  <a:cubicBezTo>
                    <a:pt x="38246" y="40917"/>
                    <a:pt x="39417" y="42869"/>
                    <a:pt x="40705" y="44664"/>
                  </a:cubicBezTo>
                  <a:cubicBezTo>
                    <a:pt x="41563" y="45913"/>
                    <a:pt x="42383" y="46927"/>
                    <a:pt x="43983" y="47123"/>
                  </a:cubicBezTo>
                  <a:cubicBezTo>
                    <a:pt x="44920" y="47210"/>
                    <a:pt x="45834" y="47254"/>
                    <a:pt x="46760" y="47254"/>
                  </a:cubicBezTo>
                  <a:cubicBezTo>
                    <a:pt x="47069" y="47254"/>
                    <a:pt x="47378" y="47249"/>
                    <a:pt x="47690" y="47240"/>
                  </a:cubicBezTo>
                  <a:lnTo>
                    <a:pt x="47690" y="47240"/>
                  </a:lnTo>
                  <a:cubicBezTo>
                    <a:pt x="47885" y="49326"/>
                    <a:pt x="46017" y="50044"/>
                    <a:pt x="44208" y="50044"/>
                  </a:cubicBezTo>
                  <a:cubicBezTo>
                    <a:pt x="43479" y="50044"/>
                    <a:pt x="42759" y="49928"/>
                    <a:pt x="42188" y="49737"/>
                  </a:cubicBezTo>
                  <a:cubicBezTo>
                    <a:pt x="39924" y="48996"/>
                    <a:pt x="37739" y="47747"/>
                    <a:pt x="35631" y="46654"/>
                  </a:cubicBezTo>
                  <a:cubicBezTo>
                    <a:pt x="31182" y="44391"/>
                    <a:pt x="26890" y="41893"/>
                    <a:pt x="22675" y="39278"/>
                  </a:cubicBezTo>
                  <a:cubicBezTo>
                    <a:pt x="18616" y="36781"/>
                    <a:pt x="14401" y="34283"/>
                    <a:pt x="10616" y="31395"/>
                  </a:cubicBezTo>
                  <a:cubicBezTo>
                    <a:pt x="8742" y="29951"/>
                    <a:pt x="6947" y="28273"/>
                    <a:pt x="5737" y="26205"/>
                  </a:cubicBezTo>
                  <a:cubicBezTo>
                    <a:pt x="4488" y="24019"/>
                    <a:pt x="3942" y="20351"/>
                    <a:pt x="7103" y="19531"/>
                  </a:cubicBezTo>
                  <a:close/>
                  <a:moveTo>
                    <a:pt x="4488" y="25658"/>
                  </a:moveTo>
                  <a:cubicBezTo>
                    <a:pt x="5074" y="26868"/>
                    <a:pt x="5854" y="28000"/>
                    <a:pt x="6752" y="28975"/>
                  </a:cubicBezTo>
                  <a:cubicBezTo>
                    <a:pt x="8664" y="31161"/>
                    <a:pt x="11123" y="32800"/>
                    <a:pt x="13504" y="34400"/>
                  </a:cubicBezTo>
                  <a:cubicBezTo>
                    <a:pt x="16391" y="36312"/>
                    <a:pt x="19279" y="38186"/>
                    <a:pt x="22206" y="40020"/>
                  </a:cubicBezTo>
                  <a:cubicBezTo>
                    <a:pt x="28021" y="43649"/>
                    <a:pt x="33992" y="47123"/>
                    <a:pt x="40236" y="49971"/>
                  </a:cubicBezTo>
                  <a:cubicBezTo>
                    <a:pt x="41478" y="50542"/>
                    <a:pt x="42921" y="51112"/>
                    <a:pt x="44343" y="51112"/>
                  </a:cubicBezTo>
                  <a:cubicBezTo>
                    <a:pt x="44575" y="51112"/>
                    <a:pt x="44807" y="51097"/>
                    <a:pt x="45037" y="51064"/>
                  </a:cubicBezTo>
                  <a:cubicBezTo>
                    <a:pt x="45037" y="51103"/>
                    <a:pt x="45037" y="51142"/>
                    <a:pt x="45037" y="51181"/>
                  </a:cubicBezTo>
                  <a:cubicBezTo>
                    <a:pt x="45037" y="55627"/>
                    <a:pt x="40517" y="56970"/>
                    <a:pt x="36411" y="56970"/>
                  </a:cubicBezTo>
                  <a:cubicBezTo>
                    <a:pt x="34858" y="56970"/>
                    <a:pt x="33365" y="56778"/>
                    <a:pt x="32197" y="56489"/>
                  </a:cubicBezTo>
                  <a:cubicBezTo>
                    <a:pt x="29621" y="55864"/>
                    <a:pt x="27280" y="54616"/>
                    <a:pt x="24899" y="53367"/>
                  </a:cubicBezTo>
                  <a:cubicBezTo>
                    <a:pt x="22402" y="52079"/>
                    <a:pt x="19943" y="50713"/>
                    <a:pt x="17484" y="49308"/>
                  </a:cubicBezTo>
                  <a:cubicBezTo>
                    <a:pt x="13191" y="46771"/>
                    <a:pt x="8859" y="44039"/>
                    <a:pt x="5737" y="40020"/>
                  </a:cubicBezTo>
                  <a:cubicBezTo>
                    <a:pt x="4176" y="38107"/>
                    <a:pt x="3005" y="35922"/>
                    <a:pt x="2303" y="33541"/>
                  </a:cubicBezTo>
                  <a:lnTo>
                    <a:pt x="2303" y="33580"/>
                  </a:lnTo>
                  <a:cubicBezTo>
                    <a:pt x="1640" y="31356"/>
                    <a:pt x="703" y="26244"/>
                    <a:pt x="4215" y="25892"/>
                  </a:cubicBezTo>
                  <a:cubicBezTo>
                    <a:pt x="4371" y="25892"/>
                    <a:pt x="4488" y="25775"/>
                    <a:pt x="4488" y="25658"/>
                  </a:cubicBezTo>
                  <a:close/>
                  <a:moveTo>
                    <a:pt x="27963" y="1"/>
                  </a:moveTo>
                  <a:cubicBezTo>
                    <a:pt x="24652" y="1"/>
                    <a:pt x="21431" y="896"/>
                    <a:pt x="18577" y="2594"/>
                  </a:cubicBezTo>
                  <a:cubicBezTo>
                    <a:pt x="16352" y="3999"/>
                    <a:pt x="13972" y="6262"/>
                    <a:pt x="13347" y="8955"/>
                  </a:cubicBezTo>
                  <a:lnTo>
                    <a:pt x="13347" y="8994"/>
                  </a:lnTo>
                  <a:cubicBezTo>
                    <a:pt x="12996" y="9814"/>
                    <a:pt x="12606" y="10282"/>
                    <a:pt x="11669" y="10399"/>
                  </a:cubicBezTo>
                  <a:cubicBezTo>
                    <a:pt x="11318" y="10438"/>
                    <a:pt x="10928" y="10516"/>
                    <a:pt x="10616" y="10672"/>
                  </a:cubicBezTo>
                  <a:cubicBezTo>
                    <a:pt x="9952" y="10906"/>
                    <a:pt x="9484" y="11414"/>
                    <a:pt x="9250" y="12077"/>
                  </a:cubicBezTo>
                  <a:cubicBezTo>
                    <a:pt x="9025" y="12901"/>
                    <a:pt x="9555" y="14192"/>
                    <a:pt x="10460" y="14192"/>
                  </a:cubicBezTo>
                  <a:cubicBezTo>
                    <a:pt x="10498" y="14192"/>
                    <a:pt x="10537" y="14189"/>
                    <a:pt x="10577" y="14184"/>
                  </a:cubicBezTo>
                  <a:lnTo>
                    <a:pt x="10733" y="14302"/>
                  </a:lnTo>
                  <a:cubicBezTo>
                    <a:pt x="9991" y="14926"/>
                    <a:pt x="9055" y="16292"/>
                    <a:pt x="9328" y="17346"/>
                  </a:cubicBezTo>
                  <a:cubicBezTo>
                    <a:pt x="8971" y="17328"/>
                    <a:pt x="8376" y="17261"/>
                    <a:pt x="7792" y="17261"/>
                  </a:cubicBezTo>
                  <a:cubicBezTo>
                    <a:pt x="7099" y="17261"/>
                    <a:pt x="6421" y="17355"/>
                    <a:pt x="6167" y="17736"/>
                  </a:cubicBezTo>
                  <a:cubicBezTo>
                    <a:pt x="5893" y="18204"/>
                    <a:pt x="6167" y="18672"/>
                    <a:pt x="6596" y="19102"/>
                  </a:cubicBezTo>
                  <a:cubicBezTo>
                    <a:pt x="4996" y="19609"/>
                    <a:pt x="3903" y="21092"/>
                    <a:pt x="3864" y="22770"/>
                  </a:cubicBezTo>
                  <a:cubicBezTo>
                    <a:pt x="3864" y="23629"/>
                    <a:pt x="4020" y="24526"/>
                    <a:pt x="4371" y="25346"/>
                  </a:cubicBezTo>
                  <a:cubicBezTo>
                    <a:pt x="4352" y="25326"/>
                    <a:pt x="4332" y="25317"/>
                    <a:pt x="4313" y="25317"/>
                  </a:cubicBezTo>
                  <a:cubicBezTo>
                    <a:pt x="4293" y="25317"/>
                    <a:pt x="4274" y="25326"/>
                    <a:pt x="4254" y="25346"/>
                  </a:cubicBezTo>
                  <a:cubicBezTo>
                    <a:pt x="0" y="25385"/>
                    <a:pt x="625" y="31083"/>
                    <a:pt x="1405" y="33854"/>
                  </a:cubicBezTo>
                  <a:cubicBezTo>
                    <a:pt x="2654" y="38186"/>
                    <a:pt x="5581" y="41854"/>
                    <a:pt x="8976" y="44703"/>
                  </a:cubicBezTo>
                  <a:cubicBezTo>
                    <a:pt x="13035" y="48059"/>
                    <a:pt x="17718" y="50713"/>
                    <a:pt x="22323" y="53211"/>
                  </a:cubicBezTo>
                  <a:cubicBezTo>
                    <a:pt x="26661" y="55573"/>
                    <a:pt x="31075" y="58050"/>
                    <a:pt x="36137" y="58050"/>
                  </a:cubicBezTo>
                  <a:cubicBezTo>
                    <a:pt x="36177" y="58050"/>
                    <a:pt x="36216" y="58050"/>
                    <a:pt x="36256" y="58050"/>
                  </a:cubicBezTo>
                  <a:cubicBezTo>
                    <a:pt x="40432" y="57972"/>
                    <a:pt x="45973" y="56255"/>
                    <a:pt x="45973" y="51220"/>
                  </a:cubicBezTo>
                  <a:cubicBezTo>
                    <a:pt x="45973" y="51103"/>
                    <a:pt x="45934" y="50986"/>
                    <a:pt x="45856" y="50908"/>
                  </a:cubicBezTo>
                  <a:cubicBezTo>
                    <a:pt x="45934" y="50869"/>
                    <a:pt x="46051" y="50830"/>
                    <a:pt x="46129" y="50791"/>
                  </a:cubicBezTo>
                  <a:cubicBezTo>
                    <a:pt x="47651" y="50245"/>
                    <a:pt x="48627" y="48801"/>
                    <a:pt x="48588" y="47240"/>
                  </a:cubicBezTo>
                  <a:cubicBezTo>
                    <a:pt x="49486" y="47201"/>
                    <a:pt x="50383" y="47162"/>
                    <a:pt x="51242" y="47162"/>
                  </a:cubicBezTo>
                  <a:cubicBezTo>
                    <a:pt x="51515" y="47162"/>
                    <a:pt x="51710" y="46849"/>
                    <a:pt x="51593" y="46615"/>
                  </a:cubicBezTo>
                  <a:cubicBezTo>
                    <a:pt x="50969" y="45288"/>
                    <a:pt x="50500" y="43883"/>
                    <a:pt x="49837" y="42596"/>
                  </a:cubicBezTo>
                  <a:cubicBezTo>
                    <a:pt x="50539" y="42322"/>
                    <a:pt x="51125" y="41659"/>
                    <a:pt x="51476" y="40527"/>
                  </a:cubicBezTo>
                  <a:cubicBezTo>
                    <a:pt x="51866" y="40744"/>
                    <a:pt x="52305" y="40852"/>
                    <a:pt x="52745" y="40852"/>
                  </a:cubicBezTo>
                  <a:cubicBezTo>
                    <a:pt x="53096" y="40852"/>
                    <a:pt x="53449" y="40783"/>
                    <a:pt x="53779" y="40644"/>
                  </a:cubicBezTo>
                  <a:cubicBezTo>
                    <a:pt x="54364" y="40410"/>
                    <a:pt x="54793" y="39825"/>
                    <a:pt x="54871" y="39161"/>
                  </a:cubicBezTo>
                  <a:cubicBezTo>
                    <a:pt x="54871" y="38849"/>
                    <a:pt x="54832" y="38498"/>
                    <a:pt x="54793" y="38186"/>
                  </a:cubicBezTo>
                  <a:cubicBezTo>
                    <a:pt x="54598" y="37288"/>
                    <a:pt x="54949" y="36351"/>
                    <a:pt x="55691" y="35805"/>
                  </a:cubicBezTo>
                  <a:cubicBezTo>
                    <a:pt x="56549" y="35259"/>
                    <a:pt x="57252" y="34556"/>
                    <a:pt x="57798" y="33737"/>
                  </a:cubicBezTo>
                  <a:cubicBezTo>
                    <a:pt x="61467" y="27648"/>
                    <a:pt x="59633" y="20155"/>
                    <a:pt x="55652" y="14731"/>
                  </a:cubicBezTo>
                  <a:cubicBezTo>
                    <a:pt x="52374" y="10282"/>
                    <a:pt x="47769" y="6848"/>
                    <a:pt x="42968" y="4233"/>
                  </a:cubicBezTo>
                  <a:cubicBezTo>
                    <a:pt x="38597" y="1852"/>
                    <a:pt x="33758" y="135"/>
                    <a:pt x="28763" y="18"/>
                  </a:cubicBezTo>
                  <a:cubicBezTo>
                    <a:pt x="28496" y="6"/>
                    <a:pt x="28229" y="1"/>
                    <a:pt x="27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8" name="Google Shape;268;p30"/>
          <p:cNvCxnSpPr/>
          <p:nvPr/>
        </p:nvCxnSpPr>
        <p:spPr>
          <a:xfrm>
            <a:off x="1539200" y="4426825"/>
            <a:ext cx="60657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30"/>
          <p:cNvGrpSpPr/>
          <p:nvPr/>
        </p:nvGrpSpPr>
        <p:grpSpPr>
          <a:xfrm>
            <a:off x="3088236" y="2711841"/>
            <a:ext cx="2736230" cy="129838"/>
            <a:chOff x="1910200" y="1810425"/>
            <a:chExt cx="2938391" cy="139431"/>
          </a:xfrm>
        </p:grpSpPr>
        <p:sp>
          <p:nvSpPr>
            <p:cNvPr id="270" name="Google Shape;270;p30"/>
            <p:cNvSpPr/>
            <p:nvPr/>
          </p:nvSpPr>
          <p:spPr>
            <a:xfrm>
              <a:off x="2002517" y="1849103"/>
              <a:ext cx="2194761" cy="100753"/>
            </a:xfrm>
            <a:custGeom>
              <a:avLst/>
              <a:gdLst/>
              <a:ahLst/>
              <a:cxnLst/>
              <a:rect l="l" t="t" r="r" b="b"/>
              <a:pathLst>
                <a:path w="13789" h="633" extrusionOk="0">
                  <a:moveTo>
                    <a:pt x="9063" y="0"/>
                  </a:moveTo>
                  <a:cubicBezTo>
                    <a:pt x="6058" y="0"/>
                    <a:pt x="3053" y="178"/>
                    <a:pt x="88" y="534"/>
                  </a:cubicBezTo>
                  <a:cubicBezTo>
                    <a:pt x="12" y="534"/>
                    <a:pt x="1" y="632"/>
                    <a:pt x="55" y="632"/>
                  </a:cubicBezTo>
                  <a:cubicBezTo>
                    <a:pt x="64" y="632"/>
                    <a:pt x="75" y="629"/>
                    <a:pt x="88" y="623"/>
                  </a:cubicBezTo>
                  <a:cubicBezTo>
                    <a:pt x="3297" y="464"/>
                    <a:pt x="6506" y="328"/>
                    <a:pt x="9715" y="328"/>
                  </a:cubicBezTo>
                  <a:cubicBezTo>
                    <a:pt x="10999" y="328"/>
                    <a:pt x="12282" y="350"/>
                    <a:pt x="13566" y="401"/>
                  </a:cubicBezTo>
                  <a:cubicBezTo>
                    <a:pt x="13788" y="401"/>
                    <a:pt x="13788" y="134"/>
                    <a:pt x="13566" y="134"/>
                  </a:cubicBezTo>
                  <a:cubicBezTo>
                    <a:pt x="12068" y="45"/>
                    <a:pt x="10566" y="0"/>
                    <a:pt x="9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910200" y="1810425"/>
              <a:ext cx="2938391" cy="102504"/>
            </a:xfrm>
            <a:custGeom>
              <a:avLst/>
              <a:gdLst/>
              <a:ahLst/>
              <a:cxnLst/>
              <a:rect l="l" t="t" r="r" b="b"/>
              <a:pathLst>
                <a:path w="18461" h="644" extrusionOk="0">
                  <a:moveTo>
                    <a:pt x="10062" y="0"/>
                  </a:moveTo>
                  <a:cubicBezTo>
                    <a:pt x="6714" y="0"/>
                    <a:pt x="3373" y="168"/>
                    <a:pt x="45" y="510"/>
                  </a:cubicBezTo>
                  <a:cubicBezTo>
                    <a:pt x="1" y="510"/>
                    <a:pt x="1" y="555"/>
                    <a:pt x="45" y="555"/>
                  </a:cubicBezTo>
                  <a:cubicBezTo>
                    <a:pt x="2974" y="448"/>
                    <a:pt x="5893" y="382"/>
                    <a:pt x="8811" y="382"/>
                  </a:cubicBezTo>
                  <a:cubicBezTo>
                    <a:pt x="11965" y="382"/>
                    <a:pt x="15118" y="459"/>
                    <a:pt x="18283" y="644"/>
                  </a:cubicBezTo>
                  <a:cubicBezTo>
                    <a:pt x="18461" y="644"/>
                    <a:pt x="18461" y="332"/>
                    <a:pt x="18283" y="332"/>
                  </a:cubicBezTo>
                  <a:cubicBezTo>
                    <a:pt x="15541" y="112"/>
                    <a:pt x="12799" y="0"/>
                    <a:pt x="10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30"/>
          <p:cNvGrpSpPr/>
          <p:nvPr/>
        </p:nvGrpSpPr>
        <p:grpSpPr>
          <a:xfrm>
            <a:off x="6381813" y="3117013"/>
            <a:ext cx="238224" cy="370822"/>
            <a:chOff x="4728538" y="1222988"/>
            <a:chExt cx="238224" cy="370822"/>
          </a:xfrm>
        </p:grpSpPr>
        <p:sp>
          <p:nvSpPr>
            <p:cNvPr id="273" name="Google Shape;273;p30"/>
            <p:cNvSpPr/>
            <p:nvPr/>
          </p:nvSpPr>
          <p:spPr>
            <a:xfrm rot="-1960143">
              <a:off x="4913282" y="1379518"/>
              <a:ext cx="31332" cy="29927"/>
            </a:xfrm>
            <a:custGeom>
              <a:avLst/>
              <a:gdLst/>
              <a:ahLst/>
              <a:cxnLst/>
              <a:rect l="l" t="t" r="r" b="b"/>
              <a:pathLst>
                <a:path w="825" h="788" extrusionOk="0">
                  <a:moveTo>
                    <a:pt x="395" y="0"/>
                  </a:moveTo>
                  <a:cubicBezTo>
                    <a:pt x="180" y="0"/>
                    <a:pt x="1" y="179"/>
                    <a:pt x="1" y="394"/>
                  </a:cubicBezTo>
                  <a:cubicBezTo>
                    <a:pt x="1" y="609"/>
                    <a:pt x="180" y="788"/>
                    <a:pt x="395" y="788"/>
                  </a:cubicBezTo>
                  <a:cubicBezTo>
                    <a:pt x="645" y="788"/>
                    <a:pt x="824" y="609"/>
                    <a:pt x="824" y="394"/>
                  </a:cubicBezTo>
                  <a:cubicBezTo>
                    <a:pt x="824" y="179"/>
                    <a:pt x="645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 rot="-1960143">
              <a:off x="4895488" y="1234407"/>
              <a:ext cx="59853" cy="59853"/>
            </a:xfrm>
            <a:custGeom>
              <a:avLst/>
              <a:gdLst/>
              <a:ahLst/>
              <a:cxnLst/>
              <a:rect l="l" t="t" r="r" b="b"/>
              <a:pathLst>
                <a:path w="1576" h="1576" extrusionOk="0">
                  <a:moveTo>
                    <a:pt x="788" y="0"/>
                  </a:moveTo>
                  <a:cubicBezTo>
                    <a:pt x="359" y="0"/>
                    <a:pt x="1" y="358"/>
                    <a:pt x="1" y="788"/>
                  </a:cubicBezTo>
                  <a:cubicBezTo>
                    <a:pt x="1" y="1253"/>
                    <a:pt x="359" y="1575"/>
                    <a:pt x="788" y="1575"/>
                  </a:cubicBezTo>
                  <a:cubicBezTo>
                    <a:pt x="1254" y="1575"/>
                    <a:pt x="1576" y="1253"/>
                    <a:pt x="1576" y="788"/>
                  </a:cubicBezTo>
                  <a:cubicBezTo>
                    <a:pt x="1576" y="358"/>
                    <a:pt x="1254" y="0"/>
                    <a:pt x="7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 rot="-1960143">
              <a:off x="4735697" y="1548081"/>
              <a:ext cx="39459" cy="38092"/>
            </a:xfrm>
            <a:custGeom>
              <a:avLst/>
              <a:gdLst/>
              <a:ahLst/>
              <a:cxnLst/>
              <a:rect l="l" t="t" r="r" b="b"/>
              <a:pathLst>
                <a:path w="1039" h="1003" extrusionOk="0">
                  <a:moveTo>
                    <a:pt x="502" y="0"/>
                  </a:moveTo>
                  <a:cubicBezTo>
                    <a:pt x="251" y="0"/>
                    <a:pt x="1" y="215"/>
                    <a:pt x="1" y="501"/>
                  </a:cubicBezTo>
                  <a:cubicBezTo>
                    <a:pt x="1" y="788"/>
                    <a:pt x="251" y="1002"/>
                    <a:pt x="502" y="1002"/>
                  </a:cubicBezTo>
                  <a:cubicBezTo>
                    <a:pt x="788" y="1002"/>
                    <a:pt x="1039" y="788"/>
                    <a:pt x="1039" y="501"/>
                  </a:cubicBezTo>
                  <a:cubicBezTo>
                    <a:pt x="1039" y="215"/>
                    <a:pt x="788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0"/>
          <p:cNvGrpSpPr/>
          <p:nvPr/>
        </p:nvGrpSpPr>
        <p:grpSpPr>
          <a:xfrm>
            <a:off x="1988530" y="3749236"/>
            <a:ext cx="258153" cy="337608"/>
            <a:chOff x="3969305" y="3447586"/>
            <a:chExt cx="258153" cy="337608"/>
          </a:xfrm>
        </p:grpSpPr>
        <p:sp>
          <p:nvSpPr>
            <p:cNvPr id="277" name="Google Shape;277;p30"/>
            <p:cNvSpPr/>
            <p:nvPr/>
          </p:nvSpPr>
          <p:spPr>
            <a:xfrm rot="-1960143">
              <a:off x="3993360" y="3467515"/>
              <a:ext cx="99275" cy="86780"/>
            </a:xfrm>
            <a:custGeom>
              <a:avLst/>
              <a:gdLst/>
              <a:ahLst/>
              <a:cxnLst/>
              <a:rect l="l" t="t" r="r" b="b"/>
              <a:pathLst>
                <a:path w="2614" h="2285" extrusionOk="0">
                  <a:moveTo>
                    <a:pt x="1293" y="1"/>
                  </a:moveTo>
                  <a:cubicBezTo>
                    <a:pt x="1150" y="1"/>
                    <a:pt x="1004" y="25"/>
                    <a:pt x="859" y="76"/>
                  </a:cubicBezTo>
                  <a:cubicBezTo>
                    <a:pt x="286" y="327"/>
                    <a:pt x="0" y="1007"/>
                    <a:pt x="251" y="1580"/>
                  </a:cubicBezTo>
                  <a:cubicBezTo>
                    <a:pt x="436" y="2030"/>
                    <a:pt x="857" y="2284"/>
                    <a:pt x="1296" y="2284"/>
                  </a:cubicBezTo>
                  <a:cubicBezTo>
                    <a:pt x="1449" y="2284"/>
                    <a:pt x="1605" y="2253"/>
                    <a:pt x="1754" y="2188"/>
                  </a:cubicBezTo>
                  <a:cubicBezTo>
                    <a:pt x="2327" y="1973"/>
                    <a:pt x="2613" y="1293"/>
                    <a:pt x="2363" y="721"/>
                  </a:cubicBezTo>
                  <a:cubicBezTo>
                    <a:pt x="2171" y="256"/>
                    <a:pt x="1751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 rot="-1960143">
              <a:off x="3977606" y="3606278"/>
              <a:ext cx="43561" cy="43523"/>
            </a:xfrm>
            <a:custGeom>
              <a:avLst/>
              <a:gdLst/>
              <a:ahLst/>
              <a:cxnLst/>
              <a:rect l="l" t="t" r="r" b="b"/>
              <a:pathLst>
                <a:path w="1147" h="1146" extrusionOk="0">
                  <a:moveTo>
                    <a:pt x="574" y="0"/>
                  </a:moveTo>
                  <a:cubicBezTo>
                    <a:pt x="252" y="0"/>
                    <a:pt x="1" y="251"/>
                    <a:pt x="1" y="573"/>
                  </a:cubicBezTo>
                  <a:cubicBezTo>
                    <a:pt x="1" y="895"/>
                    <a:pt x="252" y="1146"/>
                    <a:pt x="574" y="1146"/>
                  </a:cubicBezTo>
                  <a:cubicBezTo>
                    <a:pt x="896" y="1146"/>
                    <a:pt x="1146" y="895"/>
                    <a:pt x="1146" y="573"/>
                  </a:cubicBezTo>
                  <a:cubicBezTo>
                    <a:pt x="1146" y="251"/>
                    <a:pt x="896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 rot="-1960143">
              <a:off x="4022821" y="3708732"/>
              <a:ext cx="72082" cy="61904"/>
            </a:xfrm>
            <a:custGeom>
              <a:avLst/>
              <a:gdLst/>
              <a:ahLst/>
              <a:cxnLst/>
              <a:rect l="l" t="t" r="r" b="b"/>
              <a:pathLst>
                <a:path w="1898" h="1630" extrusionOk="0">
                  <a:moveTo>
                    <a:pt x="1110" y="0"/>
                  </a:moveTo>
                  <a:cubicBezTo>
                    <a:pt x="394" y="0"/>
                    <a:pt x="1" y="859"/>
                    <a:pt x="538" y="1396"/>
                  </a:cubicBezTo>
                  <a:cubicBezTo>
                    <a:pt x="699" y="1558"/>
                    <a:pt x="897" y="1630"/>
                    <a:pt x="1092" y="1630"/>
                  </a:cubicBezTo>
                  <a:cubicBezTo>
                    <a:pt x="1503" y="1630"/>
                    <a:pt x="1898" y="1309"/>
                    <a:pt x="1898" y="824"/>
                  </a:cubicBezTo>
                  <a:cubicBezTo>
                    <a:pt x="1898" y="358"/>
                    <a:pt x="1540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 rot="-1960143">
              <a:off x="4150970" y="3627744"/>
              <a:ext cx="66651" cy="55980"/>
            </a:xfrm>
            <a:custGeom>
              <a:avLst/>
              <a:gdLst/>
              <a:ahLst/>
              <a:cxnLst/>
              <a:rect l="l" t="t" r="r" b="b"/>
              <a:pathLst>
                <a:path w="1755" h="1474" extrusionOk="0">
                  <a:moveTo>
                    <a:pt x="1003" y="0"/>
                  </a:moveTo>
                  <a:cubicBezTo>
                    <a:pt x="358" y="0"/>
                    <a:pt x="1" y="788"/>
                    <a:pt x="466" y="1253"/>
                  </a:cubicBezTo>
                  <a:cubicBezTo>
                    <a:pt x="618" y="1405"/>
                    <a:pt x="809" y="1473"/>
                    <a:pt x="996" y="1473"/>
                  </a:cubicBezTo>
                  <a:cubicBezTo>
                    <a:pt x="1382" y="1473"/>
                    <a:pt x="1754" y="1186"/>
                    <a:pt x="1754" y="752"/>
                  </a:cubicBezTo>
                  <a:cubicBezTo>
                    <a:pt x="1754" y="323"/>
                    <a:pt x="1397" y="0"/>
                    <a:pt x="1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30"/>
          <p:cNvGrpSpPr/>
          <p:nvPr/>
        </p:nvGrpSpPr>
        <p:grpSpPr>
          <a:xfrm>
            <a:off x="7667766" y="1053527"/>
            <a:ext cx="544683" cy="511717"/>
            <a:chOff x="2952503" y="2605315"/>
            <a:chExt cx="544683" cy="511717"/>
          </a:xfrm>
        </p:grpSpPr>
        <p:sp>
          <p:nvSpPr>
            <p:cNvPr id="282" name="Google Shape;282;p30"/>
            <p:cNvSpPr/>
            <p:nvPr/>
          </p:nvSpPr>
          <p:spPr>
            <a:xfrm rot="-1960143">
              <a:off x="3267140" y="2774795"/>
              <a:ext cx="54423" cy="46409"/>
            </a:xfrm>
            <a:custGeom>
              <a:avLst/>
              <a:gdLst/>
              <a:ahLst/>
              <a:cxnLst/>
              <a:rect l="l" t="t" r="r" b="b"/>
              <a:pathLst>
                <a:path w="1433" h="1222" extrusionOk="0">
                  <a:moveTo>
                    <a:pt x="824" y="0"/>
                  </a:moveTo>
                  <a:cubicBezTo>
                    <a:pt x="287" y="0"/>
                    <a:pt x="1" y="645"/>
                    <a:pt x="395" y="1038"/>
                  </a:cubicBezTo>
                  <a:cubicBezTo>
                    <a:pt x="521" y="1165"/>
                    <a:pt x="674" y="1221"/>
                    <a:pt x="823" y="1221"/>
                  </a:cubicBezTo>
                  <a:cubicBezTo>
                    <a:pt x="1137" y="1221"/>
                    <a:pt x="1433" y="973"/>
                    <a:pt x="1433" y="609"/>
                  </a:cubicBezTo>
                  <a:cubicBezTo>
                    <a:pt x="1433" y="287"/>
                    <a:pt x="1182" y="0"/>
                    <a:pt x="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 rot="-1960143">
              <a:off x="3257330" y="2651857"/>
              <a:ext cx="40826" cy="33914"/>
            </a:xfrm>
            <a:custGeom>
              <a:avLst/>
              <a:gdLst/>
              <a:ahLst/>
              <a:cxnLst/>
              <a:rect l="l" t="t" r="r" b="b"/>
              <a:pathLst>
                <a:path w="1075" h="893" extrusionOk="0">
                  <a:moveTo>
                    <a:pt x="609" y="0"/>
                  </a:moveTo>
                  <a:cubicBezTo>
                    <a:pt x="215" y="0"/>
                    <a:pt x="0" y="501"/>
                    <a:pt x="287" y="752"/>
                  </a:cubicBezTo>
                  <a:cubicBezTo>
                    <a:pt x="384" y="849"/>
                    <a:pt x="505" y="892"/>
                    <a:pt x="624" y="892"/>
                  </a:cubicBezTo>
                  <a:cubicBezTo>
                    <a:pt x="855" y="892"/>
                    <a:pt x="1074" y="726"/>
                    <a:pt x="1074" y="465"/>
                  </a:cubicBezTo>
                  <a:cubicBezTo>
                    <a:pt x="1074" y="215"/>
                    <a:pt x="859" y="0"/>
                    <a:pt x="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 rot="-1960143">
              <a:off x="2961897" y="2617319"/>
              <a:ext cx="59815" cy="52334"/>
            </a:xfrm>
            <a:custGeom>
              <a:avLst/>
              <a:gdLst/>
              <a:ahLst/>
              <a:cxnLst/>
              <a:rect l="l" t="t" r="r" b="b"/>
              <a:pathLst>
                <a:path w="1575" h="1378" extrusionOk="0">
                  <a:moveTo>
                    <a:pt x="895" y="0"/>
                  </a:moveTo>
                  <a:cubicBezTo>
                    <a:pt x="286" y="0"/>
                    <a:pt x="0" y="752"/>
                    <a:pt x="430" y="1181"/>
                  </a:cubicBezTo>
                  <a:cubicBezTo>
                    <a:pt x="566" y="1317"/>
                    <a:pt x="730" y="1378"/>
                    <a:pt x="892" y="1378"/>
                  </a:cubicBezTo>
                  <a:cubicBezTo>
                    <a:pt x="1241" y="1378"/>
                    <a:pt x="1575" y="1096"/>
                    <a:pt x="1575" y="680"/>
                  </a:cubicBezTo>
                  <a:cubicBezTo>
                    <a:pt x="1575" y="322"/>
                    <a:pt x="1289" y="0"/>
                    <a:pt x="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 rot="-1960143">
              <a:off x="3461152" y="2873953"/>
              <a:ext cx="31294" cy="26737"/>
            </a:xfrm>
            <a:custGeom>
              <a:avLst/>
              <a:gdLst/>
              <a:ahLst/>
              <a:cxnLst/>
              <a:rect l="l" t="t" r="r" b="b"/>
              <a:pathLst>
                <a:path w="824" h="704" extrusionOk="0">
                  <a:moveTo>
                    <a:pt x="465" y="1"/>
                  </a:moveTo>
                  <a:cubicBezTo>
                    <a:pt x="179" y="1"/>
                    <a:pt x="0" y="359"/>
                    <a:pt x="215" y="609"/>
                  </a:cubicBezTo>
                  <a:cubicBezTo>
                    <a:pt x="292" y="675"/>
                    <a:pt x="379" y="704"/>
                    <a:pt x="463" y="704"/>
                  </a:cubicBezTo>
                  <a:cubicBezTo>
                    <a:pt x="652" y="704"/>
                    <a:pt x="823" y="557"/>
                    <a:pt x="823" y="359"/>
                  </a:cubicBezTo>
                  <a:cubicBezTo>
                    <a:pt x="823" y="144"/>
                    <a:pt x="680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 rot="-1960143">
              <a:off x="3047761" y="3065348"/>
              <a:ext cx="48954" cy="41776"/>
            </a:xfrm>
            <a:custGeom>
              <a:avLst/>
              <a:gdLst/>
              <a:ahLst/>
              <a:cxnLst/>
              <a:rect l="l" t="t" r="r" b="b"/>
              <a:pathLst>
                <a:path w="1289" h="1100" extrusionOk="0">
                  <a:moveTo>
                    <a:pt x="752" y="0"/>
                  </a:moveTo>
                  <a:cubicBezTo>
                    <a:pt x="251" y="0"/>
                    <a:pt x="0" y="573"/>
                    <a:pt x="358" y="931"/>
                  </a:cubicBezTo>
                  <a:cubicBezTo>
                    <a:pt x="463" y="1047"/>
                    <a:pt x="598" y="1100"/>
                    <a:pt x="732" y="1100"/>
                  </a:cubicBezTo>
                  <a:cubicBezTo>
                    <a:pt x="1012" y="1100"/>
                    <a:pt x="1289" y="875"/>
                    <a:pt x="1289" y="537"/>
                  </a:cubicBezTo>
                  <a:cubicBezTo>
                    <a:pt x="1289" y="251"/>
                    <a:pt x="1038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0"/>
          <p:cNvGrpSpPr/>
          <p:nvPr/>
        </p:nvGrpSpPr>
        <p:grpSpPr>
          <a:xfrm>
            <a:off x="920504" y="3603802"/>
            <a:ext cx="486910" cy="247706"/>
            <a:chOff x="5099579" y="2618827"/>
            <a:chExt cx="486910" cy="247706"/>
          </a:xfrm>
        </p:grpSpPr>
        <p:sp>
          <p:nvSpPr>
            <p:cNvPr id="288" name="Google Shape;288;p30"/>
            <p:cNvSpPr/>
            <p:nvPr/>
          </p:nvSpPr>
          <p:spPr>
            <a:xfrm rot="-1960143">
              <a:off x="5206359" y="2625403"/>
              <a:ext cx="33345" cy="30648"/>
            </a:xfrm>
            <a:custGeom>
              <a:avLst/>
              <a:gdLst/>
              <a:ahLst/>
              <a:cxnLst/>
              <a:rect l="l" t="t" r="r" b="b"/>
              <a:pathLst>
                <a:path w="878" h="807" extrusionOk="0">
                  <a:moveTo>
                    <a:pt x="430" y="1"/>
                  </a:moveTo>
                  <a:cubicBezTo>
                    <a:pt x="242" y="1"/>
                    <a:pt x="54" y="117"/>
                    <a:pt x="18" y="350"/>
                  </a:cubicBezTo>
                  <a:cubicBezTo>
                    <a:pt x="0" y="654"/>
                    <a:pt x="224" y="806"/>
                    <a:pt x="443" y="806"/>
                  </a:cubicBezTo>
                  <a:cubicBezTo>
                    <a:pt x="663" y="806"/>
                    <a:pt x="877" y="654"/>
                    <a:pt x="841" y="350"/>
                  </a:cubicBezTo>
                  <a:cubicBezTo>
                    <a:pt x="806" y="117"/>
                    <a:pt x="618" y="1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 rot="-1960143">
              <a:off x="5104406" y="2632150"/>
              <a:ext cx="27230" cy="25863"/>
            </a:xfrm>
            <a:custGeom>
              <a:avLst/>
              <a:gdLst/>
              <a:ahLst/>
              <a:cxnLst/>
              <a:rect l="l" t="t" r="r" b="b"/>
              <a:pathLst>
                <a:path w="717" h="681" extrusionOk="0">
                  <a:moveTo>
                    <a:pt x="359" y="1"/>
                  </a:moveTo>
                  <a:cubicBezTo>
                    <a:pt x="180" y="1"/>
                    <a:pt x="1" y="144"/>
                    <a:pt x="1" y="358"/>
                  </a:cubicBezTo>
                  <a:cubicBezTo>
                    <a:pt x="1" y="537"/>
                    <a:pt x="180" y="681"/>
                    <a:pt x="359" y="681"/>
                  </a:cubicBezTo>
                  <a:cubicBezTo>
                    <a:pt x="537" y="681"/>
                    <a:pt x="716" y="537"/>
                    <a:pt x="716" y="358"/>
                  </a:cubicBezTo>
                  <a:cubicBezTo>
                    <a:pt x="716" y="144"/>
                    <a:pt x="537" y="1"/>
                    <a:pt x="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 rot="-1960143">
              <a:off x="5453163" y="2787190"/>
              <a:ext cx="76146" cy="63841"/>
            </a:xfrm>
            <a:custGeom>
              <a:avLst/>
              <a:gdLst/>
              <a:ahLst/>
              <a:cxnLst/>
              <a:rect l="l" t="t" r="r" b="b"/>
              <a:pathLst>
                <a:path w="2005" h="1681" extrusionOk="0">
                  <a:moveTo>
                    <a:pt x="1145" y="1"/>
                  </a:moveTo>
                  <a:cubicBezTo>
                    <a:pt x="394" y="1"/>
                    <a:pt x="0" y="896"/>
                    <a:pt x="537" y="1433"/>
                  </a:cubicBezTo>
                  <a:cubicBezTo>
                    <a:pt x="709" y="1604"/>
                    <a:pt x="921" y="1681"/>
                    <a:pt x="1130" y="1681"/>
                  </a:cubicBezTo>
                  <a:cubicBezTo>
                    <a:pt x="1574" y="1681"/>
                    <a:pt x="2005" y="1335"/>
                    <a:pt x="2005" y="824"/>
                  </a:cubicBezTo>
                  <a:cubicBezTo>
                    <a:pt x="2005" y="359"/>
                    <a:pt x="1611" y="1"/>
                    <a:pt x="1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 rot="-1960143">
              <a:off x="5520055" y="2646709"/>
              <a:ext cx="55790" cy="55790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6" y="1"/>
                  </a:moveTo>
                  <a:cubicBezTo>
                    <a:pt x="323" y="1"/>
                    <a:pt x="0" y="323"/>
                    <a:pt x="0" y="717"/>
                  </a:cubicBezTo>
                  <a:cubicBezTo>
                    <a:pt x="0" y="1146"/>
                    <a:pt x="323" y="1469"/>
                    <a:pt x="716" y="1469"/>
                  </a:cubicBezTo>
                  <a:cubicBezTo>
                    <a:pt x="1146" y="1469"/>
                    <a:pt x="1468" y="1146"/>
                    <a:pt x="1468" y="717"/>
                  </a:cubicBezTo>
                  <a:cubicBezTo>
                    <a:pt x="1468" y="323"/>
                    <a:pt x="1146" y="1"/>
                    <a:pt x="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30"/>
          <p:cNvSpPr/>
          <p:nvPr/>
        </p:nvSpPr>
        <p:spPr>
          <a:xfrm rot="-1960143">
            <a:off x="931531" y="1076225"/>
            <a:ext cx="36725" cy="36725"/>
          </a:xfrm>
          <a:custGeom>
            <a:avLst/>
            <a:gdLst/>
            <a:ahLst/>
            <a:cxnLst/>
            <a:rect l="l" t="t" r="r" b="b"/>
            <a:pathLst>
              <a:path w="967" h="967" extrusionOk="0">
                <a:moveTo>
                  <a:pt x="465" y="0"/>
                </a:moveTo>
                <a:cubicBezTo>
                  <a:pt x="215" y="0"/>
                  <a:pt x="0" y="215"/>
                  <a:pt x="0" y="501"/>
                </a:cubicBezTo>
                <a:cubicBezTo>
                  <a:pt x="0" y="752"/>
                  <a:pt x="215" y="967"/>
                  <a:pt x="465" y="967"/>
                </a:cubicBezTo>
                <a:cubicBezTo>
                  <a:pt x="752" y="967"/>
                  <a:pt x="967" y="752"/>
                  <a:pt x="967" y="501"/>
                </a:cubicBezTo>
                <a:cubicBezTo>
                  <a:pt x="967" y="215"/>
                  <a:pt x="752" y="0"/>
                  <a:pt x="4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 rot="-1960143">
            <a:off x="1719702" y="1127468"/>
            <a:ext cx="36725" cy="30306"/>
          </a:xfrm>
          <a:custGeom>
            <a:avLst/>
            <a:gdLst/>
            <a:ahLst/>
            <a:cxnLst/>
            <a:rect l="l" t="t" r="r" b="b"/>
            <a:pathLst>
              <a:path w="967" h="798" extrusionOk="0">
                <a:moveTo>
                  <a:pt x="537" y="1"/>
                </a:moveTo>
                <a:cubicBezTo>
                  <a:pt x="179" y="1"/>
                  <a:pt x="0" y="430"/>
                  <a:pt x="251" y="681"/>
                </a:cubicBezTo>
                <a:cubicBezTo>
                  <a:pt x="331" y="762"/>
                  <a:pt x="434" y="798"/>
                  <a:pt x="537" y="798"/>
                </a:cubicBezTo>
                <a:cubicBezTo>
                  <a:pt x="753" y="798"/>
                  <a:pt x="967" y="637"/>
                  <a:pt x="967" y="395"/>
                </a:cubicBezTo>
                <a:cubicBezTo>
                  <a:pt x="967" y="180"/>
                  <a:pt x="752" y="1"/>
                  <a:pt x="5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 rot="-1960143">
            <a:off x="1326310" y="991930"/>
            <a:ext cx="51688" cy="51726"/>
          </a:xfrm>
          <a:custGeom>
            <a:avLst/>
            <a:gdLst/>
            <a:ahLst/>
            <a:cxnLst/>
            <a:rect l="l" t="t" r="r" b="b"/>
            <a:pathLst>
              <a:path w="1361" h="1362" extrusionOk="0">
                <a:moveTo>
                  <a:pt x="681" y="1"/>
                </a:moveTo>
                <a:cubicBezTo>
                  <a:pt x="323" y="1"/>
                  <a:pt x="1" y="323"/>
                  <a:pt x="1" y="681"/>
                </a:cubicBezTo>
                <a:cubicBezTo>
                  <a:pt x="1" y="1075"/>
                  <a:pt x="323" y="1361"/>
                  <a:pt x="681" y="1361"/>
                </a:cubicBezTo>
                <a:cubicBezTo>
                  <a:pt x="1075" y="1361"/>
                  <a:pt x="1361" y="1075"/>
                  <a:pt x="1361" y="681"/>
                </a:cubicBezTo>
                <a:cubicBezTo>
                  <a:pt x="1361" y="323"/>
                  <a:pt x="1075" y="1"/>
                  <a:pt x="6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/>
          <p:nvPr/>
        </p:nvSpPr>
        <p:spPr>
          <a:xfrm rot="-1960143">
            <a:off x="1838410" y="912425"/>
            <a:ext cx="58486" cy="58486"/>
          </a:xfrm>
          <a:custGeom>
            <a:avLst/>
            <a:gdLst/>
            <a:ahLst/>
            <a:cxnLst/>
            <a:rect l="l" t="t" r="r" b="b"/>
            <a:pathLst>
              <a:path w="1540" h="1540" extrusionOk="0">
                <a:moveTo>
                  <a:pt x="788" y="1"/>
                </a:moveTo>
                <a:cubicBezTo>
                  <a:pt x="358" y="1"/>
                  <a:pt x="0" y="359"/>
                  <a:pt x="0" y="788"/>
                </a:cubicBezTo>
                <a:cubicBezTo>
                  <a:pt x="0" y="1182"/>
                  <a:pt x="358" y="1540"/>
                  <a:pt x="788" y="1540"/>
                </a:cubicBezTo>
                <a:cubicBezTo>
                  <a:pt x="1217" y="1540"/>
                  <a:pt x="1539" y="1182"/>
                  <a:pt x="1539" y="788"/>
                </a:cubicBezTo>
                <a:cubicBezTo>
                  <a:pt x="1539" y="359"/>
                  <a:pt x="1217" y="1"/>
                  <a:pt x="7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30"/>
          <p:cNvGrpSpPr/>
          <p:nvPr/>
        </p:nvGrpSpPr>
        <p:grpSpPr>
          <a:xfrm>
            <a:off x="591892" y="1494693"/>
            <a:ext cx="1663641" cy="1806322"/>
            <a:chOff x="479634" y="1336850"/>
            <a:chExt cx="1663641" cy="1806322"/>
          </a:xfrm>
        </p:grpSpPr>
        <p:cxnSp>
          <p:nvCxnSpPr>
            <p:cNvPr id="297" name="Google Shape;297;p30"/>
            <p:cNvCxnSpPr/>
            <p:nvPr/>
          </p:nvCxnSpPr>
          <p:spPr>
            <a:xfrm>
              <a:off x="693975" y="1510400"/>
              <a:ext cx="265200" cy="377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30"/>
            <p:cNvCxnSpPr/>
            <p:nvPr/>
          </p:nvCxnSpPr>
          <p:spPr>
            <a:xfrm rot="10800000">
              <a:off x="1194050" y="1336850"/>
              <a:ext cx="51000" cy="469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30"/>
            <p:cNvCxnSpPr/>
            <p:nvPr/>
          </p:nvCxnSpPr>
          <p:spPr>
            <a:xfrm rot="10800000" flipH="1">
              <a:off x="1551225" y="1469450"/>
              <a:ext cx="163200" cy="347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30"/>
            <p:cNvCxnSpPr/>
            <p:nvPr/>
          </p:nvCxnSpPr>
          <p:spPr>
            <a:xfrm rot="10800000" flipH="1">
              <a:off x="1734900" y="1806450"/>
              <a:ext cx="265500" cy="204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30"/>
            <p:cNvCxnSpPr/>
            <p:nvPr/>
          </p:nvCxnSpPr>
          <p:spPr>
            <a:xfrm rot="10800000" flipH="1">
              <a:off x="1867575" y="2132975"/>
              <a:ext cx="275700" cy="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2" name="Google Shape;302;p30"/>
            <p:cNvGrpSpPr/>
            <p:nvPr/>
          </p:nvGrpSpPr>
          <p:grpSpPr>
            <a:xfrm>
              <a:off x="479634" y="1976738"/>
              <a:ext cx="598278" cy="1166434"/>
              <a:chOff x="359152" y="1976696"/>
              <a:chExt cx="679167" cy="1166434"/>
            </a:xfrm>
          </p:grpSpPr>
          <p:cxnSp>
            <p:nvCxnSpPr>
              <p:cNvPr id="303" name="Google Shape;303;p30"/>
              <p:cNvCxnSpPr/>
              <p:nvPr/>
            </p:nvCxnSpPr>
            <p:spPr>
              <a:xfrm rot="6305181">
                <a:off x="549709" y="1848971"/>
                <a:ext cx="71463" cy="43875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30"/>
              <p:cNvCxnSpPr/>
              <p:nvPr/>
            </p:nvCxnSpPr>
            <p:spPr>
              <a:xfrm rot="6308100">
                <a:off x="466272" y="2249268"/>
                <a:ext cx="163159" cy="3468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30"/>
              <p:cNvCxnSpPr/>
              <p:nvPr/>
            </p:nvCxnSpPr>
            <p:spPr>
              <a:xfrm rot="6307137">
                <a:off x="609953" y="2616711"/>
                <a:ext cx="265697" cy="20391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30"/>
              <p:cNvCxnSpPr/>
              <p:nvPr/>
            </p:nvCxnSpPr>
            <p:spPr>
              <a:xfrm flipH="1">
                <a:off x="950119" y="2798430"/>
                <a:ext cx="88200" cy="3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7" name="Google Shape;307;p30"/>
          <p:cNvGrpSpPr/>
          <p:nvPr/>
        </p:nvGrpSpPr>
        <p:grpSpPr>
          <a:xfrm rot="-442979">
            <a:off x="7562169" y="1950265"/>
            <a:ext cx="928666" cy="745143"/>
            <a:chOff x="7694900" y="1959325"/>
            <a:chExt cx="928675" cy="745150"/>
          </a:xfrm>
        </p:grpSpPr>
        <p:cxnSp>
          <p:nvCxnSpPr>
            <p:cNvPr id="308" name="Google Shape;308;p30"/>
            <p:cNvCxnSpPr/>
            <p:nvPr/>
          </p:nvCxnSpPr>
          <p:spPr>
            <a:xfrm rot="10800000" flipH="1">
              <a:off x="8174500" y="2010650"/>
              <a:ext cx="255000" cy="377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30"/>
            <p:cNvCxnSpPr/>
            <p:nvPr/>
          </p:nvCxnSpPr>
          <p:spPr>
            <a:xfrm rot="10800000">
              <a:off x="7990800" y="1959325"/>
              <a:ext cx="10200" cy="357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30"/>
            <p:cNvCxnSpPr/>
            <p:nvPr/>
          </p:nvCxnSpPr>
          <p:spPr>
            <a:xfrm rot="10800000" flipH="1">
              <a:off x="8266350" y="2418725"/>
              <a:ext cx="316500" cy="91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30"/>
            <p:cNvCxnSpPr/>
            <p:nvPr/>
          </p:nvCxnSpPr>
          <p:spPr>
            <a:xfrm rot="10800000">
              <a:off x="7694900" y="2010600"/>
              <a:ext cx="91800" cy="255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30"/>
            <p:cNvCxnSpPr/>
            <p:nvPr/>
          </p:nvCxnSpPr>
          <p:spPr>
            <a:xfrm>
              <a:off x="8347875" y="2642675"/>
              <a:ext cx="275700" cy="61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risten ITC" panose="03050502040202030202" pitchFamily="66" charset="0"/>
              </a:rPr>
              <a:t>Persona.</a:t>
            </a:r>
            <a:endParaRPr dirty="0">
              <a:latin typeface="Kristen ITC" panose="03050502040202030202" pitchFamily="66" charset="0"/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body" idx="1"/>
          </p:nvPr>
        </p:nvSpPr>
        <p:spPr>
          <a:xfrm>
            <a:off x="898050" y="1061382"/>
            <a:ext cx="734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+mj-lt"/>
              </a:rPr>
              <a:t>Nome: </a:t>
            </a:r>
            <a:r>
              <a:rPr lang="pt-BR" sz="1600" dirty="0">
                <a:latin typeface="+mn-lt"/>
              </a:rPr>
              <a:t>Alex.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+mj-lt"/>
              </a:rPr>
              <a:t>Idade: 16 anos.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+mj-lt"/>
              </a:rPr>
              <a:t>Laudo: Deficiente Auditivo.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+mj-lt"/>
              </a:rPr>
              <a:t>Descrição: Um jovem deficiente auditivo,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+mj-lt"/>
              </a:rPr>
              <a:t> atualmente cursando o ensino médio,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+mj-lt"/>
              </a:rPr>
              <a:t> em uma faixa de 15 à 17 anos.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+mj-lt"/>
              </a:rPr>
              <a:t>Em busca de um lugar no qual seja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+mj-lt"/>
              </a:rPr>
              <a:t>acessível ás suas necessidades.</a:t>
            </a:r>
          </a:p>
        </p:txBody>
      </p:sp>
      <p:grpSp>
        <p:nvGrpSpPr>
          <p:cNvPr id="319" name="Google Shape;319;p31"/>
          <p:cNvGrpSpPr/>
          <p:nvPr/>
        </p:nvGrpSpPr>
        <p:grpSpPr>
          <a:xfrm rot="4397519">
            <a:off x="4650669" y="4407705"/>
            <a:ext cx="192253" cy="401591"/>
            <a:chOff x="4132056" y="1252046"/>
            <a:chExt cx="192250" cy="401583"/>
          </a:xfrm>
        </p:grpSpPr>
        <p:sp>
          <p:nvSpPr>
            <p:cNvPr id="320" name="Google Shape;320;p31"/>
            <p:cNvSpPr/>
            <p:nvPr/>
          </p:nvSpPr>
          <p:spPr>
            <a:xfrm rot="-1960143">
              <a:off x="4138780" y="1605716"/>
              <a:ext cx="46257" cy="38472"/>
            </a:xfrm>
            <a:custGeom>
              <a:avLst/>
              <a:gdLst/>
              <a:ahLst/>
              <a:cxnLst/>
              <a:rect l="l" t="t" r="r" b="b"/>
              <a:pathLst>
                <a:path w="1218" h="1013" extrusionOk="0">
                  <a:moveTo>
                    <a:pt x="716" y="0"/>
                  </a:moveTo>
                  <a:cubicBezTo>
                    <a:pt x="251" y="0"/>
                    <a:pt x="0" y="537"/>
                    <a:pt x="323" y="859"/>
                  </a:cubicBezTo>
                  <a:cubicBezTo>
                    <a:pt x="428" y="965"/>
                    <a:pt x="561" y="1013"/>
                    <a:pt x="692" y="1013"/>
                  </a:cubicBezTo>
                  <a:cubicBezTo>
                    <a:pt x="959" y="1013"/>
                    <a:pt x="1217" y="814"/>
                    <a:pt x="1217" y="501"/>
                  </a:cubicBezTo>
                  <a:cubicBezTo>
                    <a:pt x="1217" y="215"/>
                    <a:pt x="967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 rot="-1960143">
              <a:off x="4213098" y="1271565"/>
              <a:ext cx="96540" cy="82640"/>
            </a:xfrm>
            <a:custGeom>
              <a:avLst/>
              <a:gdLst/>
              <a:ahLst/>
              <a:cxnLst/>
              <a:rect l="l" t="t" r="r" b="b"/>
              <a:pathLst>
                <a:path w="2542" h="2176" extrusionOk="0">
                  <a:moveTo>
                    <a:pt x="1468" y="0"/>
                  </a:moveTo>
                  <a:cubicBezTo>
                    <a:pt x="501" y="0"/>
                    <a:pt x="0" y="1181"/>
                    <a:pt x="680" y="1861"/>
                  </a:cubicBezTo>
                  <a:cubicBezTo>
                    <a:pt x="910" y="2079"/>
                    <a:pt x="1183" y="2176"/>
                    <a:pt x="1449" y="2176"/>
                  </a:cubicBezTo>
                  <a:cubicBezTo>
                    <a:pt x="2013" y="2176"/>
                    <a:pt x="2542" y="1742"/>
                    <a:pt x="2542" y="1110"/>
                  </a:cubicBezTo>
                  <a:cubicBezTo>
                    <a:pt x="2542" y="501"/>
                    <a:pt x="2076" y="0"/>
                    <a:pt x="1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31"/>
          <p:cNvSpPr/>
          <p:nvPr/>
        </p:nvSpPr>
        <p:spPr>
          <a:xfrm rot="-1960143">
            <a:off x="8286723" y="1998372"/>
            <a:ext cx="59853" cy="59853"/>
          </a:xfrm>
          <a:custGeom>
            <a:avLst/>
            <a:gdLst/>
            <a:ahLst/>
            <a:cxnLst/>
            <a:rect l="l" t="t" r="r" b="b"/>
            <a:pathLst>
              <a:path w="1576" h="1576" extrusionOk="0">
                <a:moveTo>
                  <a:pt x="788" y="0"/>
                </a:moveTo>
                <a:cubicBezTo>
                  <a:pt x="358" y="0"/>
                  <a:pt x="0" y="358"/>
                  <a:pt x="0" y="788"/>
                </a:cubicBezTo>
                <a:cubicBezTo>
                  <a:pt x="0" y="1253"/>
                  <a:pt x="358" y="1575"/>
                  <a:pt x="788" y="1575"/>
                </a:cubicBezTo>
                <a:cubicBezTo>
                  <a:pt x="1217" y="1575"/>
                  <a:pt x="1575" y="1253"/>
                  <a:pt x="1575" y="788"/>
                </a:cubicBezTo>
                <a:cubicBezTo>
                  <a:pt x="1575" y="358"/>
                  <a:pt x="1217" y="0"/>
                  <a:pt x="7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"/>
          <p:cNvSpPr/>
          <p:nvPr/>
        </p:nvSpPr>
        <p:spPr>
          <a:xfrm rot="-1960143">
            <a:off x="3653638" y="2228078"/>
            <a:ext cx="13368" cy="9115"/>
          </a:xfrm>
          <a:custGeom>
            <a:avLst/>
            <a:gdLst/>
            <a:ahLst/>
            <a:cxnLst/>
            <a:rect l="l" t="t" r="r" b="b"/>
            <a:pathLst>
              <a:path w="352" h="240" extrusionOk="0">
                <a:moveTo>
                  <a:pt x="147" y="1"/>
                </a:moveTo>
                <a:cubicBezTo>
                  <a:pt x="1" y="1"/>
                  <a:pt x="191" y="239"/>
                  <a:pt x="293" y="239"/>
                </a:cubicBezTo>
                <a:cubicBezTo>
                  <a:pt x="327" y="239"/>
                  <a:pt x="351" y="214"/>
                  <a:pt x="351" y="146"/>
                </a:cubicBezTo>
                <a:cubicBezTo>
                  <a:pt x="351" y="74"/>
                  <a:pt x="280" y="3"/>
                  <a:pt x="172" y="3"/>
                </a:cubicBezTo>
                <a:cubicBezTo>
                  <a:pt x="163" y="1"/>
                  <a:pt x="154" y="1"/>
                  <a:pt x="1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1"/>
          <p:cNvSpPr/>
          <p:nvPr/>
        </p:nvSpPr>
        <p:spPr>
          <a:xfrm rot="-1960143">
            <a:off x="4529194" y="3056171"/>
            <a:ext cx="12267" cy="12305"/>
          </a:xfrm>
          <a:custGeom>
            <a:avLst/>
            <a:gdLst/>
            <a:ahLst/>
            <a:cxnLst/>
            <a:rect l="l" t="t" r="r" b="b"/>
            <a:pathLst>
              <a:path w="323" h="324" extrusionOk="0">
                <a:moveTo>
                  <a:pt x="144" y="1"/>
                </a:moveTo>
                <a:cubicBezTo>
                  <a:pt x="72" y="1"/>
                  <a:pt x="0" y="73"/>
                  <a:pt x="0" y="144"/>
                </a:cubicBezTo>
                <a:cubicBezTo>
                  <a:pt x="0" y="252"/>
                  <a:pt x="72" y="323"/>
                  <a:pt x="144" y="323"/>
                </a:cubicBezTo>
                <a:cubicBezTo>
                  <a:pt x="251" y="323"/>
                  <a:pt x="323" y="252"/>
                  <a:pt x="323" y="144"/>
                </a:cubicBezTo>
                <a:cubicBezTo>
                  <a:pt x="323" y="73"/>
                  <a:pt x="251" y="1"/>
                  <a:pt x="1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31"/>
          <p:cNvGrpSpPr/>
          <p:nvPr/>
        </p:nvGrpSpPr>
        <p:grpSpPr>
          <a:xfrm rot="5400000">
            <a:off x="4861223" y="951424"/>
            <a:ext cx="238224" cy="370822"/>
            <a:chOff x="4728538" y="1222988"/>
            <a:chExt cx="238224" cy="370822"/>
          </a:xfrm>
        </p:grpSpPr>
        <p:sp>
          <p:nvSpPr>
            <p:cNvPr id="326" name="Google Shape;326;p31"/>
            <p:cNvSpPr/>
            <p:nvPr/>
          </p:nvSpPr>
          <p:spPr>
            <a:xfrm rot="-1960143">
              <a:off x="4913282" y="1379518"/>
              <a:ext cx="31332" cy="29927"/>
            </a:xfrm>
            <a:custGeom>
              <a:avLst/>
              <a:gdLst/>
              <a:ahLst/>
              <a:cxnLst/>
              <a:rect l="l" t="t" r="r" b="b"/>
              <a:pathLst>
                <a:path w="825" h="788" extrusionOk="0">
                  <a:moveTo>
                    <a:pt x="395" y="0"/>
                  </a:moveTo>
                  <a:cubicBezTo>
                    <a:pt x="180" y="0"/>
                    <a:pt x="1" y="179"/>
                    <a:pt x="1" y="394"/>
                  </a:cubicBezTo>
                  <a:cubicBezTo>
                    <a:pt x="1" y="609"/>
                    <a:pt x="180" y="788"/>
                    <a:pt x="395" y="788"/>
                  </a:cubicBezTo>
                  <a:cubicBezTo>
                    <a:pt x="645" y="788"/>
                    <a:pt x="824" y="609"/>
                    <a:pt x="824" y="394"/>
                  </a:cubicBezTo>
                  <a:cubicBezTo>
                    <a:pt x="824" y="179"/>
                    <a:pt x="645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 rot="-1960143">
              <a:off x="4895488" y="1234407"/>
              <a:ext cx="59853" cy="59853"/>
            </a:xfrm>
            <a:custGeom>
              <a:avLst/>
              <a:gdLst/>
              <a:ahLst/>
              <a:cxnLst/>
              <a:rect l="l" t="t" r="r" b="b"/>
              <a:pathLst>
                <a:path w="1576" h="1576" extrusionOk="0">
                  <a:moveTo>
                    <a:pt x="788" y="0"/>
                  </a:moveTo>
                  <a:cubicBezTo>
                    <a:pt x="359" y="0"/>
                    <a:pt x="1" y="358"/>
                    <a:pt x="1" y="788"/>
                  </a:cubicBezTo>
                  <a:cubicBezTo>
                    <a:pt x="1" y="1253"/>
                    <a:pt x="359" y="1575"/>
                    <a:pt x="788" y="1575"/>
                  </a:cubicBezTo>
                  <a:cubicBezTo>
                    <a:pt x="1254" y="1575"/>
                    <a:pt x="1576" y="1253"/>
                    <a:pt x="1576" y="788"/>
                  </a:cubicBezTo>
                  <a:cubicBezTo>
                    <a:pt x="1576" y="358"/>
                    <a:pt x="1254" y="0"/>
                    <a:pt x="7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 rot="-1960143">
              <a:off x="4735697" y="1548081"/>
              <a:ext cx="39459" cy="38092"/>
            </a:xfrm>
            <a:custGeom>
              <a:avLst/>
              <a:gdLst/>
              <a:ahLst/>
              <a:cxnLst/>
              <a:rect l="l" t="t" r="r" b="b"/>
              <a:pathLst>
                <a:path w="1039" h="1003" extrusionOk="0">
                  <a:moveTo>
                    <a:pt x="502" y="0"/>
                  </a:moveTo>
                  <a:cubicBezTo>
                    <a:pt x="251" y="0"/>
                    <a:pt x="1" y="215"/>
                    <a:pt x="1" y="501"/>
                  </a:cubicBezTo>
                  <a:cubicBezTo>
                    <a:pt x="1" y="788"/>
                    <a:pt x="251" y="1002"/>
                    <a:pt x="502" y="1002"/>
                  </a:cubicBezTo>
                  <a:cubicBezTo>
                    <a:pt x="788" y="1002"/>
                    <a:pt x="1039" y="788"/>
                    <a:pt x="1039" y="501"/>
                  </a:cubicBezTo>
                  <a:cubicBezTo>
                    <a:pt x="1039" y="215"/>
                    <a:pt x="788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1"/>
          <p:cNvGrpSpPr/>
          <p:nvPr/>
        </p:nvGrpSpPr>
        <p:grpSpPr>
          <a:xfrm>
            <a:off x="7186782" y="4313639"/>
            <a:ext cx="762311" cy="274713"/>
            <a:chOff x="4727282" y="4374089"/>
            <a:chExt cx="762311" cy="274713"/>
          </a:xfrm>
        </p:grpSpPr>
        <p:sp>
          <p:nvSpPr>
            <p:cNvPr id="330" name="Google Shape;330;p31"/>
            <p:cNvSpPr/>
            <p:nvPr/>
          </p:nvSpPr>
          <p:spPr>
            <a:xfrm rot="-1960143">
              <a:off x="4736622" y="4590508"/>
              <a:ext cx="48954" cy="48954"/>
            </a:xfrm>
            <a:custGeom>
              <a:avLst/>
              <a:gdLst/>
              <a:ahLst/>
              <a:cxnLst/>
              <a:rect l="l" t="t" r="r" b="b"/>
              <a:pathLst>
                <a:path w="1289" h="1289" extrusionOk="0">
                  <a:moveTo>
                    <a:pt x="644" y="0"/>
                  </a:moveTo>
                  <a:cubicBezTo>
                    <a:pt x="286" y="0"/>
                    <a:pt x="0" y="287"/>
                    <a:pt x="0" y="645"/>
                  </a:cubicBezTo>
                  <a:cubicBezTo>
                    <a:pt x="0" y="1002"/>
                    <a:pt x="286" y="1289"/>
                    <a:pt x="644" y="1289"/>
                  </a:cubicBezTo>
                  <a:cubicBezTo>
                    <a:pt x="1002" y="1289"/>
                    <a:pt x="1289" y="1002"/>
                    <a:pt x="1289" y="645"/>
                  </a:cubicBezTo>
                  <a:cubicBezTo>
                    <a:pt x="1289" y="287"/>
                    <a:pt x="100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 rot="-1960143">
              <a:off x="5447479" y="4587908"/>
              <a:ext cx="35358" cy="35396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465" y="1"/>
                  </a:moveTo>
                  <a:cubicBezTo>
                    <a:pt x="179" y="1"/>
                    <a:pt x="0" y="215"/>
                    <a:pt x="0" y="466"/>
                  </a:cubicBezTo>
                  <a:cubicBezTo>
                    <a:pt x="0" y="716"/>
                    <a:pt x="179" y="931"/>
                    <a:pt x="465" y="931"/>
                  </a:cubicBezTo>
                  <a:cubicBezTo>
                    <a:pt x="716" y="931"/>
                    <a:pt x="931" y="716"/>
                    <a:pt x="931" y="466"/>
                  </a:cubicBezTo>
                  <a:cubicBezTo>
                    <a:pt x="931" y="215"/>
                    <a:pt x="716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 rot="-1960143">
              <a:off x="5028412" y="4390413"/>
              <a:ext cx="80248" cy="67449"/>
            </a:xfrm>
            <a:custGeom>
              <a:avLst/>
              <a:gdLst/>
              <a:ahLst/>
              <a:cxnLst/>
              <a:rect l="l" t="t" r="r" b="b"/>
              <a:pathLst>
                <a:path w="2113" h="1776" extrusionOk="0">
                  <a:moveTo>
                    <a:pt x="1218" y="0"/>
                  </a:moveTo>
                  <a:cubicBezTo>
                    <a:pt x="430" y="0"/>
                    <a:pt x="1" y="967"/>
                    <a:pt x="573" y="1504"/>
                  </a:cubicBezTo>
                  <a:cubicBezTo>
                    <a:pt x="761" y="1692"/>
                    <a:pt x="992" y="1775"/>
                    <a:pt x="1216" y="1775"/>
                  </a:cubicBezTo>
                  <a:cubicBezTo>
                    <a:pt x="1676" y="1775"/>
                    <a:pt x="2113" y="1424"/>
                    <a:pt x="2113" y="895"/>
                  </a:cubicBezTo>
                  <a:cubicBezTo>
                    <a:pt x="2113" y="394"/>
                    <a:pt x="1719" y="0"/>
                    <a:pt x="1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31"/>
          <p:cNvGrpSpPr/>
          <p:nvPr/>
        </p:nvGrpSpPr>
        <p:grpSpPr>
          <a:xfrm>
            <a:off x="7446091" y="2512465"/>
            <a:ext cx="544683" cy="511717"/>
            <a:chOff x="2952503" y="2605315"/>
            <a:chExt cx="544683" cy="511717"/>
          </a:xfrm>
        </p:grpSpPr>
        <p:sp>
          <p:nvSpPr>
            <p:cNvPr id="334" name="Google Shape;334;p31"/>
            <p:cNvSpPr/>
            <p:nvPr/>
          </p:nvSpPr>
          <p:spPr>
            <a:xfrm rot="-1960143">
              <a:off x="3267140" y="2774795"/>
              <a:ext cx="54423" cy="46409"/>
            </a:xfrm>
            <a:custGeom>
              <a:avLst/>
              <a:gdLst/>
              <a:ahLst/>
              <a:cxnLst/>
              <a:rect l="l" t="t" r="r" b="b"/>
              <a:pathLst>
                <a:path w="1433" h="1222" extrusionOk="0">
                  <a:moveTo>
                    <a:pt x="824" y="0"/>
                  </a:moveTo>
                  <a:cubicBezTo>
                    <a:pt x="287" y="0"/>
                    <a:pt x="1" y="645"/>
                    <a:pt x="395" y="1038"/>
                  </a:cubicBezTo>
                  <a:cubicBezTo>
                    <a:pt x="521" y="1165"/>
                    <a:pt x="674" y="1221"/>
                    <a:pt x="823" y="1221"/>
                  </a:cubicBezTo>
                  <a:cubicBezTo>
                    <a:pt x="1137" y="1221"/>
                    <a:pt x="1433" y="973"/>
                    <a:pt x="1433" y="609"/>
                  </a:cubicBezTo>
                  <a:cubicBezTo>
                    <a:pt x="1433" y="287"/>
                    <a:pt x="1182" y="0"/>
                    <a:pt x="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 rot="-1960143">
              <a:off x="3257330" y="2651857"/>
              <a:ext cx="40826" cy="33914"/>
            </a:xfrm>
            <a:custGeom>
              <a:avLst/>
              <a:gdLst/>
              <a:ahLst/>
              <a:cxnLst/>
              <a:rect l="l" t="t" r="r" b="b"/>
              <a:pathLst>
                <a:path w="1075" h="893" extrusionOk="0">
                  <a:moveTo>
                    <a:pt x="609" y="0"/>
                  </a:moveTo>
                  <a:cubicBezTo>
                    <a:pt x="215" y="0"/>
                    <a:pt x="0" y="501"/>
                    <a:pt x="287" y="752"/>
                  </a:cubicBezTo>
                  <a:cubicBezTo>
                    <a:pt x="384" y="849"/>
                    <a:pt x="505" y="892"/>
                    <a:pt x="624" y="892"/>
                  </a:cubicBezTo>
                  <a:cubicBezTo>
                    <a:pt x="855" y="892"/>
                    <a:pt x="1074" y="726"/>
                    <a:pt x="1074" y="465"/>
                  </a:cubicBezTo>
                  <a:cubicBezTo>
                    <a:pt x="1074" y="215"/>
                    <a:pt x="859" y="0"/>
                    <a:pt x="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 rot="-1960143">
              <a:off x="2961897" y="2617319"/>
              <a:ext cx="59815" cy="52334"/>
            </a:xfrm>
            <a:custGeom>
              <a:avLst/>
              <a:gdLst/>
              <a:ahLst/>
              <a:cxnLst/>
              <a:rect l="l" t="t" r="r" b="b"/>
              <a:pathLst>
                <a:path w="1575" h="1378" extrusionOk="0">
                  <a:moveTo>
                    <a:pt x="895" y="0"/>
                  </a:moveTo>
                  <a:cubicBezTo>
                    <a:pt x="286" y="0"/>
                    <a:pt x="0" y="752"/>
                    <a:pt x="430" y="1181"/>
                  </a:cubicBezTo>
                  <a:cubicBezTo>
                    <a:pt x="566" y="1317"/>
                    <a:pt x="730" y="1378"/>
                    <a:pt x="892" y="1378"/>
                  </a:cubicBezTo>
                  <a:cubicBezTo>
                    <a:pt x="1241" y="1378"/>
                    <a:pt x="1575" y="1096"/>
                    <a:pt x="1575" y="680"/>
                  </a:cubicBezTo>
                  <a:cubicBezTo>
                    <a:pt x="1575" y="322"/>
                    <a:pt x="1289" y="0"/>
                    <a:pt x="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 rot="-1960143">
              <a:off x="3461152" y="2873953"/>
              <a:ext cx="31294" cy="26737"/>
            </a:xfrm>
            <a:custGeom>
              <a:avLst/>
              <a:gdLst/>
              <a:ahLst/>
              <a:cxnLst/>
              <a:rect l="l" t="t" r="r" b="b"/>
              <a:pathLst>
                <a:path w="824" h="704" extrusionOk="0">
                  <a:moveTo>
                    <a:pt x="465" y="1"/>
                  </a:moveTo>
                  <a:cubicBezTo>
                    <a:pt x="179" y="1"/>
                    <a:pt x="0" y="359"/>
                    <a:pt x="215" y="609"/>
                  </a:cubicBezTo>
                  <a:cubicBezTo>
                    <a:pt x="292" y="675"/>
                    <a:pt x="379" y="704"/>
                    <a:pt x="463" y="704"/>
                  </a:cubicBezTo>
                  <a:cubicBezTo>
                    <a:pt x="652" y="704"/>
                    <a:pt x="823" y="557"/>
                    <a:pt x="823" y="359"/>
                  </a:cubicBezTo>
                  <a:cubicBezTo>
                    <a:pt x="823" y="144"/>
                    <a:pt x="680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 rot="-1960143">
              <a:off x="3047761" y="3065348"/>
              <a:ext cx="48954" cy="41776"/>
            </a:xfrm>
            <a:custGeom>
              <a:avLst/>
              <a:gdLst/>
              <a:ahLst/>
              <a:cxnLst/>
              <a:rect l="l" t="t" r="r" b="b"/>
              <a:pathLst>
                <a:path w="1289" h="1100" extrusionOk="0">
                  <a:moveTo>
                    <a:pt x="752" y="0"/>
                  </a:moveTo>
                  <a:cubicBezTo>
                    <a:pt x="251" y="0"/>
                    <a:pt x="0" y="573"/>
                    <a:pt x="358" y="931"/>
                  </a:cubicBezTo>
                  <a:cubicBezTo>
                    <a:pt x="463" y="1047"/>
                    <a:pt x="598" y="1100"/>
                    <a:pt x="732" y="1100"/>
                  </a:cubicBezTo>
                  <a:cubicBezTo>
                    <a:pt x="1012" y="1100"/>
                    <a:pt x="1289" y="875"/>
                    <a:pt x="1289" y="537"/>
                  </a:cubicBezTo>
                  <a:cubicBezTo>
                    <a:pt x="1289" y="251"/>
                    <a:pt x="1038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1"/>
          <p:cNvGrpSpPr/>
          <p:nvPr/>
        </p:nvGrpSpPr>
        <p:grpSpPr>
          <a:xfrm>
            <a:off x="5751492" y="2867052"/>
            <a:ext cx="486910" cy="247706"/>
            <a:chOff x="5099579" y="2618827"/>
            <a:chExt cx="486910" cy="247706"/>
          </a:xfrm>
        </p:grpSpPr>
        <p:sp>
          <p:nvSpPr>
            <p:cNvPr id="340" name="Google Shape;340;p31"/>
            <p:cNvSpPr/>
            <p:nvPr/>
          </p:nvSpPr>
          <p:spPr>
            <a:xfrm rot="-1960143">
              <a:off x="5206359" y="2625403"/>
              <a:ext cx="33345" cy="30648"/>
            </a:xfrm>
            <a:custGeom>
              <a:avLst/>
              <a:gdLst/>
              <a:ahLst/>
              <a:cxnLst/>
              <a:rect l="l" t="t" r="r" b="b"/>
              <a:pathLst>
                <a:path w="878" h="807" extrusionOk="0">
                  <a:moveTo>
                    <a:pt x="430" y="1"/>
                  </a:moveTo>
                  <a:cubicBezTo>
                    <a:pt x="242" y="1"/>
                    <a:pt x="54" y="117"/>
                    <a:pt x="18" y="350"/>
                  </a:cubicBezTo>
                  <a:cubicBezTo>
                    <a:pt x="0" y="654"/>
                    <a:pt x="224" y="806"/>
                    <a:pt x="443" y="806"/>
                  </a:cubicBezTo>
                  <a:cubicBezTo>
                    <a:pt x="663" y="806"/>
                    <a:pt x="877" y="654"/>
                    <a:pt x="841" y="350"/>
                  </a:cubicBezTo>
                  <a:cubicBezTo>
                    <a:pt x="806" y="117"/>
                    <a:pt x="618" y="1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 rot="-1960143">
              <a:off x="5104406" y="2632150"/>
              <a:ext cx="27230" cy="25863"/>
            </a:xfrm>
            <a:custGeom>
              <a:avLst/>
              <a:gdLst/>
              <a:ahLst/>
              <a:cxnLst/>
              <a:rect l="l" t="t" r="r" b="b"/>
              <a:pathLst>
                <a:path w="717" h="681" extrusionOk="0">
                  <a:moveTo>
                    <a:pt x="359" y="1"/>
                  </a:moveTo>
                  <a:cubicBezTo>
                    <a:pt x="180" y="1"/>
                    <a:pt x="1" y="144"/>
                    <a:pt x="1" y="358"/>
                  </a:cubicBezTo>
                  <a:cubicBezTo>
                    <a:pt x="1" y="537"/>
                    <a:pt x="180" y="681"/>
                    <a:pt x="359" y="681"/>
                  </a:cubicBezTo>
                  <a:cubicBezTo>
                    <a:pt x="537" y="681"/>
                    <a:pt x="716" y="537"/>
                    <a:pt x="716" y="358"/>
                  </a:cubicBezTo>
                  <a:cubicBezTo>
                    <a:pt x="716" y="144"/>
                    <a:pt x="537" y="1"/>
                    <a:pt x="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 rot="-1960143">
              <a:off x="5453163" y="2787190"/>
              <a:ext cx="76146" cy="63841"/>
            </a:xfrm>
            <a:custGeom>
              <a:avLst/>
              <a:gdLst/>
              <a:ahLst/>
              <a:cxnLst/>
              <a:rect l="l" t="t" r="r" b="b"/>
              <a:pathLst>
                <a:path w="2005" h="1681" extrusionOk="0">
                  <a:moveTo>
                    <a:pt x="1145" y="1"/>
                  </a:moveTo>
                  <a:cubicBezTo>
                    <a:pt x="394" y="1"/>
                    <a:pt x="0" y="896"/>
                    <a:pt x="537" y="1433"/>
                  </a:cubicBezTo>
                  <a:cubicBezTo>
                    <a:pt x="709" y="1604"/>
                    <a:pt x="921" y="1681"/>
                    <a:pt x="1130" y="1681"/>
                  </a:cubicBezTo>
                  <a:cubicBezTo>
                    <a:pt x="1574" y="1681"/>
                    <a:pt x="2005" y="1335"/>
                    <a:pt x="2005" y="824"/>
                  </a:cubicBezTo>
                  <a:cubicBezTo>
                    <a:pt x="2005" y="359"/>
                    <a:pt x="1611" y="1"/>
                    <a:pt x="1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 rot="-1960143">
              <a:off x="5520055" y="2646709"/>
              <a:ext cx="55790" cy="55790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6" y="1"/>
                  </a:moveTo>
                  <a:cubicBezTo>
                    <a:pt x="323" y="1"/>
                    <a:pt x="0" y="323"/>
                    <a:pt x="0" y="717"/>
                  </a:cubicBezTo>
                  <a:cubicBezTo>
                    <a:pt x="0" y="1146"/>
                    <a:pt x="323" y="1469"/>
                    <a:pt x="716" y="1469"/>
                  </a:cubicBezTo>
                  <a:cubicBezTo>
                    <a:pt x="1146" y="1469"/>
                    <a:pt x="1468" y="1146"/>
                    <a:pt x="1468" y="717"/>
                  </a:cubicBezTo>
                  <a:cubicBezTo>
                    <a:pt x="1468" y="323"/>
                    <a:pt x="1146" y="1"/>
                    <a:pt x="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31"/>
          <p:cNvGrpSpPr/>
          <p:nvPr/>
        </p:nvGrpSpPr>
        <p:grpSpPr>
          <a:xfrm>
            <a:off x="1260837" y="602554"/>
            <a:ext cx="417521" cy="481485"/>
            <a:chOff x="5110362" y="1552354"/>
            <a:chExt cx="417521" cy="481485"/>
          </a:xfrm>
        </p:grpSpPr>
        <p:sp>
          <p:nvSpPr>
            <p:cNvPr id="345" name="Google Shape;345;p31"/>
            <p:cNvSpPr/>
            <p:nvPr/>
          </p:nvSpPr>
          <p:spPr>
            <a:xfrm rot="-1960143">
              <a:off x="5117369" y="19403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967" h="967" extrusionOk="0">
                  <a:moveTo>
                    <a:pt x="465" y="0"/>
                  </a:moveTo>
                  <a:cubicBezTo>
                    <a:pt x="215" y="0"/>
                    <a:pt x="0" y="215"/>
                    <a:pt x="0" y="501"/>
                  </a:cubicBezTo>
                  <a:cubicBezTo>
                    <a:pt x="0" y="752"/>
                    <a:pt x="215" y="967"/>
                    <a:pt x="465" y="967"/>
                  </a:cubicBezTo>
                  <a:cubicBezTo>
                    <a:pt x="752" y="967"/>
                    <a:pt x="967" y="752"/>
                    <a:pt x="967" y="501"/>
                  </a:cubicBezTo>
                  <a:cubicBezTo>
                    <a:pt x="967" y="215"/>
                    <a:pt x="752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 rot="-1960143">
              <a:off x="5228515" y="1996018"/>
              <a:ext cx="36725" cy="30306"/>
            </a:xfrm>
            <a:custGeom>
              <a:avLst/>
              <a:gdLst/>
              <a:ahLst/>
              <a:cxnLst/>
              <a:rect l="l" t="t" r="r" b="b"/>
              <a:pathLst>
                <a:path w="967" h="798" extrusionOk="0">
                  <a:moveTo>
                    <a:pt x="537" y="1"/>
                  </a:moveTo>
                  <a:cubicBezTo>
                    <a:pt x="179" y="1"/>
                    <a:pt x="0" y="430"/>
                    <a:pt x="251" y="681"/>
                  </a:cubicBezTo>
                  <a:cubicBezTo>
                    <a:pt x="331" y="762"/>
                    <a:pt x="434" y="798"/>
                    <a:pt x="537" y="798"/>
                  </a:cubicBezTo>
                  <a:cubicBezTo>
                    <a:pt x="753" y="798"/>
                    <a:pt x="967" y="637"/>
                    <a:pt x="967" y="395"/>
                  </a:cubicBezTo>
                  <a:cubicBezTo>
                    <a:pt x="967" y="180"/>
                    <a:pt x="752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 rot="-1960143">
              <a:off x="5466322" y="1684105"/>
              <a:ext cx="51688" cy="51726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81" y="1"/>
                  </a:moveTo>
                  <a:cubicBezTo>
                    <a:pt x="323" y="1"/>
                    <a:pt x="1" y="323"/>
                    <a:pt x="1" y="681"/>
                  </a:cubicBezTo>
                  <a:cubicBezTo>
                    <a:pt x="1" y="1075"/>
                    <a:pt x="323" y="1361"/>
                    <a:pt x="681" y="1361"/>
                  </a:cubicBezTo>
                  <a:cubicBezTo>
                    <a:pt x="1075" y="1361"/>
                    <a:pt x="1361" y="1075"/>
                    <a:pt x="1361" y="681"/>
                  </a:cubicBezTo>
                  <a:cubicBezTo>
                    <a:pt x="1361" y="323"/>
                    <a:pt x="1075" y="1"/>
                    <a:pt x="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 rot="-1960143">
              <a:off x="5372448" y="1563513"/>
              <a:ext cx="58486" cy="58486"/>
            </a:xfrm>
            <a:custGeom>
              <a:avLst/>
              <a:gdLst/>
              <a:ahLst/>
              <a:cxnLst/>
              <a:rect l="l" t="t" r="r" b="b"/>
              <a:pathLst>
                <a:path w="1540" h="1540" extrusionOk="0">
                  <a:moveTo>
                    <a:pt x="788" y="1"/>
                  </a:moveTo>
                  <a:cubicBezTo>
                    <a:pt x="358" y="1"/>
                    <a:pt x="0" y="359"/>
                    <a:pt x="0" y="788"/>
                  </a:cubicBezTo>
                  <a:cubicBezTo>
                    <a:pt x="0" y="1182"/>
                    <a:pt x="358" y="1540"/>
                    <a:pt x="788" y="1540"/>
                  </a:cubicBezTo>
                  <a:cubicBezTo>
                    <a:pt x="1217" y="1540"/>
                    <a:pt x="1539" y="1182"/>
                    <a:pt x="1539" y="788"/>
                  </a:cubicBezTo>
                  <a:cubicBezTo>
                    <a:pt x="1539" y="359"/>
                    <a:pt x="1217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1923294" y="4420437"/>
            <a:ext cx="482292" cy="376131"/>
            <a:chOff x="3198944" y="1721925"/>
            <a:chExt cx="482292" cy="376131"/>
          </a:xfrm>
        </p:grpSpPr>
        <p:sp>
          <p:nvSpPr>
            <p:cNvPr id="350" name="Google Shape;350;p31"/>
            <p:cNvSpPr/>
            <p:nvPr/>
          </p:nvSpPr>
          <p:spPr>
            <a:xfrm rot="-1960143">
              <a:off x="3640715" y="1888214"/>
              <a:ext cx="34028" cy="34028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30" y="0"/>
                  </a:moveTo>
                  <a:cubicBezTo>
                    <a:pt x="179" y="0"/>
                    <a:pt x="0" y="179"/>
                    <a:pt x="0" y="430"/>
                  </a:cubicBezTo>
                  <a:cubicBezTo>
                    <a:pt x="0" y="680"/>
                    <a:pt x="179" y="895"/>
                    <a:pt x="430" y="895"/>
                  </a:cubicBezTo>
                  <a:cubicBezTo>
                    <a:pt x="680" y="895"/>
                    <a:pt x="895" y="680"/>
                    <a:pt x="895" y="430"/>
                  </a:cubicBezTo>
                  <a:cubicBezTo>
                    <a:pt x="895" y="179"/>
                    <a:pt x="680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 rot="-1960143">
              <a:off x="3562476" y="1728417"/>
              <a:ext cx="34028" cy="34028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66" y="1"/>
                  </a:moveTo>
                  <a:cubicBezTo>
                    <a:pt x="215" y="1"/>
                    <a:pt x="0" y="216"/>
                    <a:pt x="0" y="430"/>
                  </a:cubicBezTo>
                  <a:cubicBezTo>
                    <a:pt x="0" y="681"/>
                    <a:pt x="215" y="896"/>
                    <a:pt x="466" y="896"/>
                  </a:cubicBezTo>
                  <a:cubicBezTo>
                    <a:pt x="716" y="896"/>
                    <a:pt x="895" y="681"/>
                    <a:pt x="895" y="430"/>
                  </a:cubicBezTo>
                  <a:cubicBezTo>
                    <a:pt x="895" y="216"/>
                    <a:pt x="716" y="1"/>
                    <a:pt x="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 rot="-1960143">
              <a:off x="3208057" y="2034652"/>
              <a:ext cx="59853" cy="51308"/>
            </a:xfrm>
            <a:custGeom>
              <a:avLst/>
              <a:gdLst/>
              <a:ahLst/>
              <a:cxnLst/>
              <a:rect l="l" t="t" r="r" b="b"/>
              <a:pathLst>
                <a:path w="1576" h="1351" extrusionOk="0">
                  <a:moveTo>
                    <a:pt x="895" y="0"/>
                  </a:moveTo>
                  <a:cubicBezTo>
                    <a:pt x="287" y="0"/>
                    <a:pt x="0" y="716"/>
                    <a:pt x="430" y="1145"/>
                  </a:cubicBezTo>
                  <a:cubicBezTo>
                    <a:pt x="560" y="1287"/>
                    <a:pt x="729" y="1351"/>
                    <a:pt x="897" y="1351"/>
                  </a:cubicBezTo>
                  <a:cubicBezTo>
                    <a:pt x="1238" y="1351"/>
                    <a:pt x="1575" y="1088"/>
                    <a:pt x="1575" y="680"/>
                  </a:cubicBezTo>
                  <a:cubicBezTo>
                    <a:pt x="1575" y="286"/>
                    <a:pt x="1253" y="0"/>
                    <a:pt x="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 rot="-1960143">
              <a:off x="3378777" y="1928443"/>
              <a:ext cx="48992" cy="48954"/>
            </a:xfrm>
            <a:custGeom>
              <a:avLst/>
              <a:gdLst/>
              <a:ahLst/>
              <a:cxnLst/>
              <a:rect l="l" t="t" r="r" b="b"/>
              <a:pathLst>
                <a:path w="1290" h="1289" extrusionOk="0">
                  <a:moveTo>
                    <a:pt x="645" y="0"/>
                  </a:moveTo>
                  <a:cubicBezTo>
                    <a:pt x="287" y="0"/>
                    <a:pt x="1" y="286"/>
                    <a:pt x="1" y="644"/>
                  </a:cubicBezTo>
                  <a:cubicBezTo>
                    <a:pt x="1" y="1002"/>
                    <a:pt x="287" y="1289"/>
                    <a:pt x="645" y="1289"/>
                  </a:cubicBezTo>
                  <a:cubicBezTo>
                    <a:pt x="1003" y="1289"/>
                    <a:pt x="1289" y="1002"/>
                    <a:pt x="1289" y="644"/>
                  </a:cubicBezTo>
                  <a:cubicBezTo>
                    <a:pt x="1289" y="286"/>
                    <a:pt x="1003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31"/>
          <p:cNvGrpSpPr/>
          <p:nvPr/>
        </p:nvGrpSpPr>
        <p:grpSpPr>
          <a:xfrm>
            <a:off x="7895055" y="885386"/>
            <a:ext cx="258153" cy="337608"/>
            <a:chOff x="3969305" y="3447586"/>
            <a:chExt cx="258153" cy="337608"/>
          </a:xfrm>
        </p:grpSpPr>
        <p:sp>
          <p:nvSpPr>
            <p:cNvPr id="355" name="Google Shape;355;p31"/>
            <p:cNvSpPr/>
            <p:nvPr/>
          </p:nvSpPr>
          <p:spPr>
            <a:xfrm rot="-1960143">
              <a:off x="3993360" y="3467515"/>
              <a:ext cx="99275" cy="86780"/>
            </a:xfrm>
            <a:custGeom>
              <a:avLst/>
              <a:gdLst/>
              <a:ahLst/>
              <a:cxnLst/>
              <a:rect l="l" t="t" r="r" b="b"/>
              <a:pathLst>
                <a:path w="2614" h="2285" extrusionOk="0">
                  <a:moveTo>
                    <a:pt x="1293" y="1"/>
                  </a:moveTo>
                  <a:cubicBezTo>
                    <a:pt x="1150" y="1"/>
                    <a:pt x="1004" y="25"/>
                    <a:pt x="859" y="76"/>
                  </a:cubicBezTo>
                  <a:cubicBezTo>
                    <a:pt x="286" y="327"/>
                    <a:pt x="0" y="1007"/>
                    <a:pt x="251" y="1580"/>
                  </a:cubicBezTo>
                  <a:cubicBezTo>
                    <a:pt x="436" y="2030"/>
                    <a:pt x="857" y="2284"/>
                    <a:pt x="1296" y="2284"/>
                  </a:cubicBezTo>
                  <a:cubicBezTo>
                    <a:pt x="1449" y="2284"/>
                    <a:pt x="1605" y="2253"/>
                    <a:pt x="1754" y="2188"/>
                  </a:cubicBezTo>
                  <a:cubicBezTo>
                    <a:pt x="2327" y="1973"/>
                    <a:pt x="2613" y="1293"/>
                    <a:pt x="2363" y="721"/>
                  </a:cubicBezTo>
                  <a:cubicBezTo>
                    <a:pt x="2171" y="256"/>
                    <a:pt x="1751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 rot="-1960143">
              <a:off x="3977606" y="3606278"/>
              <a:ext cx="43561" cy="43523"/>
            </a:xfrm>
            <a:custGeom>
              <a:avLst/>
              <a:gdLst/>
              <a:ahLst/>
              <a:cxnLst/>
              <a:rect l="l" t="t" r="r" b="b"/>
              <a:pathLst>
                <a:path w="1147" h="1146" extrusionOk="0">
                  <a:moveTo>
                    <a:pt x="574" y="0"/>
                  </a:moveTo>
                  <a:cubicBezTo>
                    <a:pt x="252" y="0"/>
                    <a:pt x="1" y="251"/>
                    <a:pt x="1" y="573"/>
                  </a:cubicBezTo>
                  <a:cubicBezTo>
                    <a:pt x="1" y="895"/>
                    <a:pt x="252" y="1146"/>
                    <a:pt x="574" y="1146"/>
                  </a:cubicBezTo>
                  <a:cubicBezTo>
                    <a:pt x="896" y="1146"/>
                    <a:pt x="1146" y="895"/>
                    <a:pt x="1146" y="573"/>
                  </a:cubicBezTo>
                  <a:cubicBezTo>
                    <a:pt x="1146" y="251"/>
                    <a:pt x="896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 rot="-1960143">
              <a:off x="4022821" y="3708732"/>
              <a:ext cx="72082" cy="61904"/>
            </a:xfrm>
            <a:custGeom>
              <a:avLst/>
              <a:gdLst/>
              <a:ahLst/>
              <a:cxnLst/>
              <a:rect l="l" t="t" r="r" b="b"/>
              <a:pathLst>
                <a:path w="1898" h="1630" extrusionOk="0">
                  <a:moveTo>
                    <a:pt x="1110" y="0"/>
                  </a:moveTo>
                  <a:cubicBezTo>
                    <a:pt x="394" y="0"/>
                    <a:pt x="1" y="859"/>
                    <a:pt x="538" y="1396"/>
                  </a:cubicBezTo>
                  <a:cubicBezTo>
                    <a:pt x="699" y="1558"/>
                    <a:pt x="897" y="1630"/>
                    <a:pt x="1092" y="1630"/>
                  </a:cubicBezTo>
                  <a:cubicBezTo>
                    <a:pt x="1503" y="1630"/>
                    <a:pt x="1898" y="1309"/>
                    <a:pt x="1898" y="824"/>
                  </a:cubicBezTo>
                  <a:cubicBezTo>
                    <a:pt x="1898" y="358"/>
                    <a:pt x="1540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 rot="-1960143">
              <a:off x="4150970" y="3627744"/>
              <a:ext cx="66651" cy="55980"/>
            </a:xfrm>
            <a:custGeom>
              <a:avLst/>
              <a:gdLst/>
              <a:ahLst/>
              <a:cxnLst/>
              <a:rect l="l" t="t" r="r" b="b"/>
              <a:pathLst>
                <a:path w="1755" h="1474" extrusionOk="0">
                  <a:moveTo>
                    <a:pt x="1003" y="0"/>
                  </a:moveTo>
                  <a:cubicBezTo>
                    <a:pt x="358" y="0"/>
                    <a:pt x="1" y="788"/>
                    <a:pt x="466" y="1253"/>
                  </a:cubicBezTo>
                  <a:cubicBezTo>
                    <a:pt x="618" y="1405"/>
                    <a:pt x="809" y="1473"/>
                    <a:pt x="996" y="1473"/>
                  </a:cubicBezTo>
                  <a:cubicBezTo>
                    <a:pt x="1382" y="1473"/>
                    <a:pt x="1754" y="1186"/>
                    <a:pt x="1754" y="752"/>
                  </a:cubicBezTo>
                  <a:cubicBezTo>
                    <a:pt x="1754" y="323"/>
                    <a:pt x="1397" y="0"/>
                    <a:pt x="1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FCB6E384-300D-7EC8-952D-A3471216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926" y="1050240"/>
            <a:ext cx="3325660" cy="3325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9F7370E-CC1E-525D-9891-70BBD106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51" y="59370"/>
            <a:ext cx="7138898" cy="50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66E4F65-B683-3B9C-9BE7-7C9897551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35" y="0"/>
            <a:ext cx="7130065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7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p60"/>
          <p:cNvSpPr txBox="1">
            <a:spLocks noGrp="1"/>
          </p:cNvSpPr>
          <p:nvPr>
            <p:ph type="ctrTitle" idx="4294967295"/>
          </p:nvPr>
        </p:nvSpPr>
        <p:spPr>
          <a:xfrm>
            <a:off x="1476460" y="1051420"/>
            <a:ext cx="4079875" cy="83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solidFill>
                  <a:schemeClr val="tx2"/>
                </a:solidFill>
                <a:latin typeface="Alasassy Caps" pitchFamily="2" charset="0"/>
                <a:ea typeface="Alasassy Caps" pitchFamily="2" charset="0"/>
              </a:rPr>
              <a:t>Obrigado</a:t>
            </a:r>
            <a:r>
              <a:rPr lang="en" sz="5400" dirty="0">
                <a:solidFill>
                  <a:schemeClr val="tx2"/>
                </a:solidFill>
                <a:latin typeface="Alasassy Caps" pitchFamily="2" charset="0"/>
                <a:ea typeface="Alasassy Caps" pitchFamily="2" charset="0"/>
              </a:rPr>
              <a:t>!</a:t>
            </a:r>
            <a:endParaRPr sz="5400" dirty="0">
              <a:solidFill>
                <a:schemeClr val="tx2"/>
              </a:solidFill>
              <a:latin typeface="Alasassy Caps" pitchFamily="2" charset="0"/>
              <a:ea typeface="Alasassy Caps" pitchFamily="2" charset="0"/>
            </a:endParaRPr>
          </a:p>
        </p:txBody>
      </p:sp>
      <p:sp>
        <p:nvSpPr>
          <p:cNvPr id="3105" name="Google Shape;3105;p60"/>
          <p:cNvSpPr txBox="1">
            <a:spLocks noGrp="1"/>
          </p:cNvSpPr>
          <p:nvPr>
            <p:ph type="subTitle" idx="4294967295"/>
          </p:nvPr>
        </p:nvSpPr>
        <p:spPr>
          <a:xfrm>
            <a:off x="1245109" y="2075844"/>
            <a:ext cx="3467100" cy="1190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Alguma pergunta</a:t>
            </a:r>
            <a:r>
              <a:rPr lang="en" sz="1800" dirty="0"/>
              <a:t>?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16" name="Google Shape;3116;p60"/>
          <p:cNvGrpSpPr/>
          <p:nvPr/>
        </p:nvGrpSpPr>
        <p:grpSpPr>
          <a:xfrm rot="1325111">
            <a:off x="6245400" y="1612915"/>
            <a:ext cx="1373287" cy="1645354"/>
            <a:chOff x="771800" y="1920500"/>
            <a:chExt cx="1545450" cy="1851625"/>
          </a:xfrm>
        </p:grpSpPr>
        <p:sp>
          <p:nvSpPr>
            <p:cNvPr id="3117" name="Google Shape;3117;p60"/>
            <p:cNvSpPr/>
            <p:nvPr/>
          </p:nvSpPr>
          <p:spPr>
            <a:xfrm>
              <a:off x="940575" y="3366400"/>
              <a:ext cx="90600" cy="231450"/>
            </a:xfrm>
            <a:custGeom>
              <a:avLst/>
              <a:gdLst/>
              <a:ahLst/>
              <a:cxnLst/>
              <a:rect l="l" t="t" r="r" b="b"/>
              <a:pathLst>
                <a:path w="3624" h="9258" extrusionOk="0">
                  <a:moveTo>
                    <a:pt x="460" y="1"/>
                  </a:moveTo>
                  <a:cubicBezTo>
                    <a:pt x="369" y="1"/>
                    <a:pt x="274" y="70"/>
                    <a:pt x="274" y="191"/>
                  </a:cubicBezTo>
                  <a:cubicBezTo>
                    <a:pt x="1" y="3430"/>
                    <a:pt x="703" y="7021"/>
                    <a:pt x="3240" y="9206"/>
                  </a:cubicBezTo>
                  <a:cubicBezTo>
                    <a:pt x="3285" y="9243"/>
                    <a:pt x="3333" y="9258"/>
                    <a:pt x="3377" y="9258"/>
                  </a:cubicBezTo>
                  <a:cubicBezTo>
                    <a:pt x="3521" y="9258"/>
                    <a:pt x="3624" y="9092"/>
                    <a:pt x="3474" y="8972"/>
                  </a:cubicBezTo>
                  <a:cubicBezTo>
                    <a:pt x="898" y="6553"/>
                    <a:pt x="1094" y="3391"/>
                    <a:pt x="625" y="191"/>
                  </a:cubicBezTo>
                  <a:cubicBezTo>
                    <a:pt x="625" y="60"/>
                    <a:pt x="544" y="1"/>
                    <a:pt x="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0"/>
            <p:cNvSpPr/>
            <p:nvPr/>
          </p:nvSpPr>
          <p:spPr>
            <a:xfrm>
              <a:off x="857650" y="2939075"/>
              <a:ext cx="243950" cy="754075"/>
            </a:xfrm>
            <a:custGeom>
              <a:avLst/>
              <a:gdLst/>
              <a:ahLst/>
              <a:cxnLst/>
              <a:rect l="l" t="t" r="r" b="b"/>
              <a:pathLst>
                <a:path w="9758" h="30163" extrusionOk="0">
                  <a:moveTo>
                    <a:pt x="3354" y="0"/>
                  </a:moveTo>
                  <a:cubicBezTo>
                    <a:pt x="3309" y="0"/>
                    <a:pt x="3266" y="22"/>
                    <a:pt x="3240" y="74"/>
                  </a:cubicBezTo>
                  <a:cubicBezTo>
                    <a:pt x="742" y="5889"/>
                    <a:pt x="1" y="13148"/>
                    <a:pt x="664" y="19392"/>
                  </a:cubicBezTo>
                  <a:cubicBezTo>
                    <a:pt x="1249" y="24465"/>
                    <a:pt x="3903" y="29890"/>
                    <a:pt x="9601" y="30163"/>
                  </a:cubicBezTo>
                  <a:cubicBezTo>
                    <a:pt x="9757" y="30163"/>
                    <a:pt x="9757" y="29968"/>
                    <a:pt x="9601" y="29929"/>
                  </a:cubicBezTo>
                  <a:cubicBezTo>
                    <a:pt x="2772" y="29460"/>
                    <a:pt x="1093" y="21655"/>
                    <a:pt x="1054" y="16153"/>
                  </a:cubicBezTo>
                  <a:cubicBezTo>
                    <a:pt x="1015" y="10611"/>
                    <a:pt x="2225" y="5498"/>
                    <a:pt x="3513" y="191"/>
                  </a:cubicBezTo>
                  <a:cubicBezTo>
                    <a:pt x="3539" y="87"/>
                    <a:pt x="3444" y="0"/>
                    <a:pt x="3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0"/>
            <p:cNvSpPr/>
            <p:nvPr/>
          </p:nvSpPr>
          <p:spPr>
            <a:xfrm>
              <a:off x="1343825" y="2592925"/>
              <a:ext cx="121675" cy="18325"/>
            </a:xfrm>
            <a:custGeom>
              <a:avLst/>
              <a:gdLst/>
              <a:ahLst/>
              <a:cxnLst/>
              <a:rect l="l" t="t" r="r" b="b"/>
              <a:pathLst>
                <a:path w="4867" h="733" extrusionOk="0">
                  <a:moveTo>
                    <a:pt x="3167" y="0"/>
                  </a:moveTo>
                  <a:cubicBezTo>
                    <a:pt x="2161" y="0"/>
                    <a:pt x="1120" y="209"/>
                    <a:pt x="184" y="417"/>
                  </a:cubicBezTo>
                  <a:cubicBezTo>
                    <a:pt x="0" y="453"/>
                    <a:pt x="59" y="732"/>
                    <a:pt x="229" y="732"/>
                  </a:cubicBezTo>
                  <a:cubicBezTo>
                    <a:pt x="239" y="732"/>
                    <a:pt x="250" y="731"/>
                    <a:pt x="262" y="729"/>
                  </a:cubicBezTo>
                  <a:cubicBezTo>
                    <a:pt x="1003" y="573"/>
                    <a:pt x="1725" y="544"/>
                    <a:pt x="2442" y="544"/>
                  </a:cubicBezTo>
                  <a:cubicBezTo>
                    <a:pt x="2873" y="544"/>
                    <a:pt x="3301" y="554"/>
                    <a:pt x="3731" y="554"/>
                  </a:cubicBezTo>
                  <a:cubicBezTo>
                    <a:pt x="4018" y="554"/>
                    <a:pt x="4305" y="549"/>
                    <a:pt x="4594" y="534"/>
                  </a:cubicBezTo>
                  <a:cubicBezTo>
                    <a:pt x="4828" y="534"/>
                    <a:pt x="4867" y="222"/>
                    <a:pt x="4633" y="183"/>
                  </a:cubicBezTo>
                  <a:cubicBezTo>
                    <a:pt x="4165" y="52"/>
                    <a:pt x="3670" y="0"/>
                    <a:pt x="3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0"/>
            <p:cNvSpPr/>
            <p:nvPr/>
          </p:nvSpPr>
          <p:spPr>
            <a:xfrm>
              <a:off x="1247750" y="2540875"/>
              <a:ext cx="259725" cy="57225"/>
            </a:xfrm>
            <a:custGeom>
              <a:avLst/>
              <a:gdLst/>
              <a:ahLst/>
              <a:cxnLst/>
              <a:rect l="l" t="t" r="r" b="b"/>
              <a:pathLst>
                <a:path w="10389" h="2289" extrusionOk="0">
                  <a:moveTo>
                    <a:pt x="7229" y="0"/>
                  </a:moveTo>
                  <a:cubicBezTo>
                    <a:pt x="4791" y="0"/>
                    <a:pt x="2301" y="781"/>
                    <a:pt x="202" y="1913"/>
                  </a:cubicBezTo>
                  <a:cubicBezTo>
                    <a:pt x="1" y="2014"/>
                    <a:pt x="117" y="2288"/>
                    <a:pt x="303" y="2288"/>
                  </a:cubicBezTo>
                  <a:cubicBezTo>
                    <a:pt x="333" y="2288"/>
                    <a:pt x="365" y="2281"/>
                    <a:pt x="397" y="2265"/>
                  </a:cubicBezTo>
                  <a:cubicBezTo>
                    <a:pt x="2780" y="1030"/>
                    <a:pt x="5036" y="662"/>
                    <a:pt x="7460" y="662"/>
                  </a:cubicBezTo>
                  <a:cubicBezTo>
                    <a:pt x="8331" y="662"/>
                    <a:pt x="9225" y="709"/>
                    <a:pt x="10154" y="782"/>
                  </a:cubicBezTo>
                  <a:cubicBezTo>
                    <a:pt x="10388" y="782"/>
                    <a:pt x="10388" y="469"/>
                    <a:pt x="10193" y="430"/>
                  </a:cubicBezTo>
                  <a:cubicBezTo>
                    <a:pt x="9235" y="134"/>
                    <a:pt x="8236" y="0"/>
                    <a:pt x="7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0"/>
            <p:cNvSpPr/>
            <p:nvPr/>
          </p:nvSpPr>
          <p:spPr>
            <a:xfrm>
              <a:off x="1589775" y="2643075"/>
              <a:ext cx="66600" cy="147350"/>
            </a:xfrm>
            <a:custGeom>
              <a:avLst/>
              <a:gdLst/>
              <a:ahLst/>
              <a:cxnLst/>
              <a:rect l="l" t="t" r="r" b="b"/>
              <a:pathLst>
                <a:path w="2664" h="5894" extrusionOk="0">
                  <a:moveTo>
                    <a:pt x="2550" y="0"/>
                  </a:moveTo>
                  <a:cubicBezTo>
                    <a:pt x="2539" y="0"/>
                    <a:pt x="2529" y="4"/>
                    <a:pt x="2522" y="11"/>
                  </a:cubicBezTo>
                  <a:cubicBezTo>
                    <a:pt x="1234" y="1728"/>
                    <a:pt x="376" y="3679"/>
                    <a:pt x="24" y="5748"/>
                  </a:cubicBezTo>
                  <a:cubicBezTo>
                    <a:pt x="1" y="5842"/>
                    <a:pt x="77" y="5894"/>
                    <a:pt x="150" y="5894"/>
                  </a:cubicBezTo>
                  <a:cubicBezTo>
                    <a:pt x="197" y="5894"/>
                    <a:pt x="243" y="5872"/>
                    <a:pt x="259" y="5826"/>
                  </a:cubicBezTo>
                  <a:cubicBezTo>
                    <a:pt x="727" y="3796"/>
                    <a:pt x="1546" y="1884"/>
                    <a:pt x="2600" y="128"/>
                  </a:cubicBezTo>
                  <a:cubicBezTo>
                    <a:pt x="2664" y="64"/>
                    <a:pt x="2597" y="0"/>
                    <a:pt x="2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0"/>
            <p:cNvSpPr/>
            <p:nvPr/>
          </p:nvSpPr>
          <p:spPr>
            <a:xfrm>
              <a:off x="1592225" y="2794375"/>
              <a:ext cx="307450" cy="299125"/>
            </a:xfrm>
            <a:custGeom>
              <a:avLst/>
              <a:gdLst/>
              <a:ahLst/>
              <a:cxnLst/>
              <a:rect l="l" t="t" r="r" b="b"/>
              <a:pathLst>
                <a:path w="12298" h="11965" extrusionOk="0">
                  <a:moveTo>
                    <a:pt x="12148" y="1"/>
                  </a:moveTo>
                  <a:cubicBezTo>
                    <a:pt x="12101" y="1"/>
                    <a:pt x="12054" y="26"/>
                    <a:pt x="12024" y="86"/>
                  </a:cubicBezTo>
                  <a:cubicBezTo>
                    <a:pt x="11088" y="2505"/>
                    <a:pt x="10815" y="5198"/>
                    <a:pt x="9605" y="7540"/>
                  </a:cubicBezTo>
                  <a:cubicBezTo>
                    <a:pt x="8451" y="9747"/>
                    <a:pt x="6136" y="11519"/>
                    <a:pt x="3853" y="11519"/>
                  </a:cubicBezTo>
                  <a:cubicBezTo>
                    <a:pt x="2583" y="11519"/>
                    <a:pt x="1323" y="10972"/>
                    <a:pt x="278" y="9647"/>
                  </a:cubicBezTo>
                  <a:cubicBezTo>
                    <a:pt x="242" y="9600"/>
                    <a:pt x="200" y="9582"/>
                    <a:pt x="161" y="9582"/>
                  </a:cubicBezTo>
                  <a:cubicBezTo>
                    <a:pt x="71" y="9582"/>
                    <a:pt x="1" y="9683"/>
                    <a:pt x="82" y="9764"/>
                  </a:cubicBezTo>
                  <a:cubicBezTo>
                    <a:pt x="1131" y="11249"/>
                    <a:pt x="2607" y="11964"/>
                    <a:pt x="4148" y="11964"/>
                  </a:cubicBezTo>
                  <a:cubicBezTo>
                    <a:pt x="5361" y="11964"/>
                    <a:pt x="6614" y="11521"/>
                    <a:pt x="7732" y="10662"/>
                  </a:cubicBezTo>
                  <a:cubicBezTo>
                    <a:pt x="10854" y="8320"/>
                    <a:pt x="11673" y="3793"/>
                    <a:pt x="12298" y="164"/>
                  </a:cubicBezTo>
                  <a:cubicBezTo>
                    <a:pt x="12298" y="67"/>
                    <a:pt x="12223" y="1"/>
                    <a:pt x="12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0"/>
            <p:cNvSpPr/>
            <p:nvPr/>
          </p:nvSpPr>
          <p:spPr>
            <a:xfrm>
              <a:off x="1385850" y="3217950"/>
              <a:ext cx="391400" cy="315725"/>
            </a:xfrm>
            <a:custGeom>
              <a:avLst/>
              <a:gdLst/>
              <a:ahLst/>
              <a:cxnLst/>
              <a:rect l="l" t="t" r="r" b="b"/>
              <a:pathLst>
                <a:path w="15656" h="12629" extrusionOk="0">
                  <a:moveTo>
                    <a:pt x="15424" y="0"/>
                  </a:moveTo>
                  <a:cubicBezTo>
                    <a:pt x="15387" y="0"/>
                    <a:pt x="15352" y="13"/>
                    <a:pt x="15323" y="41"/>
                  </a:cubicBezTo>
                  <a:cubicBezTo>
                    <a:pt x="10835" y="4763"/>
                    <a:pt x="5254" y="8432"/>
                    <a:pt x="64" y="12412"/>
                  </a:cubicBezTo>
                  <a:cubicBezTo>
                    <a:pt x="0" y="12508"/>
                    <a:pt x="66" y="12629"/>
                    <a:pt x="156" y="12629"/>
                  </a:cubicBezTo>
                  <a:cubicBezTo>
                    <a:pt x="176" y="12629"/>
                    <a:pt x="198" y="12622"/>
                    <a:pt x="220" y="12608"/>
                  </a:cubicBezTo>
                  <a:cubicBezTo>
                    <a:pt x="3225" y="10500"/>
                    <a:pt x="6230" y="8432"/>
                    <a:pt x="9196" y="6246"/>
                  </a:cubicBezTo>
                  <a:cubicBezTo>
                    <a:pt x="11538" y="4490"/>
                    <a:pt x="13918" y="2656"/>
                    <a:pt x="15596" y="236"/>
                  </a:cubicBezTo>
                  <a:cubicBezTo>
                    <a:pt x="15655" y="118"/>
                    <a:pt x="15536" y="0"/>
                    <a:pt x="15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0"/>
            <p:cNvSpPr/>
            <p:nvPr/>
          </p:nvSpPr>
          <p:spPr>
            <a:xfrm>
              <a:off x="2128625" y="2571400"/>
              <a:ext cx="113500" cy="286825"/>
            </a:xfrm>
            <a:custGeom>
              <a:avLst/>
              <a:gdLst/>
              <a:ahLst/>
              <a:cxnLst/>
              <a:rect l="l" t="t" r="r" b="b"/>
              <a:pathLst>
                <a:path w="4540" h="11473" extrusionOk="0">
                  <a:moveTo>
                    <a:pt x="244" y="0"/>
                  </a:moveTo>
                  <a:cubicBezTo>
                    <a:pt x="113" y="0"/>
                    <a:pt x="0" y="205"/>
                    <a:pt x="130" y="302"/>
                  </a:cubicBezTo>
                  <a:cubicBezTo>
                    <a:pt x="4228" y="3307"/>
                    <a:pt x="2003" y="7717"/>
                    <a:pt x="247" y="11268"/>
                  </a:cubicBezTo>
                  <a:cubicBezTo>
                    <a:pt x="219" y="11380"/>
                    <a:pt x="311" y="11472"/>
                    <a:pt x="395" y="11472"/>
                  </a:cubicBezTo>
                  <a:cubicBezTo>
                    <a:pt x="427" y="11472"/>
                    <a:pt x="459" y="11458"/>
                    <a:pt x="481" y="11424"/>
                  </a:cubicBezTo>
                  <a:cubicBezTo>
                    <a:pt x="2940" y="7873"/>
                    <a:pt x="4540" y="2917"/>
                    <a:pt x="325" y="29"/>
                  </a:cubicBezTo>
                  <a:cubicBezTo>
                    <a:pt x="298" y="9"/>
                    <a:pt x="271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0"/>
            <p:cNvSpPr/>
            <p:nvPr/>
          </p:nvSpPr>
          <p:spPr>
            <a:xfrm>
              <a:off x="771800" y="1920500"/>
              <a:ext cx="1545450" cy="1851625"/>
            </a:xfrm>
            <a:custGeom>
              <a:avLst/>
              <a:gdLst/>
              <a:ahLst/>
              <a:cxnLst/>
              <a:rect l="l" t="t" r="r" b="b"/>
              <a:pathLst>
                <a:path w="61818" h="74065" extrusionOk="0">
                  <a:moveTo>
                    <a:pt x="45631" y="1028"/>
                  </a:moveTo>
                  <a:cubicBezTo>
                    <a:pt x="46789" y="1028"/>
                    <a:pt x="47883" y="1881"/>
                    <a:pt x="47964" y="3196"/>
                  </a:cubicBezTo>
                  <a:cubicBezTo>
                    <a:pt x="48042" y="3781"/>
                    <a:pt x="48042" y="4366"/>
                    <a:pt x="48159" y="4952"/>
                  </a:cubicBezTo>
                  <a:cubicBezTo>
                    <a:pt x="48175" y="5083"/>
                    <a:pt x="48267" y="5138"/>
                    <a:pt x="48368" y="5138"/>
                  </a:cubicBezTo>
                  <a:cubicBezTo>
                    <a:pt x="48508" y="5138"/>
                    <a:pt x="48666" y="5032"/>
                    <a:pt x="48666" y="4874"/>
                  </a:cubicBezTo>
                  <a:cubicBezTo>
                    <a:pt x="49216" y="4287"/>
                    <a:pt x="49835" y="3735"/>
                    <a:pt x="50652" y="3735"/>
                  </a:cubicBezTo>
                  <a:cubicBezTo>
                    <a:pt x="50705" y="3735"/>
                    <a:pt x="50758" y="3737"/>
                    <a:pt x="50812" y="3742"/>
                  </a:cubicBezTo>
                  <a:cubicBezTo>
                    <a:pt x="51593" y="3781"/>
                    <a:pt x="52139" y="4483"/>
                    <a:pt x="52061" y="5225"/>
                  </a:cubicBezTo>
                  <a:cubicBezTo>
                    <a:pt x="52100" y="6825"/>
                    <a:pt x="50695" y="7371"/>
                    <a:pt x="49720" y="8269"/>
                  </a:cubicBezTo>
                  <a:cubicBezTo>
                    <a:pt x="49720" y="8308"/>
                    <a:pt x="49681" y="8347"/>
                    <a:pt x="49681" y="8386"/>
                  </a:cubicBezTo>
                  <a:cubicBezTo>
                    <a:pt x="48432" y="9284"/>
                    <a:pt x="48003" y="10493"/>
                    <a:pt x="47573" y="12211"/>
                  </a:cubicBezTo>
                  <a:cubicBezTo>
                    <a:pt x="47027" y="14552"/>
                    <a:pt x="46246" y="17011"/>
                    <a:pt x="46129" y="19469"/>
                  </a:cubicBezTo>
                  <a:cubicBezTo>
                    <a:pt x="46129" y="19469"/>
                    <a:pt x="46090" y="19508"/>
                    <a:pt x="46090" y="19508"/>
                  </a:cubicBezTo>
                  <a:cubicBezTo>
                    <a:pt x="45661" y="19040"/>
                    <a:pt x="45076" y="18728"/>
                    <a:pt x="44412" y="18650"/>
                  </a:cubicBezTo>
                  <a:cubicBezTo>
                    <a:pt x="44289" y="18641"/>
                    <a:pt x="44167" y="18636"/>
                    <a:pt x="44044" y="18636"/>
                  </a:cubicBezTo>
                  <a:cubicBezTo>
                    <a:pt x="43622" y="18636"/>
                    <a:pt x="43205" y="18694"/>
                    <a:pt x="42812" y="18845"/>
                  </a:cubicBezTo>
                  <a:cubicBezTo>
                    <a:pt x="42146" y="19045"/>
                    <a:pt x="41479" y="19558"/>
                    <a:pt x="40789" y="19558"/>
                  </a:cubicBezTo>
                  <a:cubicBezTo>
                    <a:pt x="40670" y="19558"/>
                    <a:pt x="40551" y="19543"/>
                    <a:pt x="40432" y="19508"/>
                  </a:cubicBezTo>
                  <a:cubicBezTo>
                    <a:pt x="41680" y="16738"/>
                    <a:pt x="42656" y="13850"/>
                    <a:pt x="43398" y="10923"/>
                  </a:cubicBezTo>
                  <a:lnTo>
                    <a:pt x="43437" y="10923"/>
                  </a:lnTo>
                  <a:cubicBezTo>
                    <a:pt x="43905" y="9284"/>
                    <a:pt x="44529" y="7293"/>
                    <a:pt x="44178" y="5810"/>
                  </a:cubicBezTo>
                  <a:cubicBezTo>
                    <a:pt x="43788" y="4015"/>
                    <a:pt x="42227" y="3235"/>
                    <a:pt x="44100" y="1595"/>
                  </a:cubicBezTo>
                  <a:cubicBezTo>
                    <a:pt x="44564" y="1205"/>
                    <a:pt x="45104" y="1028"/>
                    <a:pt x="45631" y="1028"/>
                  </a:cubicBezTo>
                  <a:close/>
                  <a:moveTo>
                    <a:pt x="28138" y="4738"/>
                  </a:moveTo>
                  <a:cubicBezTo>
                    <a:pt x="28721" y="4738"/>
                    <a:pt x="29297" y="4990"/>
                    <a:pt x="29738" y="5537"/>
                  </a:cubicBezTo>
                  <a:cubicBezTo>
                    <a:pt x="30402" y="6396"/>
                    <a:pt x="30363" y="7488"/>
                    <a:pt x="30558" y="8503"/>
                  </a:cubicBezTo>
                  <a:cubicBezTo>
                    <a:pt x="30592" y="8640"/>
                    <a:pt x="30701" y="8702"/>
                    <a:pt x="30813" y="8702"/>
                  </a:cubicBezTo>
                  <a:cubicBezTo>
                    <a:pt x="30957" y="8702"/>
                    <a:pt x="31104" y="8600"/>
                    <a:pt x="31104" y="8425"/>
                  </a:cubicBezTo>
                  <a:cubicBezTo>
                    <a:pt x="31654" y="7875"/>
                    <a:pt x="32273" y="7325"/>
                    <a:pt x="33090" y="7325"/>
                  </a:cubicBezTo>
                  <a:cubicBezTo>
                    <a:pt x="33143" y="7325"/>
                    <a:pt x="33196" y="7328"/>
                    <a:pt x="33251" y="7332"/>
                  </a:cubicBezTo>
                  <a:cubicBezTo>
                    <a:pt x="33992" y="7371"/>
                    <a:pt x="34578" y="8035"/>
                    <a:pt x="34500" y="8815"/>
                  </a:cubicBezTo>
                  <a:cubicBezTo>
                    <a:pt x="34539" y="10415"/>
                    <a:pt x="33095" y="10962"/>
                    <a:pt x="32158" y="11859"/>
                  </a:cubicBezTo>
                  <a:cubicBezTo>
                    <a:pt x="32119" y="11898"/>
                    <a:pt x="32119" y="11898"/>
                    <a:pt x="32119" y="11937"/>
                  </a:cubicBezTo>
                  <a:cubicBezTo>
                    <a:pt x="30870" y="12796"/>
                    <a:pt x="30441" y="14006"/>
                    <a:pt x="30051" y="15684"/>
                  </a:cubicBezTo>
                  <a:cubicBezTo>
                    <a:pt x="29660" y="17323"/>
                    <a:pt x="28919" y="19235"/>
                    <a:pt x="28880" y="20991"/>
                  </a:cubicBezTo>
                  <a:cubicBezTo>
                    <a:pt x="27006" y="21148"/>
                    <a:pt x="25133" y="21421"/>
                    <a:pt x="23299" y="21850"/>
                  </a:cubicBezTo>
                  <a:cubicBezTo>
                    <a:pt x="24158" y="19860"/>
                    <a:pt x="24938" y="17791"/>
                    <a:pt x="25563" y="15684"/>
                  </a:cubicBezTo>
                  <a:lnTo>
                    <a:pt x="25563" y="15645"/>
                  </a:lnTo>
                  <a:lnTo>
                    <a:pt x="25563" y="15567"/>
                  </a:lnTo>
                  <a:cubicBezTo>
                    <a:pt x="25680" y="15177"/>
                    <a:pt x="25758" y="14786"/>
                    <a:pt x="25875" y="14396"/>
                  </a:cubicBezTo>
                  <a:cubicBezTo>
                    <a:pt x="26382" y="12601"/>
                    <a:pt x="27006" y="10493"/>
                    <a:pt x="26421" y="8893"/>
                  </a:cubicBezTo>
                  <a:cubicBezTo>
                    <a:pt x="25953" y="7723"/>
                    <a:pt x="25328" y="6981"/>
                    <a:pt x="26226" y="5771"/>
                  </a:cubicBezTo>
                  <a:cubicBezTo>
                    <a:pt x="26718" y="5108"/>
                    <a:pt x="27432" y="4738"/>
                    <a:pt x="28138" y="4738"/>
                  </a:cubicBezTo>
                  <a:close/>
                  <a:moveTo>
                    <a:pt x="44022" y="19274"/>
                  </a:moveTo>
                  <a:cubicBezTo>
                    <a:pt x="44920" y="19274"/>
                    <a:pt x="45427" y="19782"/>
                    <a:pt x="46090" y="20250"/>
                  </a:cubicBezTo>
                  <a:cubicBezTo>
                    <a:pt x="46090" y="20289"/>
                    <a:pt x="46129" y="20328"/>
                    <a:pt x="46168" y="20328"/>
                  </a:cubicBezTo>
                  <a:cubicBezTo>
                    <a:pt x="47183" y="25597"/>
                    <a:pt x="48042" y="31177"/>
                    <a:pt x="47300" y="36485"/>
                  </a:cubicBezTo>
                  <a:cubicBezTo>
                    <a:pt x="46559" y="41792"/>
                    <a:pt x="43280" y="48934"/>
                    <a:pt x="36997" y="48934"/>
                  </a:cubicBezTo>
                  <a:cubicBezTo>
                    <a:pt x="29582" y="48934"/>
                    <a:pt x="29192" y="39217"/>
                    <a:pt x="30636" y="34026"/>
                  </a:cubicBezTo>
                  <a:cubicBezTo>
                    <a:pt x="32158" y="28406"/>
                    <a:pt x="36100" y="24075"/>
                    <a:pt x="40080" y="19938"/>
                  </a:cubicBezTo>
                  <a:lnTo>
                    <a:pt x="40119" y="19938"/>
                  </a:lnTo>
                  <a:cubicBezTo>
                    <a:pt x="40328" y="20082"/>
                    <a:pt x="40556" y="20141"/>
                    <a:pt x="40799" y="20141"/>
                  </a:cubicBezTo>
                  <a:cubicBezTo>
                    <a:pt x="41147" y="20141"/>
                    <a:pt x="41524" y="20021"/>
                    <a:pt x="41915" y="19860"/>
                  </a:cubicBezTo>
                  <a:cubicBezTo>
                    <a:pt x="42578" y="19508"/>
                    <a:pt x="43280" y="19313"/>
                    <a:pt x="44022" y="19274"/>
                  </a:cubicBezTo>
                  <a:close/>
                  <a:moveTo>
                    <a:pt x="33078" y="21615"/>
                  </a:moveTo>
                  <a:cubicBezTo>
                    <a:pt x="34531" y="21615"/>
                    <a:pt x="35984" y="21673"/>
                    <a:pt x="37426" y="21772"/>
                  </a:cubicBezTo>
                  <a:cubicBezTo>
                    <a:pt x="34695" y="24660"/>
                    <a:pt x="32119" y="27704"/>
                    <a:pt x="30675" y="31489"/>
                  </a:cubicBezTo>
                  <a:cubicBezTo>
                    <a:pt x="28958" y="35977"/>
                    <a:pt x="28255" y="41753"/>
                    <a:pt x="30753" y="46085"/>
                  </a:cubicBezTo>
                  <a:cubicBezTo>
                    <a:pt x="32153" y="48510"/>
                    <a:pt x="34497" y="49702"/>
                    <a:pt x="36976" y="49702"/>
                  </a:cubicBezTo>
                  <a:cubicBezTo>
                    <a:pt x="38368" y="49702"/>
                    <a:pt x="39801" y="49326"/>
                    <a:pt x="41134" y="48583"/>
                  </a:cubicBezTo>
                  <a:cubicBezTo>
                    <a:pt x="45271" y="46241"/>
                    <a:pt x="47261" y="40817"/>
                    <a:pt x="47807" y="36368"/>
                  </a:cubicBezTo>
                  <a:cubicBezTo>
                    <a:pt x="48354" y="31802"/>
                    <a:pt x="47886" y="27119"/>
                    <a:pt x="47027" y="22552"/>
                  </a:cubicBezTo>
                  <a:lnTo>
                    <a:pt x="47066" y="22552"/>
                  </a:lnTo>
                  <a:cubicBezTo>
                    <a:pt x="51632" y="22787"/>
                    <a:pt x="57876" y="22201"/>
                    <a:pt x="59828" y="27431"/>
                  </a:cubicBezTo>
                  <a:cubicBezTo>
                    <a:pt x="60881" y="30280"/>
                    <a:pt x="59906" y="33285"/>
                    <a:pt x="58501" y="35860"/>
                  </a:cubicBezTo>
                  <a:cubicBezTo>
                    <a:pt x="56315" y="39802"/>
                    <a:pt x="53076" y="43197"/>
                    <a:pt x="49876" y="46358"/>
                  </a:cubicBezTo>
                  <a:cubicBezTo>
                    <a:pt x="45193" y="51003"/>
                    <a:pt x="40119" y="55256"/>
                    <a:pt x="35046" y="59471"/>
                  </a:cubicBezTo>
                  <a:cubicBezTo>
                    <a:pt x="30441" y="63335"/>
                    <a:pt x="25797" y="67316"/>
                    <a:pt x="20567" y="70321"/>
                  </a:cubicBezTo>
                  <a:cubicBezTo>
                    <a:pt x="17960" y="71830"/>
                    <a:pt x="14832" y="73243"/>
                    <a:pt x="11752" y="73243"/>
                  </a:cubicBezTo>
                  <a:cubicBezTo>
                    <a:pt x="10453" y="73243"/>
                    <a:pt x="9162" y="72991"/>
                    <a:pt x="7923" y="72389"/>
                  </a:cubicBezTo>
                  <a:cubicBezTo>
                    <a:pt x="2030" y="69540"/>
                    <a:pt x="1288" y="62906"/>
                    <a:pt x="1405" y="57091"/>
                  </a:cubicBezTo>
                  <a:cubicBezTo>
                    <a:pt x="1561" y="50651"/>
                    <a:pt x="1835" y="43471"/>
                    <a:pt x="4644" y="37578"/>
                  </a:cubicBezTo>
                  <a:cubicBezTo>
                    <a:pt x="7337" y="31997"/>
                    <a:pt x="11825" y="27470"/>
                    <a:pt x="17406" y="24738"/>
                  </a:cubicBezTo>
                  <a:cubicBezTo>
                    <a:pt x="22293" y="22402"/>
                    <a:pt x="27689" y="21615"/>
                    <a:pt x="33078" y="21615"/>
                  </a:cubicBezTo>
                  <a:close/>
                  <a:moveTo>
                    <a:pt x="46010" y="0"/>
                  </a:moveTo>
                  <a:cubicBezTo>
                    <a:pt x="45172" y="0"/>
                    <a:pt x="44369" y="478"/>
                    <a:pt x="43632" y="1088"/>
                  </a:cubicBezTo>
                  <a:cubicBezTo>
                    <a:pt x="42188" y="2337"/>
                    <a:pt x="42149" y="3078"/>
                    <a:pt x="42929" y="4718"/>
                  </a:cubicBezTo>
                  <a:cubicBezTo>
                    <a:pt x="43437" y="5693"/>
                    <a:pt x="43554" y="6825"/>
                    <a:pt x="43319" y="7879"/>
                  </a:cubicBezTo>
                  <a:cubicBezTo>
                    <a:pt x="43124" y="9127"/>
                    <a:pt x="42890" y="10376"/>
                    <a:pt x="42695" y="11586"/>
                  </a:cubicBezTo>
                  <a:cubicBezTo>
                    <a:pt x="41915" y="14201"/>
                    <a:pt x="40978" y="16738"/>
                    <a:pt x="39924" y="19235"/>
                  </a:cubicBezTo>
                  <a:cubicBezTo>
                    <a:pt x="39885" y="19235"/>
                    <a:pt x="39846" y="19274"/>
                    <a:pt x="39846" y="19274"/>
                  </a:cubicBezTo>
                  <a:lnTo>
                    <a:pt x="38090" y="21109"/>
                  </a:lnTo>
                  <a:cubicBezTo>
                    <a:pt x="38012" y="21070"/>
                    <a:pt x="37973" y="21030"/>
                    <a:pt x="37895" y="21030"/>
                  </a:cubicBezTo>
                  <a:cubicBezTo>
                    <a:pt x="36405" y="20908"/>
                    <a:pt x="34916" y="20850"/>
                    <a:pt x="33427" y="20850"/>
                  </a:cubicBezTo>
                  <a:cubicBezTo>
                    <a:pt x="32067" y="20850"/>
                    <a:pt x="30708" y="20898"/>
                    <a:pt x="29348" y="20991"/>
                  </a:cubicBezTo>
                  <a:cubicBezTo>
                    <a:pt x="29660" y="19782"/>
                    <a:pt x="30012" y="18611"/>
                    <a:pt x="30285" y="17401"/>
                  </a:cubicBezTo>
                  <a:cubicBezTo>
                    <a:pt x="30480" y="16425"/>
                    <a:pt x="30675" y="15450"/>
                    <a:pt x="30948" y="14474"/>
                  </a:cubicBezTo>
                  <a:cubicBezTo>
                    <a:pt x="31221" y="13537"/>
                    <a:pt x="31846" y="12718"/>
                    <a:pt x="32665" y="12211"/>
                  </a:cubicBezTo>
                  <a:cubicBezTo>
                    <a:pt x="34382" y="11820"/>
                    <a:pt x="35709" y="9713"/>
                    <a:pt x="35202" y="8035"/>
                  </a:cubicBezTo>
                  <a:cubicBezTo>
                    <a:pt x="34875" y="7033"/>
                    <a:pt x="34055" y="6588"/>
                    <a:pt x="33197" y="6588"/>
                  </a:cubicBezTo>
                  <a:cubicBezTo>
                    <a:pt x="32417" y="6588"/>
                    <a:pt x="31606" y="6955"/>
                    <a:pt x="31104" y="7605"/>
                  </a:cubicBezTo>
                  <a:cubicBezTo>
                    <a:pt x="30987" y="6122"/>
                    <a:pt x="30519" y="4366"/>
                    <a:pt x="28997" y="3859"/>
                  </a:cubicBezTo>
                  <a:cubicBezTo>
                    <a:pt x="28819" y="3803"/>
                    <a:pt x="28636" y="3778"/>
                    <a:pt x="28451" y="3778"/>
                  </a:cubicBezTo>
                  <a:cubicBezTo>
                    <a:pt x="27333" y="3778"/>
                    <a:pt x="26137" y="4706"/>
                    <a:pt x="25602" y="5576"/>
                  </a:cubicBezTo>
                  <a:cubicBezTo>
                    <a:pt x="25094" y="6357"/>
                    <a:pt x="24977" y="7293"/>
                    <a:pt x="25328" y="8152"/>
                  </a:cubicBezTo>
                  <a:cubicBezTo>
                    <a:pt x="25836" y="9401"/>
                    <a:pt x="26070" y="9908"/>
                    <a:pt x="25836" y="11196"/>
                  </a:cubicBezTo>
                  <a:cubicBezTo>
                    <a:pt x="25563" y="12484"/>
                    <a:pt x="25367" y="13772"/>
                    <a:pt x="25133" y="15059"/>
                  </a:cubicBezTo>
                  <a:cubicBezTo>
                    <a:pt x="24431" y="17440"/>
                    <a:pt x="23572" y="19782"/>
                    <a:pt x="22636" y="22045"/>
                  </a:cubicBezTo>
                  <a:cubicBezTo>
                    <a:pt x="21075" y="22435"/>
                    <a:pt x="19513" y="22943"/>
                    <a:pt x="18069" y="23606"/>
                  </a:cubicBezTo>
                  <a:cubicBezTo>
                    <a:pt x="12957" y="25831"/>
                    <a:pt x="8625" y="29538"/>
                    <a:pt x="5620" y="34260"/>
                  </a:cubicBezTo>
                  <a:cubicBezTo>
                    <a:pt x="1913" y="39958"/>
                    <a:pt x="1132" y="46905"/>
                    <a:pt x="742" y="53578"/>
                  </a:cubicBezTo>
                  <a:cubicBezTo>
                    <a:pt x="430" y="59705"/>
                    <a:pt x="0" y="66496"/>
                    <a:pt x="4762" y="71140"/>
                  </a:cubicBezTo>
                  <a:cubicBezTo>
                    <a:pt x="6922" y="73229"/>
                    <a:pt x="9330" y="74065"/>
                    <a:pt x="11825" y="74065"/>
                  </a:cubicBezTo>
                  <a:cubicBezTo>
                    <a:pt x="18884" y="74065"/>
                    <a:pt x="26640" y="67374"/>
                    <a:pt x="31455" y="63452"/>
                  </a:cubicBezTo>
                  <a:cubicBezTo>
                    <a:pt x="37270" y="58769"/>
                    <a:pt x="43046" y="53930"/>
                    <a:pt x="48471" y="48817"/>
                  </a:cubicBezTo>
                  <a:cubicBezTo>
                    <a:pt x="52335" y="45149"/>
                    <a:pt x="56237" y="41285"/>
                    <a:pt x="58930" y="36680"/>
                  </a:cubicBezTo>
                  <a:cubicBezTo>
                    <a:pt x="60608" y="33753"/>
                    <a:pt x="61818" y="30241"/>
                    <a:pt x="60491" y="26923"/>
                  </a:cubicBezTo>
                  <a:cubicBezTo>
                    <a:pt x="58266" y="21499"/>
                    <a:pt x="51905" y="22006"/>
                    <a:pt x="47027" y="21733"/>
                  </a:cubicBezTo>
                  <a:cubicBezTo>
                    <a:pt x="46988" y="21733"/>
                    <a:pt x="46949" y="21733"/>
                    <a:pt x="46871" y="21772"/>
                  </a:cubicBezTo>
                  <a:cubicBezTo>
                    <a:pt x="46754" y="21109"/>
                    <a:pt x="46598" y="20445"/>
                    <a:pt x="46481" y="19821"/>
                  </a:cubicBezTo>
                  <a:cubicBezTo>
                    <a:pt x="46910" y="17986"/>
                    <a:pt x="47261" y="16113"/>
                    <a:pt x="47690" y="14240"/>
                  </a:cubicBezTo>
                  <a:cubicBezTo>
                    <a:pt x="47925" y="13264"/>
                    <a:pt x="48081" y="12211"/>
                    <a:pt x="48354" y="11274"/>
                  </a:cubicBezTo>
                  <a:cubicBezTo>
                    <a:pt x="48666" y="10181"/>
                    <a:pt x="49290" y="9245"/>
                    <a:pt x="50188" y="8581"/>
                  </a:cubicBezTo>
                  <a:cubicBezTo>
                    <a:pt x="51905" y="8191"/>
                    <a:pt x="53232" y="6122"/>
                    <a:pt x="52725" y="4405"/>
                  </a:cubicBezTo>
                  <a:cubicBezTo>
                    <a:pt x="52416" y="3416"/>
                    <a:pt x="51617" y="2982"/>
                    <a:pt x="50765" y="2982"/>
                  </a:cubicBezTo>
                  <a:cubicBezTo>
                    <a:pt x="50004" y="2982"/>
                    <a:pt x="49200" y="3329"/>
                    <a:pt x="48666" y="3937"/>
                  </a:cubicBezTo>
                  <a:cubicBezTo>
                    <a:pt x="48666" y="2649"/>
                    <a:pt x="48510" y="1283"/>
                    <a:pt x="47378" y="464"/>
                  </a:cubicBezTo>
                  <a:cubicBezTo>
                    <a:pt x="46916" y="137"/>
                    <a:pt x="46458" y="0"/>
                    <a:pt x="46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26" name="Google Shape;3126;p60"/>
          <p:cNvCxnSpPr/>
          <p:nvPr/>
        </p:nvCxnSpPr>
        <p:spPr>
          <a:xfrm>
            <a:off x="1539163" y="712075"/>
            <a:ext cx="60657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27" name="Google Shape;3127;p60"/>
          <p:cNvCxnSpPr/>
          <p:nvPr/>
        </p:nvCxnSpPr>
        <p:spPr>
          <a:xfrm>
            <a:off x="1539163" y="4426825"/>
            <a:ext cx="60657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3128" name="Google Shape;3128;p60"/>
          <p:cNvGrpSpPr/>
          <p:nvPr/>
        </p:nvGrpSpPr>
        <p:grpSpPr>
          <a:xfrm rot="-3392612">
            <a:off x="5904626" y="1325749"/>
            <a:ext cx="928670" cy="745146"/>
            <a:chOff x="7694900" y="1959325"/>
            <a:chExt cx="928675" cy="745150"/>
          </a:xfrm>
        </p:grpSpPr>
        <p:cxnSp>
          <p:nvCxnSpPr>
            <p:cNvPr id="3129" name="Google Shape;3129;p60"/>
            <p:cNvCxnSpPr/>
            <p:nvPr/>
          </p:nvCxnSpPr>
          <p:spPr>
            <a:xfrm rot="10800000" flipH="1">
              <a:off x="8174500" y="2010650"/>
              <a:ext cx="255000" cy="377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0" name="Google Shape;3130;p60"/>
            <p:cNvCxnSpPr/>
            <p:nvPr/>
          </p:nvCxnSpPr>
          <p:spPr>
            <a:xfrm rot="10800000">
              <a:off x="7990800" y="1959325"/>
              <a:ext cx="10200" cy="357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1" name="Google Shape;3131;p60"/>
            <p:cNvCxnSpPr/>
            <p:nvPr/>
          </p:nvCxnSpPr>
          <p:spPr>
            <a:xfrm rot="10800000" flipH="1">
              <a:off x="8266350" y="2418725"/>
              <a:ext cx="316500" cy="91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2" name="Google Shape;3132;p60"/>
            <p:cNvCxnSpPr/>
            <p:nvPr/>
          </p:nvCxnSpPr>
          <p:spPr>
            <a:xfrm rot="10800000">
              <a:off x="7694900" y="2010600"/>
              <a:ext cx="91800" cy="255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3" name="Google Shape;3133;p60"/>
            <p:cNvCxnSpPr/>
            <p:nvPr/>
          </p:nvCxnSpPr>
          <p:spPr>
            <a:xfrm>
              <a:off x="8347875" y="2642675"/>
              <a:ext cx="275700" cy="61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34" name="Google Shape;3134;p60"/>
          <p:cNvGrpSpPr/>
          <p:nvPr/>
        </p:nvGrpSpPr>
        <p:grpSpPr>
          <a:xfrm rot="7648771">
            <a:off x="6652387" y="2986390"/>
            <a:ext cx="928709" cy="745177"/>
            <a:chOff x="7694900" y="1959325"/>
            <a:chExt cx="928675" cy="745150"/>
          </a:xfrm>
        </p:grpSpPr>
        <p:cxnSp>
          <p:nvCxnSpPr>
            <p:cNvPr id="3135" name="Google Shape;3135;p60"/>
            <p:cNvCxnSpPr/>
            <p:nvPr/>
          </p:nvCxnSpPr>
          <p:spPr>
            <a:xfrm rot="10800000" flipH="1">
              <a:off x="8174500" y="2010650"/>
              <a:ext cx="255000" cy="377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6" name="Google Shape;3136;p60"/>
            <p:cNvCxnSpPr/>
            <p:nvPr/>
          </p:nvCxnSpPr>
          <p:spPr>
            <a:xfrm rot="10800000">
              <a:off x="7990800" y="1959325"/>
              <a:ext cx="10200" cy="357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7" name="Google Shape;3137;p60"/>
            <p:cNvCxnSpPr/>
            <p:nvPr/>
          </p:nvCxnSpPr>
          <p:spPr>
            <a:xfrm rot="10800000" flipH="1">
              <a:off x="8266350" y="2418725"/>
              <a:ext cx="316500" cy="91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8" name="Google Shape;3138;p60"/>
            <p:cNvCxnSpPr/>
            <p:nvPr/>
          </p:nvCxnSpPr>
          <p:spPr>
            <a:xfrm rot="10800000">
              <a:off x="7694900" y="2010600"/>
              <a:ext cx="91800" cy="255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9" name="Google Shape;3139;p60"/>
            <p:cNvCxnSpPr/>
            <p:nvPr/>
          </p:nvCxnSpPr>
          <p:spPr>
            <a:xfrm>
              <a:off x="8347875" y="2642675"/>
              <a:ext cx="275700" cy="61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40" name="Google Shape;3140;p60"/>
          <p:cNvGrpSpPr/>
          <p:nvPr/>
        </p:nvGrpSpPr>
        <p:grpSpPr>
          <a:xfrm>
            <a:off x="7739381" y="1058684"/>
            <a:ext cx="192250" cy="401583"/>
            <a:chOff x="4132056" y="1252046"/>
            <a:chExt cx="192250" cy="401583"/>
          </a:xfrm>
        </p:grpSpPr>
        <p:sp>
          <p:nvSpPr>
            <p:cNvPr id="3141" name="Google Shape;3141;p60"/>
            <p:cNvSpPr/>
            <p:nvPr/>
          </p:nvSpPr>
          <p:spPr>
            <a:xfrm rot="-1960143">
              <a:off x="4138780" y="1605716"/>
              <a:ext cx="46257" cy="38472"/>
            </a:xfrm>
            <a:custGeom>
              <a:avLst/>
              <a:gdLst/>
              <a:ahLst/>
              <a:cxnLst/>
              <a:rect l="l" t="t" r="r" b="b"/>
              <a:pathLst>
                <a:path w="1218" h="1013" extrusionOk="0">
                  <a:moveTo>
                    <a:pt x="716" y="0"/>
                  </a:moveTo>
                  <a:cubicBezTo>
                    <a:pt x="251" y="0"/>
                    <a:pt x="0" y="537"/>
                    <a:pt x="323" y="859"/>
                  </a:cubicBezTo>
                  <a:cubicBezTo>
                    <a:pt x="428" y="965"/>
                    <a:pt x="561" y="1013"/>
                    <a:pt x="692" y="1013"/>
                  </a:cubicBezTo>
                  <a:cubicBezTo>
                    <a:pt x="959" y="1013"/>
                    <a:pt x="1217" y="814"/>
                    <a:pt x="1217" y="501"/>
                  </a:cubicBezTo>
                  <a:cubicBezTo>
                    <a:pt x="1217" y="215"/>
                    <a:pt x="967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0"/>
            <p:cNvSpPr/>
            <p:nvPr/>
          </p:nvSpPr>
          <p:spPr>
            <a:xfrm rot="-1960143">
              <a:off x="4213098" y="1271565"/>
              <a:ext cx="96540" cy="82640"/>
            </a:xfrm>
            <a:custGeom>
              <a:avLst/>
              <a:gdLst/>
              <a:ahLst/>
              <a:cxnLst/>
              <a:rect l="l" t="t" r="r" b="b"/>
              <a:pathLst>
                <a:path w="2542" h="2176" extrusionOk="0">
                  <a:moveTo>
                    <a:pt x="1468" y="0"/>
                  </a:moveTo>
                  <a:cubicBezTo>
                    <a:pt x="501" y="0"/>
                    <a:pt x="0" y="1181"/>
                    <a:pt x="680" y="1861"/>
                  </a:cubicBezTo>
                  <a:cubicBezTo>
                    <a:pt x="910" y="2079"/>
                    <a:pt x="1183" y="2176"/>
                    <a:pt x="1449" y="2176"/>
                  </a:cubicBezTo>
                  <a:cubicBezTo>
                    <a:pt x="2013" y="2176"/>
                    <a:pt x="2542" y="1742"/>
                    <a:pt x="2542" y="1110"/>
                  </a:cubicBezTo>
                  <a:cubicBezTo>
                    <a:pt x="2542" y="501"/>
                    <a:pt x="2076" y="0"/>
                    <a:pt x="1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3" name="Google Shape;3143;p60"/>
          <p:cNvSpPr/>
          <p:nvPr/>
        </p:nvSpPr>
        <p:spPr>
          <a:xfrm rot="-1960143">
            <a:off x="6132598" y="4070622"/>
            <a:ext cx="59853" cy="59853"/>
          </a:xfrm>
          <a:custGeom>
            <a:avLst/>
            <a:gdLst/>
            <a:ahLst/>
            <a:cxnLst/>
            <a:rect l="l" t="t" r="r" b="b"/>
            <a:pathLst>
              <a:path w="1576" h="1576" extrusionOk="0">
                <a:moveTo>
                  <a:pt x="788" y="0"/>
                </a:moveTo>
                <a:cubicBezTo>
                  <a:pt x="358" y="0"/>
                  <a:pt x="0" y="358"/>
                  <a:pt x="0" y="788"/>
                </a:cubicBezTo>
                <a:cubicBezTo>
                  <a:pt x="0" y="1253"/>
                  <a:pt x="358" y="1575"/>
                  <a:pt x="788" y="1575"/>
                </a:cubicBezTo>
                <a:cubicBezTo>
                  <a:pt x="1217" y="1575"/>
                  <a:pt x="1575" y="1253"/>
                  <a:pt x="1575" y="788"/>
                </a:cubicBezTo>
                <a:cubicBezTo>
                  <a:pt x="1575" y="358"/>
                  <a:pt x="1217" y="0"/>
                  <a:pt x="7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60"/>
          <p:cNvSpPr/>
          <p:nvPr/>
        </p:nvSpPr>
        <p:spPr>
          <a:xfrm rot="-1960143">
            <a:off x="3653638" y="2228078"/>
            <a:ext cx="13368" cy="9115"/>
          </a:xfrm>
          <a:custGeom>
            <a:avLst/>
            <a:gdLst/>
            <a:ahLst/>
            <a:cxnLst/>
            <a:rect l="l" t="t" r="r" b="b"/>
            <a:pathLst>
              <a:path w="352" h="240" extrusionOk="0">
                <a:moveTo>
                  <a:pt x="147" y="1"/>
                </a:moveTo>
                <a:cubicBezTo>
                  <a:pt x="1" y="1"/>
                  <a:pt x="191" y="239"/>
                  <a:pt x="293" y="239"/>
                </a:cubicBezTo>
                <a:cubicBezTo>
                  <a:pt x="327" y="239"/>
                  <a:pt x="351" y="214"/>
                  <a:pt x="351" y="146"/>
                </a:cubicBezTo>
                <a:cubicBezTo>
                  <a:pt x="351" y="74"/>
                  <a:pt x="280" y="3"/>
                  <a:pt x="172" y="3"/>
                </a:cubicBezTo>
                <a:cubicBezTo>
                  <a:pt x="163" y="1"/>
                  <a:pt x="154" y="1"/>
                  <a:pt x="1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60"/>
          <p:cNvSpPr/>
          <p:nvPr/>
        </p:nvSpPr>
        <p:spPr>
          <a:xfrm rot="-1960143">
            <a:off x="4529194" y="3056171"/>
            <a:ext cx="12267" cy="12305"/>
          </a:xfrm>
          <a:custGeom>
            <a:avLst/>
            <a:gdLst/>
            <a:ahLst/>
            <a:cxnLst/>
            <a:rect l="l" t="t" r="r" b="b"/>
            <a:pathLst>
              <a:path w="323" h="324" extrusionOk="0">
                <a:moveTo>
                  <a:pt x="144" y="1"/>
                </a:moveTo>
                <a:cubicBezTo>
                  <a:pt x="72" y="1"/>
                  <a:pt x="0" y="73"/>
                  <a:pt x="0" y="144"/>
                </a:cubicBezTo>
                <a:cubicBezTo>
                  <a:pt x="0" y="252"/>
                  <a:pt x="72" y="323"/>
                  <a:pt x="144" y="323"/>
                </a:cubicBezTo>
                <a:cubicBezTo>
                  <a:pt x="251" y="323"/>
                  <a:pt x="323" y="252"/>
                  <a:pt x="323" y="144"/>
                </a:cubicBezTo>
                <a:cubicBezTo>
                  <a:pt x="323" y="73"/>
                  <a:pt x="251" y="1"/>
                  <a:pt x="1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6" name="Google Shape;3146;p60"/>
          <p:cNvGrpSpPr/>
          <p:nvPr/>
        </p:nvGrpSpPr>
        <p:grpSpPr>
          <a:xfrm>
            <a:off x="5563913" y="958763"/>
            <a:ext cx="238224" cy="370822"/>
            <a:chOff x="4728538" y="1222988"/>
            <a:chExt cx="238224" cy="370822"/>
          </a:xfrm>
        </p:grpSpPr>
        <p:sp>
          <p:nvSpPr>
            <p:cNvPr id="3147" name="Google Shape;3147;p60"/>
            <p:cNvSpPr/>
            <p:nvPr/>
          </p:nvSpPr>
          <p:spPr>
            <a:xfrm rot="-1960143">
              <a:off x="4913282" y="1379518"/>
              <a:ext cx="31332" cy="29927"/>
            </a:xfrm>
            <a:custGeom>
              <a:avLst/>
              <a:gdLst/>
              <a:ahLst/>
              <a:cxnLst/>
              <a:rect l="l" t="t" r="r" b="b"/>
              <a:pathLst>
                <a:path w="825" h="788" extrusionOk="0">
                  <a:moveTo>
                    <a:pt x="395" y="0"/>
                  </a:moveTo>
                  <a:cubicBezTo>
                    <a:pt x="180" y="0"/>
                    <a:pt x="1" y="179"/>
                    <a:pt x="1" y="394"/>
                  </a:cubicBezTo>
                  <a:cubicBezTo>
                    <a:pt x="1" y="609"/>
                    <a:pt x="180" y="788"/>
                    <a:pt x="395" y="788"/>
                  </a:cubicBezTo>
                  <a:cubicBezTo>
                    <a:pt x="645" y="788"/>
                    <a:pt x="824" y="609"/>
                    <a:pt x="824" y="394"/>
                  </a:cubicBezTo>
                  <a:cubicBezTo>
                    <a:pt x="824" y="179"/>
                    <a:pt x="645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0"/>
            <p:cNvSpPr/>
            <p:nvPr/>
          </p:nvSpPr>
          <p:spPr>
            <a:xfrm rot="-1960143">
              <a:off x="4895488" y="1234407"/>
              <a:ext cx="59853" cy="59853"/>
            </a:xfrm>
            <a:custGeom>
              <a:avLst/>
              <a:gdLst/>
              <a:ahLst/>
              <a:cxnLst/>
              <a:rect l="l" t="t" r="r" b="b"/>
              <a:pathLst>
                <a:path w="1576" h="1576" extrusionOk="0">
                  <a:moveTo>
                    <a:pt x="788" y="0"/>
                  </a:moveTo>
                  <a:cubicBezTo>
                    <a:pt x="359" y="0"/>
                    <a:pt x="1" y="358"/>
                    <a:pt x="1" y="788"/>
                  </a:cubicBezTo>
                  <a:cubicBezTo>
                    <a:pt x="1" y="1253"/>
                    <a:pt x="359" y="1575"/>
                    <a:pt x="788" y="1575"/>
                  </a:cubicBezTo>
                  <a:cubicBezTo>
                    <a:pt x="1254" y="1575"/>
                    <a:pt x="1576" y="1253"/>
                    <a:pt x="1576" y="788"/>
                  </a:cubicBezTo>
                  <a:cubicBezTo>
                    <a:pt x="1576" y="358"/>
                    <a:pt x="1254" y="0"/>
                    <a:pt x="7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60"/>
            <p:cNvSpPr/>
            <p:nvPr/>
          </p:nvSpPr>
          <p:spPr>
            <a:xfrm rot="-1960143">
              <a:off x="4735697" y="1548081"/>
              <a:ext cx="39459" cy="38092"/>
            </a:xfrm>
            <a:custGeom>
              <a:avLst/>
              <a:gdLst/>
              <a:ahLst/>
              <a:cxnLst/>
              <a:rect l="l" t="t" r="r" b="b"/>
              <a:pathLst>
                <a:path w="1039" h="1003" extrusionOk="0">
                  <a:moveTo>
                    <a:pt x="502" y="0"/>
                  </a:moveTo>
                  <a:cubicBezTo>
                    <a:pt x="251" y="0"/>
                    <a:pt x="1" y="215"/>
                    <a:pt x="1" y="501"/>
                  </a:cubicBezTo>
                  <a:cubicBezTo>
                    <a:pt x="1" y="788"/>
                    <a:pt x="251" y="1002"/>
                    <a:pt x="502" y="1002"/>
                  </a:cubicBezTo>
                  <a:cubicBezTo>
                    <a:pt x="788" y="1002"/>
                    <a:pt x="1039" y="788"/>
                    <a:pt x="1039" y="501"/>
                  </a:cubicBezTo>
                  <a:cubicBezTo>
                    <a:pt x="1039" y="215"/>
                    <a:pt x="788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0" name="Google Shape;3150;p60"/>
          <p:cNvGrpSpPr/>
          <p:nvPr/>
        </p:nvGrpSpPr>
        <p:grpSpPr>
          <a:xfrm>
            <a:off x="4651169" y="1739390"/>
            <a:ext cx="576709" cy="567999"/>
            <a:chOff x="4151832" y="2079765"/>
            <a:chExt cx="576709" cy="567999"/>
          </a:xfrm>
        </p:grpSpPr>
        <p:sp>
          <p:nvSpPr>
            <p:cNvPr id="3151" name="Google Shape;3151;p60"/>
            <p:cNvSpPr/>
            <p:nvPr/>
          </p:nvSpPr>
          <p:spPr>
            <a:xfrm rot="-1960143">
              <a:off x="4161172" y="2589471"/>
              <a:ext cx="48954" cy="48954"/>
            </a:xfrm>
            <a:custGeom>
              <a:avLst/>
              <a:gdLst/>
              <a:ahLst/>
              <a:cxnLst/>
              <a:rect l="l" t="t" r="r" b="b"/>
              <a:pathLst>
                <a:path w="1289" h="1289" extrusionOk="0">
                  <a:moveTo>
                    <a:pt x="644" y="0"/>
                  </a:moveTo>
                  <a:cubicBezTo>
                    <a:pt x="286" y="0"/>
                    <a:pt x="0" y="287"/>
                    <a:pt x="0" y="645"/>
                  </a:cubicBezTo>
                  <a:cubicBezTo>
                    <a:pt x="0" y="1002"/>
                    <a:pt x="286" y="1289"/>
                    <a:pt x="644" y="1289"/>
                  </a:cubicBezTo>
                  <a:cubicBezTo>
                    <a:pt x="1002" y="1289"/>
                    <a:pt x="1289" y="1002"/>
                    <a:pt x="1289" y="645"/>
                  </a:cubicBezTo>
                  <a:cubicBezTo>
                    <a:pt x="1289" y="287"/>
                    <a:pt x="100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60"/>
            <p:cNvSpPr/>
            <p:nvPr/>
          </p:nvSpPr>
          <p:spPr>
            <a:xfrm rot="-1960143">
              <a:off x="4320729" y="2086508"/>
              <a:ext cx="35358" cy="35396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465" y="1"/>
                  </a:moveTo>
                  <a:cubicBezTo>
                    <a:pt x="179" y="1"/>
                    <a:pt x="0" y="215"/>
                    <a:pt x="0" y="466"/>
                  </a:cubicBezTo>
                  <a:cubicBezTo>
                    <a:pt x="0" y="716"/>
                    <a:pt x="179" y="931"/>
                    <a:pt x="465" y="931"/>
                  </a:cubicBezTo>
                  <a:cubicBezTo>
                    <a:pt x="716" y="931"/>
                    <a:pt x="931" y="716"/>
                    <a:pt x="931" y="466"/>
                  </a:cubicBezTo>
                  <a:cubicBezTo>
                    <a:pt x="931" y="215"/>
                    <a:pt x="716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0"/>
            <p:cNvSpPr/>
            <p:nvPr/>
          </p:nvSpPr>
          <p:spPr>
            <a:xfrm rot="-1960143">
              <a:off x="4636437" y="2198913"/>
              <a:ext cx="80248" cy="67449"/>
            </a:xfrm>
            <a:custGeom>
              <a:avLst/>
              <a:gdLst/>
              <a:ahLst/>
              <a:cxnLst/>
              <a:rect l="l" t="t" r="r" b="b"/>
              <a:pathLst>
                <a:path w="2113" h="1776" extrusionOk="0">
                  <a:moveTo>
                    <a:pt x="1218" y="0"/>
                  </a:moveTo>
                  <a:cubicBezTo>
                    <a:pt x="430" y="0"/>
                    <a:pt x="1" y="967"/>
                    <a:pt x="573" y="1504"/>
                  </a:cubicBezTo>
                  <a:cubicBezTo>
                    <a:pt x="761" y="1692"/>
                    <a:pt x="992" y="1775"/>
                    <a:pt x="1216" y="1775"/>
                  </a:cubicBezTo>
                  <a:cubicBezTo>
                    <a:pt x="1676" y="1775"/>
                    <a:pt x="2113" y="1424"/>
                    <a:pt x="2113" y="895"/>
                  </a:cubicBezTo>
                  <a:cubicBezTo>
                    <a:pt x="2113" y="394"/>
                    <a:pt x="1719" y="0"/>
                    <a:pt x="1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4" name="Google Shape;3154;p60"/>
          <p:cNvGrpSpPr/>
          <p:nvPr/>
        </p:nvGrpSpPr>
        <p:grpSpPr>
          <a:xfrm>
            <a:off x="777103" y="1442465"/>
            <a:ext cx="544683" cy="511717"/>
            <a:chOff x="2952503" y="2605315"/>
            <a:chExt cx="544683" cy="511717"/>
          </a:xfrm>
        </p:grpSpPr>
        <p:sp>
          <p:nvSpPr>
            <p:cNvPr id="3155" name="Google Shape;3155;p60"/>
            <p:cNvSpPr/>
            <p:nvPr/>
          </p:nvSpPr>
          <p:spPr>
            <a:xfrm rot="-1960143">
              <a:off x="3267140" y="2774795"/>
              <a:ext cx="54423" cy="46409"/>
            </a:xfrm>
            <a:custGeom>
              <a:avLst/>
              <a:gdLst/>
              <a:ahLst/>
              <a:cxnLst/>
              <a:rect l="l" t="t" r="r" b="b"/>
              <a:pathLst>
                <a:path w="1433" h="1222" extrusionOk="0">
                  <a:moveTo>
                    <a:pt x="824" y="0"/>
                  </a:moveTo>
                  <a:cubicBezTo>
                    <a:pt x="287" y="0"/>
                    <a:pt x="1" y="645"/>
                    <a:pt x="395" y="1038"/>
                  </a:cubicBezTo>
                  <a:cubicBezTo>
                    <a:pt x="521" y="1165"/>
                    <a:pt x="674" y="1221"/>
                    <a:pt x="823" y="1221"/>
                  </a:cubicBezTo>
                  <a:cubicBezTo>
                    <a:pt x="1137" y="1221"/>
                    <a:pt x="1433" y="973"/>
                    <a:pt x="1433" y="609"/>
                  </a:cubicBezTo>
                  <a:cubicBezTo>
                    <a:pt x="1433" y="287"/>
                    <a:pt x="1182" y="0"/>
                    <a:pt x="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0"/>
            <p:cNvSpPr/>
            <p:nvPr/>
          </p:nvSpPr>
          <p:spPr>
            <a:xfrm rot="-1960143">
              <a:off x="3257330" y="2651857"/>
              <a:ext cx="40826" cy="33914"/>
            </a:xfrm>
            <a:custGeom>
              <a:avLst/>
              <a:gdLst/>
              <a:ahLst/>
              <a:cxnLst/>
              <a:rect l="l" t="t" r="r" b="b"/>
              <a:pathLst>
                <a:path w="1075" h="893" extrusionOk="0">
                  <a:moveTo>
                    <a:pt x="609" y="0"/>
                  </a:moveTo>
                  <a:cubicBezTo>
                    <a:pt x="215" y="0"/>
                    <a:pt x="0" y="501"/>
                    <a:pt x="287" y="752"/>
                  </a:cubicBezTo>
                  <a:cubicBezTo>
                    <a:pt x="384" y="849"/>
                    <a:pt x="505" y="892"/>
                    <a:pt x="624" y="892"/>
                  </a:cubicBezTo>
                  <a:cubicBezTo>
                    <a:pt x="855" y="892"/>
                    <a:pt x="1074" y="726"/>
                    <a:pt x="1074" y="465"/>
                  </a:cubicBezTo>
                  <a:cubicBezTo>
                    <a:pt x="1074" y="215"/>
                    <a:pt x="859" y="0"/>
                    <a:pt x="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0"/>
            <p:cNvSpPr/>
            <p:nvPr/>
          </p:nvSpPr>
          <p:spPr>
            <a:xfrm rot="-1960143">
              <a:off x="2961897" y="2617319"/>
              <a:ext cx="59815" cy="52334"/>
            </a:xfrm>
            <a:custGeom>
              <a:avLst/>
              <a:gdLst/>
              <a:ahLst/>
              <a:cxnLst/>
              <a:rect l="l" t="t" r="r" b="b"/>
              <a:pathLst>
                <a:path w="1575" h="1378" extrusionOk="0">
                  <a:moveTo>
                    <a:pt x="895" y="0"/>
                  </a:moveTo>
                  <a:cubicBezTo>
                    <a:pt x="286" y="0"/>
                    <a:pt x="0" y="752"/>
                    <a:pt x="430" y="1181"/>
                  </a:cubicBezTo>
                  <a:cubicBezTo>
                    <a:pt x="566" y="1317"/>
                    <a:pt x="730" y="1378"/>
                    <a:pt x="892" y="1378"/>
                  </a:cubicBezTo>
                  <a:cubicBezTo>
                    <a:pt x="1241" y="1378"/>
                    <a:pt x="1575" y="1096"/>
                    <a:pt x="1575" y="680"/>
                  </a:cubicBezTo>
                  <a:cubicBezTo>
                    <a:pt x="1575" y="322"/>
                    <a:pt x="1289" y="0"/>
                    <a:pt x="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0"/>
            <p:cNvSpPr/>
            <p:nvPr/>
          </p:nvSpPr>
          <p:spPr>
            <a:xfrm rot="-1960143">
              <a:off x="3461152" y="2873953"/>
              <a:ext cx="31294" cy="26737"/>
            </a:xfrm>
            <a:custGeom>
              <a:avLst/>
              <a:gdLst/>
              <a:ahLst/>
              <a:cxnLst/>
              <a:rect l="l" t="t" r="r" b="b"/>
              <a:pathLst>
                <a:path w="824" h="704" extrusionOk="0">
                  <a:moveTo>
                    <a:pt x="465" y="1"/>
                  </a:moveTo>
                  <a:cubicBezTo>
                    <a:pt x="179" y="1"/>
                    <a:pt x="0" y="359"/>
                    <a:pt x="215" y="609"/>
                  </a:cubicBezTo>
                  <a:cubicBezTo>
                    <a:pt x="292" y="675"/>
                    <a:pt x="379" y="704"/>
                    <a:pt x="463" y="704"/>
                  </a:cubicBezTo>
                  <a:cubicBezTo>
                    <a:pt x="652" y="704"/>
                    <a:pt x="823" y="557"/>
                    <a:pt x="823" y="359"/>
                  </a:cubicBezTo>
                  <a:cubicBezTo>
                    <a:pt x="823" y="144"/>
                    <a:pt x="680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0"/>
            <p:cNvSpPr/>
            <p:nvPr/>
          </p:nvSpPr>
          <p:spPr>
            <a:xfrm rot="-1960143">
              <a:off x="3047761" y="3065348"/>
              <a:ext cx="48954" cy="41776"/>
            </a:xfrm>
            <a:custGeom>
              <a:avLst/>
              <a:gdLst/>
              <a:ahLst/>
              <a:cxnLst/>
              <a:rect l="l" t="t" r="r" b="b"/>
              <a:pathLst>
                <a:path w="1289" h="1100" extrusionOk="0">
                  <a:moveTo>
                    <a:pt x="752" y="0"/>
                  </a:moveTo>
                  <a:cubicBezTo>
                    <a:pt x="251" y="0"/>
                    <a:pt x="0" y="573"/>
                    <a:pt x="358" y="931"/>
                  </a:cubicBezTo>
                  <a:cubicBezTo>
                    <a:pt x="463" y="1047"/>
                    <a:pt x="598" y="1100"/>
                    <a:pt x="732" y="1100"/>
                  </a:cubicBezTo>
                  <a:cubicBezTo>
                    <a:pt x="1012" y="1100"/>
                    <a:pt x="1289" y="875"/>
                    <a:pt x="1289" y="537"/>
                  </a:cubicBezTo>
                  <a:cubicBezTo>
                    <a:pt x="1289" y="251"/>
                    <a:pt x="1038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0" name="Google Shape;3160;p60"/>
          <p:cNvGrpSpPr/>
          <p:nvPr/>
        </p:nvGrpSpPr>
        <p:grpSpPr>
          <a:xfrm>
            <a:off x="3907017" y="2968740"/>
            <a:ext cx="486910" cy="247706"/>
            <a:chOff x="5099579" y="2618827"/>
            <a:chExt cx="486910" cy="247706"/>
          </a:xfrm>
        </p:grpSpPr>
        <p:sp>
          <p:nvSpPr>
            <p:cNvPr id="3161" name="Google Shape;3161;p60"/>
            <p:cNvSpPr/>
            <p:nvPr/>
          </p:nvSpPr>
          <p:spPr>
            <a:xfrm rot="-1960143">
              <a:off x="5206359" y="2625403"/>
              <a:ext cx="33345" cy="30648"/>
            </a:xfrm>
            <a:custGeom>
              <a:avLst/>
              <a:gdLst/>
              <a:ahLst/>
              <a:cxnLst/>
              <a:rect l="l" t="t" r="r" b="b"/>
              <a:pathLst>
                <a:path w="878" h="807" extrusionOk="0">
                  <a:moveTo>
                    <a:pt x="430" y="1"/>
                  </a:moveTo>
                  <a:cubicBezTo>
                    <a:pt x="242" y="1"/>
                    <a:pt x="54" y="117"/>
                    <a:pt x="18" y="350"/>
                  </a:cubicBezTo>
                  <a:cubicBezTo>
                    <a:pt x="0" y="654"/>
                    <a:pt x="224" y="806"/>
                    <a:pt x="443" y="806"/>
                  </a:cubicBezTo>
                  <a:cubicBezTo>
                    <a:pt x="663" y="806"/>
                    <a:pt x="877" y="654"/>
                    <a:pt x="841" y="350"/>
                  </a:cubicBezTo>
                  <a:cubicBezTo>
                    <a:pt x="806" y="117"/>
                    <a:pt x="618" y="1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0"/>
            <p:cNvSpPr/>
            <p:nvPr/>
          </p:nvSpPr>
          <p:spPr>
            <a:xfrm rot="-1960143">
              <a:off x="5104406" y="2632150"/>
              <a:ext cx="27230" cy="25863"/>
            </a:xfrm>
            <a:custGeom>
              <a:avLst/>
              <a:gdLst/>
              <a:ahLst/>
              <a:cxnLst/>
              <a:rect l="l" t="t" r="r" b="b"/>
              <a:pathLst>
                <a:path w="717" h="681" extrusionOk="0">
                  <a:moveTo>
                    <a:pt x="359" y="1"/>
                  </a:moveTo>
                  <a:cubicBezTo>
                    <a:pt x="180" y="1"/>
                    <a:pt x="1" y="144"/>
                    <a:pt x="1" y="358"/>
                  </a:cubicBezTo>
                  <a:cubicBezTo>
                    <a:pt x="1" y="537"/>
                    <a:pt x="180" y="681"/>
                    <a:pt x="359" y="681"/>
                  </a:cubicBezTo>
                  <a:cubicBezTo>
                    <a:pt x="537" y="681"/>
                    <a:pt x="716" y="537"/>
                    <a:pt x="716" y="358"/>
                  </a:cubicBezTo>
                  <a:cubicBezTo>
                    <a:pt x="716" y="144"/>
                    <a:pt x="537" y="1"/>
                    <a:pt x="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0"/>
            <p:cNvSpPr/>
            <p:nvPr/>
          </p:nvSpPr>
          <p:spPr>
            <a:xfrm rot="-1960143">
              <a:off x="5453163" y="2787190"/>
              <a:ext cx="76146" cy="63841"/>
            </a:xfrm>
            <a:custGeom>
              <a:avLst/>
              <a:gdLst/>
              <a:ahLst/>
              <a:cxnLst/>
              <a:rect l="l" t="t" r="r" b="b"/>
              <a:pathLst>
                <a:path w="2005" h="1681" extrusionOk="0">
                  <a:moveTo>
                    <a:pt x="1145" y="1"/>
                  </a:moveTo>
                  <a:cubicBezTo>
                    <a:pt x="394" y="1"/>
                    <a:pt x="0" y="896"/>
                    <a:pt x="537" y="1433"/>
                  </a:cubicBezTo>
                  <a:cubicBezTo>
                    <a:pt x="709" y="1604"/>
                    <a:pt x="921" y="1681"/>
                    <a:pt x="1130" y="1681"/>
                  </a:cubicBezTo>
                  <a:cubicBezTo>
                    <a:pt x="1574" y="1681"/>
                    <a:pt x="2005" y="1335"/>
                    <a:pt x="2005" y="824"/>
                  </a:cubicBezTo>
                  <a:cubicBezTo>
                    <a:pt x="2005" y="359"/>
                    <a:pt x="1611" y="1"/>
                    <a:pt x="1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0"/>
            <p:cNvSpPr/>
            <p:nvPr/>
          </p:nvSpPr>
          <p:spPr>
            <a:xfrm rot="-1960143">
              <a:off x="5520055" y="2646709"/>
              <a:ext cx="55790" cy="55790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6" y="1"/>
                  </a:moveTo>
                  <a:cubicBezTo>
                    <a:pt x="323" y="1"/>
                    <a:pt x="0" y="323"/>
                    <a:pt x="0" y="717"/>
                  </a:cubicBezTo>
                  <a:cubicBezTo>
                    <a:pt x="0" y="1146"/>
                    <a:pt x="323" y="1469"/>
                    <a:pt x="716" y="1469"/>
                  </a:cubicBezTo>
                  <a:cubicBezTo>
                    <a:pt x="1146" y="1469"/>
                    <a:pt x="1468" y="1146"/>
                    <a:pt x="1468" y="717"/>
                  </a:cubicBezTo>
                  <a:cubicBezTo>
                    <a:pt x="1468" y="323"/>
                    <a:pt x="1146" y="1"/>
                    <a:pt x="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5" name="Google Shape;3165;p60"/>
          <p:cNvGrpSpPr/>
          <p:nvPr/>
        </p:nvGrpSpPr>
        <p:grpSpPr>
          <a:xfrm>
            <a:off x="5090125" y="2589329"/>
            <a:ext cx="417521" cy="481485"/>
            <a:chOff x="5110362" y="1552354"/>
            <a:chExt cx="417521" cy="481485"/>
          </a:xfrm>
        </p:grpSpPr>
        <p:sp>
          <p:nvSpPr>
            <p:cNvPr id="3166" name="Google Shape;3166;p60"/>
            <p:cNvSpPr/>
            <p:nvPr/>
          </p:nvSpPr>
          <p:spPr>
            <a:xfrm rot="-1960143">
              <a:off x="5117369" y="19403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967" h="967" extrusionOk="0">
                  <a:moveTo>
                    <a:pt x="465" y="0"/>
                  </a:moveTo>
                  <a:cubicBezTo>
                    <a:pt x="215" y="0"/>
                    <a:pt x="0" y="215"/>
                    <a:pt x="0" y="501"/>
                  </a:cubicBezTo>
                  <a:cubicBezTo>
                    <a:pt x="0" y="752"/>
                    <a:pt x="215" y="967"/>
                    <a:pt x="465" y="967"/>
                  </a:cubicBezTo>
                  <a:cubicBezTo>
                    <a:pt x="752" y="967"/>
                    <a:pt x="967" y="752"/>
                    <a:pt x="967" y="501"/>
                  </a:cubicBezTo>
                  <a:cubicBezTo>
                    <a:pt x="967" y="215"/>
                    <a:pt x="752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0"/>
            <p:cNvSpPr/>
            <p:nvPr/>
          </p:nvSpPr>
          <p:spPr>
            <a:xfrm rot="-1960143">
              <a:off x="5228515" y="1996018"/>
              <a:ext cx="36725" cy="30306"/>
            </a:xfrm>
            <a:custGeom>
              <a:avLst/>
              <a:gdLst/>
              <a:ahLst/>
              <a:cxnLst/>
              <a:rect l="l" t="t" r="r" b="b"/>
              <a:pathLst>
                <a:path w="967" h="798" extrusionOk="0">
                  <a:moveTo>
                    <a:pt x="537" y="1"/>
                  </a:moveTo>
                  <a:cubicBezTo>
                    <a:pt x="179" y="1"/>
                    <a:pt x="0" y="430"/>
                    <a:pt x="251" y="681"/>
                  </a:cubicBezTo>
                  <a:cubicBezTo>
                    <a:pt x="331" y="762"/>
                    <a:pt x="434" y="798"/>
                    <a:pt x="537" y="798"/>
                  </a:cubicBezTo>
                  <a:cubicBezTo>
                    <a:pt x="753" y="798"/>
                    <a:pt x="967" y="637"/>
                    <a:pt x="967" y="395"/>
                  </a:cubicBezTo>
                  <a:cubicBezTo>
                    <a:pt x="967" y="180"/>
                    <a:pt x="752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0"/>
            <p:cNvSpPr/>
            <p:nvPr/>
          </p:nvSpPr>
          <p:spPr>
            <a:xfrm rot="-1960143">
              <a:off x="5466322" y="1684105"/>
              <a:ext cx="51688" cy="51726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81" y="1"/>
                  </a:moveTo>
                  <a:cubicBezTo>
                    <a:pt x="323" y="1"/>
                    <a:pt x="1" y="323"/>
                    <a:pt x="1" y="681"/>
                  </a:cubicBezTo>
                  <a:cubicBezTo>
                    <a:pt x="1" y="1075"/>
                    <a:pt x="323" y="1361"/>
                    <a:pt x="681" y="1361"/>
                  </a:cubicBezTo>
                  <a:cubicBezTo>
                    <a:pt x="1075" y="1361"/>
                    <a:pt x="1361" y="1075"/>
                    <a:pt x="1361" y="681"/>
                  </a:cubicBezTo>
                  <a:cubicBezTo>
                    <a:pt x="1361" y="323"/>
                    <a:pt x="1075" y="1"/>
                    <a:pt x="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0"/>
            <p:cNvSpPr/>
            <p:nvPr/>
          </p:nvSpPr>
          <p:spPr>
            <a:xfrm rot="-1960143">
              <a:off x="5372448" y="1563513"/>
              <a:ext cx="58486" cy="58486"/>
            </a:xfrm>
            <a:custGeom>
              <a:avLst/>
              <a:gdLst/>
              <a:ahLst/>
              <a:cxnLst/>
              <a:rect l="l" t="t" r="r" b="b"/>
              <a:pathLst>
                <a:path w="1540" h="1540" extrusionOk="0">
                  <a:moveTo>
                    <a:pt x="788" y="1"/>
                  </a:moveTo>
                  <a:cubicBezTo>
                    <a:pt x="358" y="1"/>
                    <a:pt x="0" y="359"/>
                    <a:pt x="0" y="788"/>
                  </a:cubicBezTo>
                  <a:cubicBezTo>
                    <a:pt x="0" y="1182"/>
                    <a:pt x="358" y="1540"/>
                    <a:pt x="788" y="1540"/>
                  </a:cubicBezTo>
                  <a:cubicBezTo>
                    <a:pt x="1217" y="1540"/>
                    <a:pt x="1539" y="1182"/>
                    <a:pt x="1539" y="788"/>
                  </a:cubicBezTo>
                  <a:cubicBezTo>
                    <a:pt x="1539" y="359"/>
                    <a:pt x="1217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0" name="Google Shape;3170;p60"/>
          <p:cNvGrpSpPr/>
          <p:nvPr/>
        </p:nvGrpSpPr>
        <p:grpSpPr>
          <a:xfrm>
            <a:off x="930169" y="3456075"/>
            <a:ext cx="482292" cy="376131"/>
            <a:chOff x="3198944" y="1721925"/>
            <a:chExt cx="482292" cy="376131"/>
          </a:xfrm>
        </p:grpSpPr>
        <p:sp>
          <p:nvSpPr>
            <p:cNvPr id="3171" name="Google Shape;3171;p60"/>
            <p:cNvSpPr/>
            <p:nvPr/>
          </p:nvSpPr>
          <p:spPr>
            <a:xfrm rot="-1960143">
              <a:off x="3640715" y="1888214"/>
              <a:ext cx="34028" cy="34028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30" y="0"/>
                  </a:moveTo>
                  <a:cubicBezTo>
                    <a:pt x="179" y="0"/>
                    <a:pt x="0" y="179"/>
                    <a:pt x="0" y="430"/>
                  </a:cubicBezTo>
                  <a:cubicBezTo>
                    <a:pt x="0" y="680"/>
                    <a:pt x="179" y="895"/>
                    <a:pt x="430" y="895"/>
                  </a:cubicBezTo>
                  <a:cubicBezTo>
                    <a:pt x="680" y="895"/>
                    <a:pt x="895" y="680"/>
                    <a:pt x="895" y="430"/>
                  </a:cubicBezTo>
                  <a:cubicBezTo>
                    <a:pt x="895" y="179"/>
                    <a:pt x="680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0"/>
            <p:cNvSpPr/>
            <p:nvPr/>
          </p:nvSpPr>
          <p:spPr>
            <a:xfrm rot="-1960143">
              <a:off x="3562476" y="1728417"/>
              <a:ext cx="34028" cy="34028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66" y="1"/>
                  </a:moveTo>
                  <a:cubicBezTo>
                    <a:pt x="215" y="1"/>
                    <a:pt x="0" y="216"/>
                    <a:pt x="0" y="430"/>
                  </a:cubicBezTo>
                  <a:cubicBezTo>
                    <a:pt x="0" y="681"/>
                    <a:pt x="215" y="896"/>
                    <a:pt x="466" y="896"/>
                  </a:cubicBezTo>
                  <a:cubicBezTo>
                    <a:pt x="716" y="896"/>
                    <a:pt x="895" y="681"/>
                    <a:pt x="895" y="430"/>
                  </a:cubicBezTo>
                  <a:cubicBezTo>
                    <a:pt x="895" y="216"/>
                    <a:pt x="716" y="1"/>
                    <a:pt x="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60"/>
            <p:cNvSpPr/>
            <p:nvPr/>
          </p:nvSpPr>
          <p:spPr>
            <a:xfrm rot="-1960143">
              <a:off x="3208057" y="2034652"/>
              <a:ext cx="59853" cy="51308"/>
            </a:xfrm>
            <a:custGeom>
              <a:avLst/>
              <a:gdLst/>
              <a:ahLst/>
              <a:cxnLst/>
              <a:rect l="l" t="t" r="r" b="b"/>
              <a:pathLst>
                <a:path w="1576" h="1351" extrusionOk="0">
                  <a:moveTo>
                    <a:pt x="895" y="0"/>
                  </a:moveTo>
                  <a:cubicBezTo>
                    <a:pt x="287" y="0"/>
                    <a:pt x="0" y="716"/>
                    <a:pt x="430" y="1145"/>
                  </a:cubicBezTo>
                  <a:cubicBezTo>
                    <a:pt x="560" y="1287"/>
                    <a:pt x="729" y="1351"/>
                    <a:pt x="897" y="1351"/>
                  </a:cubicBezTo>
                  <a:cubicBezTo>
                    <a:pt x="1238" y="1351"/>
                    <a:pt x="1575" y="1088"/>
                    <a:pt x="1575" y="680"/>
                  </a:cubicBezTo>
                  <a:cubicBezTo>
                    <a:pt x="1575" y="286"/>
                    <a:pt x="1253" y="0"/>
                    <a:pt x="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60"/>
            <p:cNvSpPr/>
            <p:nvPr/>
          </p:nvSpPr>
          <p:spPr>
            <a:xfrm rot="-1960143">
              <a:off x="3378777" y="1928443"/>
              <a:ext cx="48992" cy="48954"/>
            </a:xfrm>
            <a:custGeom>
              <a:avLst/>
              <a:gdLst/>
              <a:ahLst/>
              <a:cxnLst/>
              <a:rect l="l" t="t" r="r" b="b"/>
              <a:pathLst>
                <a:path w="1290" h="1289" extrusionOk="0">
                  <a:moveTo>
                    <a:pt x="645" y="0"/>
                  </a:moveTo>
                  <a:cubicBezTo>
                    <a:pt x="287" y="0"/>
                    <a:pt x="1" y="286"/>
                    <a:pt x="1" y="644"/>
                  </a:cubicBezTo>
                  <a:cubicBezTo>
                    <a:pt x="1" y="1002"/>
                    <a:pt x="287" y="1289"/>
                    <a:pt x="645" y="1289"/>
                  </a:cubicBezTo>
                  <a:cubicBezTo>
                    <a:pt x="1003" y="1289"/>
                    <a:pt x="1289" y="1002"/>
                    <a:pt x="1289" y="644"/>
                  </a:cubicBezTo>
                  <a:cubicBezTo>
                    <a:pt x="1289" y="286"/>
                    <a:pt x="1003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60"/>
          <p:cNvGrpSpPr/>
          <p:nvPr/>
        </p:nvGrpSpPr>
        <p:grpSpPr>
          <a:xfrm>
            <a:off x="7732755" y="3878686"/>
            <a:ext cx="258153" cy="337608"/>
            <a:chOff x="3969305" y="3447586"/>
            <a:chExt cx="258153" cy="337608"/>
          </a:xfrm>
        </p:grpSpPr>
        <p:sp>
          <p:nvSpPr>
            <p:cNvPr id="3176" name="Google Shape;3176;p60"/>
            <p:cNvSpPr/>
            <p:nvPr/>
          </p:nvSpPr>
          <p:spPr>
            <a:xfrm rot="-1960143">
              <a:off x="3993360" y="3467515"/>
              <a:ext cx="99275" cy="86780"/>
            </a:xfrm>
            <a:custGeom>
              <a:avLst/>
              <a:gdLst/>
              <a:ahLst/>
              <a:cxnLst/>
              <a:rect l="l" t="t" r="r" b="b"/>
              <a:pathLst>
                <a:path w="2614" h="2285" extrusionOk="0">
                  <a:moveTo>
                    <a:pt x="1293" y="1"/>
                  </a:moveTo>
                  <a:cubicBezTo>
                    <a:pt x="1150" y="1"/>
                    <a:pt x="1004" y="25"/>
                    <a:pt x="859" y="76"/>
                  </a:cubicBezTo>
                  <a:cubicBezTo>
                    <a:pt x="286" y="327"/>
                    <a:pt x="0" y="1007"/>
                    <a:pt x="251" y="1580"/>
                  </a:cubicBezTo>
                  <a:cubicBezTo>
                    <a:pt x="436" y="2030"/>
                    <a:pt x="857" y="2284"/>
                    <a:pt x="1296" y="2284"/>
                  </a:cubicBezTo>
                  <a:cubicBezTo>
                    <a:pt x="1449" y="2284"/>
                    <a:pt x="1605" y="2253"/>
                    <a:pt x="1754" y="2188"/>
                  </a:cubicBezTo>
                  <a:cubicBezTo>
                    <a:pt x="2327" y="1973"/>
                    <a:pt x="2613" y="1293"/>
                    <a:pt x="2363" y="721"/>
                  </a:cubicBezTo>
                  <a:cubicBezTo>
                    <a:pt x="2171" y="256"/>
                    <a:pt x="1751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60"/>
            <p:cNvSpPr/>
            <p:nvPr/>
          </p:nvSpPr>
          <p:spPr>
            <a:xfrm rot="-1960143">
              <a:off x="3977606" y="3606278"/>
              <a:ext cx="43561" cy="43523"/>
            </a:xfrm>
            <a:custGeom>
              <a:avLst/>
              <a:gdLst/>
              <a:ahLst/>
              <a:cxnLst/>
              <a:rect l="l" t="t" r="r" b="b"/>
              <a:pathLst>
                <a:path w="1147" h="1146" extrusionOk="0">
                  <a:moveTo>
                    <a:pt x="574" y="0"/>
                  </a:moveTo>
                  <a:cubicBezTo>
                    <a:pt x="252" y="0"/>
                    <a:pt x="1" y="251"/>
                    <a:pt x="1" y="573"/>
                  </a:cubicBezTo>
                  <a:cubicBezTo>
                    <a:pt x="1" y="895"/>
                    <a:pt x="252" y="1146"/>
                    <a:pt x="574" y="1146"/>
                  </a:cubicBezTo>
                  <a:cubicBezTo>
                    <a:pt x="896" y="1146"/>
                    <a:pt x="1146" y="895"/>
                    <a:pt x="1146" y="573"/>
                  </a:cubicBezTo>
                  <a:cubicBezTo>
                    <a:pt x="1146" y="251"/>
                    <a:pt x="896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60"/>
            <p:cNvSpPr/>
            <p:nvPr/>
          </p:nvSpPr>
          <p:spPr>
            <a:xfrm rot="-1960143">
              <a:off x="4022821" y="3708732"/>
              <a:ext cx="72082" cy="61904"/>
            </a:xfrm>
            <a:custGeom>
              <a:avLst/>
              <a:gdLst/>
              <a:ahLst/>
              <a:cxnLst/>
              <a:rect l="l" t="t" r="r" b="b"/>
              <a:pathLst>
                <a:path w="1898" h="1630" extrusionOk="0">
                  <a:moveTo>
                    <a:pt x="1110" y="0"/>
                  </a:moveTo>
                  <a:cubicBezTo>
                    <a:pt x="394" y="0"/>
                    <a:pt x="1" y="859"/>
                    <a:pt x="538" y="1396"/>
                  </a:cubicBezTo>
                  <a:cubicBezTo>
                    <a:pt x="699" y="1558"/>
                    <a:pt x="897" y="1630"/>
                    <a:pt x="1092" y="1630"/>
                  </a:cubicBezTo>
                  <a:cubicBezTo>
                    <a:pt x="1503" y="1630"/>
                    <a:pt x="1898" y="1309"/>
                    <a:pt x="1898" y="824"/>
                  </a:cubicBezTo>
                  <a:cubicBezTo>
                    <a:pt x="1898" y="358"/>
                    <a:pt x="1540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0"/>
            <p:cNvSpPr/>
            <p:nvPr/>
          </p:nvSpPr>
          <p:spPr>
            <a:xfrm rot="-1960143">
              <a:off x="4150970" y="3627744"/>
              <a:ext cx="66651" cy="55980"/>
            </a:xfrm>
            <a:custGeom>
              <a:avLst/>
              <a:gdLst/>
              <a:ahLst/>
              <a:cxnLst/>
              <a:rect l="l" t="t" r="r" b="b"/>
              <a:pathLst>
                <a:path w="1755" h="1474" extrusionOk="0">
                  <a:moveTo>
                    <a:pt x="1003" y="0"/>
                  </a:moveTo>
                  <a:cubicBezTo>
                    <a:pt x="358" y="0"/>
                    <a:pt x="1" y="788"/>
                    <a:pt x="466" y="1253"/>
                  </a:cubicBezTo>
                  <a:cubicBezTo>
                    <a:pt x="618" y="1405"/>
                    <a:pt x="809" y="1473"/>
                    <a:pt x="996" y="1473"/>
                  </a:cubicBezTo>
                  <a:cubicBezTo>
                    <a:pt x="1382" y="1473"/>
                    <a:pt x="1754" y="1186"/>
                    <a:pt x="1754" y="752"/>
                  </a:cubicBezTo>
                  <a:cubicBezTo>
                    <a:pt x="1754" y="323"/>
                    <a:pt x="1397" y="0"/>
                    <a:pt x="1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0" name="Google Shape;3180;p60"/>
          <p:cNvSpPr/>
          <p:nvPr/>
        </p:nvSpPr>
        <p:spPr>
          <a:xfrm rot="-1960143">
            <a:off x="8143348" y="2600747"/>
            <a:ext cx="59853" cy="59853"/>
          </a:xfrm>
          <a:custGeom>
            <a:avLst/>
            <a:gdLst/>
            <a:ahLst/>
            <a:cxnLst/>
            <a:rect l="l" t="t" r="r" b="b"/>
            <a:pathLst>
              <a:path w="1576" h="1576" extrusionOk="0">
                <a:moveTo>
                  <a:pt x="788" y="0"/>
                </a:moveTo>
                <a:cubicBezTo>
                  <a:pt x="358" y="0"/>
                  <a:pt x="0" y="358"/>
                  <a:pt x="0" y="788"/>
                </a:cubicBezTo>
                <a:cubicBezTo>
                  <a:pt x="0" y="1253"/>
                  <a:pt x="358" y="1575"/>
                  <a:pt x="788" y="1575"/>
                </a:cubicBezTo>
                <a:cubicBezTo>
                  <a:pt x="1217" y="1575"/>
                  <a:pt x="1575" y="1253"/>
                  <a:pt x="1575" y="788"/>
                </a:cubicBezTo>
                <a:cubicBezTo>
                  <a:pt x="1575" y="358"/>
                  <a:pt x="1217" y="0"/>
                  <a:pt x="7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1" name="Google Shape;3181;p60"/>
          <p:cNvSpPr/>
          <p:nvPr/>
        </p:nvSpPr>
        <p:spPr>
          <a:xfrm rot="-1960143">
            <a:off x="941598" y="2600747"/>
            <a:ext cx="59853" cy="59853"/>
          </a:xfrm>
          <a:custGeom>
            <a:avLst/>
            <a:gdLst/>
            <a:ahLst/>
            <a:cxnLst/>
            <a:rect l="l" t="t" r="r" b="b"/>
            <a:pathLst>
              <a:path w="1576" h="1576" extrusionOk="0">
                <a:moveTo>
                  <a:pt x="788" y="0"/>
                </a:moveTo>
                <a:cubicBezTo>
                  <a:pt x="358" y="0"/>
                  <a:pt x="0" y="358"/>
                  <a:pt x="0" y="788"/>
                </a:cubicBezTo>
                <a:cubicBezTo>
                  <a:pt x="0" y="1253"/>
                  <a:pt x="358" y="1575"/>
                  <a:pt x="788" y="1575"/>
                </a:cubicBezTo>
                <a:cubicBezTo>
                  <a:pt x="1217" y="1575"/>
                  <a:pt x="1575" y="1253"/>
                  <a:pt x="1575" y="788"/>
                </a:cubicBezTo>
                <a:cubicBezTo>
                  <a:pt x="1575" y="358"/>
                  <a:pt x="1217" y="0"/>
                  <a:pt x="7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ied Chicken Restaurant MK Plan by Slidesgo">
  <a:themeElements>
    <a:clrScheme name="Simple Light">
      <a:dk1>
        <a:srgbClr val="191919"/>
      </a:dk1>
      <a:lt1>
        <a:srgbClr val="FFFFFF"/>
      </a:lt1>
      <a:dk2>
        <a:srgbClr val="FC5B6B"/>
      </a:dk2>
      <a:lt2>
        <a:srgbClr val="5BD3D3"/>
      </a:lt2>
      <a:accent1>
        <a:srgbClr val="FC7800"/>
      </a:accent1>
      <a:accent2>
        <a:srgbClr val="FFBB4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1890</Words>
  <Application>Microsoft Office PowerPoint</Application>
  <PresentationFormat>Apresentação na tela (16:9)</PresentationFormat>
  <Paragraphs>387</Paragraphs>
  <Slides>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Fried Chicken Restaurant MK Plan by Slidesgo</vt:lpstr>
      <vt:lpstr>Slidesgo Final Pages</vt:lpstr>
      <vt:lpstr>Story board.</vt:lpstr>
      <vt:lpstr>Persona.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board.</dc:title>
  <cp:lastModifiedBy>giovanna.alvesmtorres@gmail.com</cp:lastModifiedBy>
  <cp:revision>2</cp:revision>
  <dcterms:modified xsi:type="dcterms:W3CDTF">2024-04-09T00:41:57Z</dcterms:modified>
</cp:coreProperties>
</file>