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Open Sans Bold" panose="020B0806030504020204" pitchFamily="34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81C70F-FE96-532F-8C3C-05639581A24E}" v="58" dt="2025-05-27T22:58:44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657997"/>
            <a:ext cx="4031483" cy="1852295"/>
            <a:chOff x="0" y="0"/>
            <a:chExt cx="1061790" cy="4878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61790" cy="487847"/>
            </a:xfrm>
            <a:custGeom>
              <a:avLst/>
              <a:gdLst/>
              <a:ahLst/>
              <a:cxnLst/>
              <a:rect l="l" t="t" r="r" b="b"/>
              <a:pathLst>
                <a:path w="1061790" h="487847">
                  <a:moveTo>
                    <a:pt x="0" y="0"/>
                  </a:moveTo>
                  <a:lnTo>
                    <a:pt x="1061790" y="0"/>
                  </a:lnTo>
                  <a:lnTo>
                    <a:pt x="1061790" y="487847"/>
                  </a:lnTo>
                  <a:lnTo>
                    <a:pt x="0" y="48784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1061790" cy="5640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299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Aluno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227817" y="4657997"/>
            <a:ext cx="4031483" cy="1852295"/>
            <a:chOff x="0" y="0"/>
            <a:chExt cx="1061790" cy="48784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61790" cy="487847"/>
            </a:xfrm>
            <a:custGeom>
              <a:avLst/>
              <a:gdLst/>
              <a:ahLst/>
              <a:cxnLst/>
              <a:rect l="l" t="t" r="r" b="b"/>
              <a:pathLst>
                <a:path w="1061790" h="487847">
                  <a:moveTo>
                    <a:pt x="0" y="0"/>
                  </a:moveTo>
                  <a:lnTo>
                    <a:pt x="1061790" y="0"/>
                  </a:lnTo>
                  <a:lnTo>
                    <a:pt x="1061790" y="487847"/>
                  </a:lnTo>
                  <a:lnTo>
                    <a:pt x="0" y="48784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1061790" cy="5640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299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Trabalho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128259" y="4657997"/>
            <a:ext cx="4031483" cy="1852295"/>
            <a:chOff x="0" y="0"/>
            <a:chExt cx="812800" cy="37344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373447"/>
            </a:xfrm>
            <a:custGeom>
              <a:avLst/>
              <a:gdLst/>
              <a:ahLst/>
              <a:cxnLst/>
              <a:rect l="l" t="t" r="r" b="b"/>
              <a:pathLst>
                <a:path w="812800" h="373447">
                  <a:moveTo>
                    <a:pt x="406400" y="0"/>
                  </a:moveTo>
                  <a:lnTo>
                    <a:pt x="812800" y="186724"/>
                  </a:lnTo>
                  <a:lnTo>
                    <a:pt x="406400" y="373447"/>
                  </a:lnTo>
                  <a:lnTo>
                    <a:pt x="0" y="186724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139700" y="-12014"/>
              <a:ext cx="533400" cy="321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299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Realiza</a:t>
              </a:r>
            </a:p>
          </p:txBody>
        </p:sp>
      </p:grpSp>
      <p:sp>
        <p:nvSpPr>
          <p:cNvPr id="11" name="AutoShape 11"/>
          <p:cNvSpPr/>
          <p:nvPr/>
        </p:nvSpPr>
        <p:spPr>
          <a:xfrm>
            <a:off x="5060183" y="5584145"/>
            <a:ext cx="2068076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11159741" y="5584145"/>
            <a:ext cx="2068076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3"/>
          <p:cNvSpPr txBox="1"/>
          <p:nvPr/>
        </p:nvSpPr>
        <p:spPr>
          <a:xfrm>
            <a:off x="5173848" y="5003754"/>
            <a:ext cx="3256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790017" y="5003754"/>
            <a:ext cx="3256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02398" y="933450"/>
            <a:ext cx="1548320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 de Gerenciamento de Trabalho Escolar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496697" y="8371205"/>
            <a:ext cx="1476823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623020"/>
            <a:ext cx="3502709" cy="842819"/>
            <a:chOff x="0" y="0"/>
            <a:chExt cx="922524" cy="2219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AAD0D1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Cliente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3465839"/>
            <a:ext cx="3502709" cy="842819"/>
            <a:chOff x="0" y="0"/>
            <a:chExt cx="922524" cy="22197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DEE9EB"/>
            </a:solidFill>
            <a:ln w="9525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IdCliente (PK)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4308658"/>
            <a:ext cx="3502709" cy="842819"/>
            <a:chOff x="0" y="0"/>
            <a:chExt cx="922524" cy="22197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DEE9EB"/>
            </a:solidFill>
            <a:ln w="11430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Nome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8700" y="5151477"/>
            <a:ext cx="3502709" cy="842819"/>
            <a:chOff x="0" y="0"/>
            <a:chExt cx="922524" cy="22197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DEE9EB"/>
            </a:solidFill>
            <a:ln w="9525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NumCartao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28700" y="5994295"/>
            <a:ext cx="3502709" cy="842819"/>
            <a:chOff x="0" y="0"/>
            <a:chExt cx="922524" cy="22197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DEE9EB"/>
            </a:solidFill>
            <a:ln w="9525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Endereco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756591" y="2623020"/>
            <a:ext cx="3502709" cy="842819"/>
            <a:chOff x="0" y="0"/>
            <a:chExt cx="922524" cy="22197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AAD0D1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Encomenda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756591" y="3465839"/>
            <a:ext cx="3502709" cy="842819"/>
            <a:chOff x="0" y="0"/>
            <a:chExt cx="922524" cy="22197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DEE9EB"/>
            </a:solidFill>
            <a:ln w="9525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IdEncomenda (PK)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756591" y="4308658"/>
            <a:ext cx="3502709" cy="842819"/>
            <a:chOff x="0" y="0"/>
            <a:chExt cx="922524" cy="221977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DEE9EB"/>
            </a:solidFill>
            <a:ln w="11430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NomeProduto</a:t>
              </a:r>
            </a:p>
          </p:txBody>
        </p:sp>
      </p:grpSp>
      <p:sp>
        <p:nvSpPr>
          <p:cNvPr id="26" name="AutoShape 26"/>
          <p:cNvSpPr/>
          <p:nvPr/>
        </p:nvSpPr>
        <p:spPr>
          <a:xfrm>
            <a:off x="4531409" y="3887248"/>
            <a:ext cx="461259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9144079" y="6377605"/>
            <a:ext cx="4612591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9144000" y="3906298"/>
            <a:ext cx="0" cy="250940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TextBox 29"/>
          <p:cNvSpPr txBox="1"/>
          <p:nvPr/>
        </p:nvSpPr>
        <p:spPr>
          <a:xfrm>
            <a:off x="4670386" y="3354483"/>
            <a:ext cx="24685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311099" y="5816265"/>
            <a:ext cx="32559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047954" y="933450"/>
            <a:ext cx="1419209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 de Gerenciamento de Encomendas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13756669" y="5151477"/>
            <a:ext cx="3502709" cy="842819"/>
            <a:chOff x="0" y="0"/>
            <a:chExt cx="922524" cy="221977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DEE9EB"/>
            </a:solidFill>
            <a:ln w="11430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Preco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13756669" y="5994295"/>
            <a:ext cx="3502709" cy="842819"/>
            <a:chOff x="0" y="0"/>
            <a:chExt cx="922524" cy="221977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DEE9EB"/>
            </a:solidFill>
            <a:ln w="11430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38" name="TextBox 38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IdComprador (FK)</a:t>
              </a:r>
            </a:p>
          </p:txBody>
        </p:sp>
      </p:grpSp>
      <p:sp>
        <p:nvSpPr>
          <p:cNvPr id="42" name="TextBox 16">
            <a:extLst>
              <a:ext uri="{FF2B5EF4-FFF2-40B4-BE49-F238E27FC236}">
                <a16:creationId xmlns:a16="http://schemas.microsoft.com/office/drawing/2014/main" id="{AA0535A6-B72B-AC86-2F39-E2A29C4BFEE7}"/>
              </a:ext>
            </a:extLst>
          </p:cNvPr>
          <p:cNvSpPr txBox="1"/>
          <p:nvPr/>
        </p:nvSpPr>
        <p:spPr>
          <a:xfrm>
            <a:off x="8496697" y="8371205"/>
            <a:ext cx="1476823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MER</a:t>
            </a:r>
            <a:endParaRPr lang="en-US" sz="51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623020"/>
            <a:ext cx="3502709" cy="842819"/>
            <a:chOff x="0" y="0"/>
            <a:chExt cx="922524" cy="2219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AAD0D1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Aluno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3465839"/>
            <a:ext cx="3502709" cy="842819"/>
            <a:chOff x="0" y="0"/>
            <a:chExt cx="922524" cy="22197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DEE9EB"/>
            </a:solidFill>
            <a:ln w="9525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RM (PK)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4308658"/>
            <a:ext cx="3502709" cy="842819"/>
            <a:chOff x="0" y="0"/>
            <a:chExt cx="922524" cy="22197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DEE9EB"/>
            </a:solidFill>
            <a:ln w="11430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Nome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8700" y="5151477"/>
            <a:ext cx="3502709" cy="842819"/>
            <a:chOff x="0" y="0"/>
            <a:chExt cx="922524" cy="22197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DEE9EB"/>
            </a:solidFill>
            <a:ln w="9525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DataNasc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28700" y="5994295"/>
            <a:ext cx="3502709" cy="842819"/>
            <a:chOff x="0" y="0"/>
            <a:chExt cx="922524" cy="22197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DEE9EB"/>
            </a:solidFill>
            <a:ln w="9525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CPF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756591" y="2623020"/>
            <a:ext cx="3502709" cy="842819"/>
            <a:chOff x="0" y="0"/>
            <a:chExt cx="922524" cy="22197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AAD0D1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Trabalho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756591" y="3465839"/>
            <a:ext cx="3502709" cy="842819"/>
            <a:chOff x="0" y="0"/>
            <a:chExt cx="922524" cy="22197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DEE9EB"/>
            </a:solidFill>
            <a:ln w="9525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IdTrabalho (PK)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756591" y="4308658"/>
            <a:ext cx="3502709" cy="842819"/>
            <a:chOff x="0" y="0"/>
            <a:chExt cx="922524" cy="221977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DEE9EB"/>
            </a:solidFill>
            <a:ln w="11430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Descricao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3756591" y="5151477"/>
            <a:ext cx="3502709" cy="842819"/>
            <a:chOff x="0" y="0"/>
            <a:chExt cx="922524" cy="221977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DEE9EB"/>
            </a:solidFill>
            <a:ln w="9525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Materia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756591" y="5994295"/>
            <a:ext cx="3502709" cy="842819"/>
            <a:chOff x="0" y="0"/>
            <a:chExt cx="922524" cy="221977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DEE9EB"/>
            </a:solidFill>
            <a:ln w="9525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DataEntrega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7392645" y="2623020"/>
            <a:ext cx="3502709" cy="842819"/>
            <a:chOff x="0" y="0"/>
            <a:chExt cx="922524" cy="221977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AAD0D1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Realizacao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7392645" y="3465839"/>
            <a:ext cx="3502709" cy="842819"/>
            <a:chOff x="0" y="0"/>
            <a:chExt cx="922524" cy="221977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DEE9EB"/>
            </a:solidFill>
            <a:ln w="9525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IdRealizacao (PK)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7392645" y="4308658"/>
            <a:ext cx="3502709" cy="842819"/>
            <a:chOff x="0" y="0"/>
            <a:chExt cx="922524" cy="221977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DEE9EB"/>
            </a:solidFill>
            <a:ln w="11430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DataTermino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7392645" y="5151477"/>
            <a:ext cx="3502709" cy="842819"/>
            <a:chOff x="0" y="0"/>
            <a:chExt cx="922524" cy="221977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DEE9EB"/>
            </a:solidFill>
            <a:ln w="9525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IdTrabalho (FK)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7392645" y="5994295"/>
            <a:ext cx="3502709" cy="842819"/>
            <a:chOff x="0" y="0"/>
            <a:chExt cx="922524" cy="221977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DEE9EB"/>
            </a:solidFill>
            <a:ln w="9525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Entregador (FK)</a:t>
              </a:r>
            </a:p>
          </p:txBody>
        </p:sp>
      </p:grpSp>
      <p:sp>
        <p:nvSpPr>
          <p:cNvPr id="47" name="AutoShape 47"/>
          <p:cNvSpPr/>
          <p:nvPr/>
        </p:nvSpPr>
        <p:spPr>
          <a:xfrm flipV="1">
            <a:off x="4531409" y="3887248"/>
            <a:ext cx="1444857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>
            <a:off x="5976267" y="3906298"/>
            <a:ext cx="0" cy="250940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 flipV="1">
            <a:off x="5976267" y="6413394"/>
            <a:ext cx="1445108" cy="231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>
            <a:off x="12420608" y="3887248"/>
            <a:ext cx="1383815" cy="5804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flipH="1">
            <a:off x="12420579" y="3887248"/>
            <a:ext cx="27" cy="16856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AutoShape 52"/>
          <p:cNvSpPr/>
          <p:nvPr/>
        </p:nvSpPr>
        <p:spPr>
          <a:xfrm flipV="1">
            <a:off x="10895384" y="5551525"/>
            <a:ext cx="1525225" cy="231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TextBox 53"/>
          <p:cNvSpPr txBox="1"/>
          <p:nvPr/>
        </p:nvSpPr>
        <p:spPr>
          <a:xfrm>
            <a:off x="6962229" y="5835315"/>
            <a:ext cx="3256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1008324" y="4971135"/>
            <a:ext cx="3256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4670361" y="3325908"/>
            <a:ext cx="24690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3371855" y="3306858"/>
            <a:ext cx="24690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402398" y="933450"/>
            <a:ext cx="1548320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 de Gerenciamento de Trabalho Escolar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8231002" y="8371205"/>
            <a:ext cx="1627214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MER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657997"/>
            <a:ext cx="4031483" cy="1852295"/>
            <a:chOff x="0" y="0"/>
            <a:chExt cx="1061790" cy="4878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61790" cy="487847"/>
            </a:xfrm>
            <a:custGeom>
              <a:avLst/>
              <a:gdLst/>
              <a:ahLst/>
              <a:cxnLst/>
              <a:rect l="l" t="t" r="r" b="b"/>
              <a:pathLst>
                <a:path w="1061790" h="487847">
                  <a:moveTo>
                    <a:pt x="0" y="0"/>
                  </a:moveTo>
                  <a:lnTo>
                    <a:pt x="1061790" y="0"/>
                  </a:lnTo>
                  <a:lnTo>
                    <a:pt x="1061790" y="487847"/>
                  </a:lnTo>
                  <a:lnTo>
                    <a:pt x="0" y="48784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1061790" cy="5640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299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Diretor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227817" y="4677271"/>
            <a:ext cx="4190724" cy="1852295"/>
            <a:chOff x="0" y="0"/>
            <a:chExt cx="1103730" cy="48784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03730" cy="487847"/>
            </a:xfrm>
            <a:custGeom>
              <a:avLst/>
              <a:gdLst/>
              <a:ahLst/>
              <a:cxnLst/>
              <a:rect l="l" t="t" r="r" b="b"/>
              <a:pathLst>
                <a:path w="1103730" h="487847">
                  <a:moveTo>
                    <a:pt x="0" y="0"/>
                  </a:moveTo>
                  <a:lnTo>
                    <a:pt x="1103730" y="0"/>
                  </a:lnTo>
                  <a:lnTo>
                    <a:pt x="1103730" y="487847"/>
                  </a:lnTo>
                  <a:lnTo>
                    <a:pt x="0" y="48784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1103730" cy="5640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299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Departamento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128259" y="4657997"/>
            <a:ext cx="4031483" cy="1852295"/>
            <a:chOff x="0" y="0"/>
            <a:chExt cx="812800" cy="37344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373447"/>
            </a:xfrm>
            <a:custGeom>
              <a:avLst/>
              <a:gdLst/>
              <a:ahLst/>
              <a:cxnLst/>
              <a:rect l="l" t="t" r="r" b="b"/>
              <a:pathLst>
                <a:path w="812800" h="373447">
                  <a:moveTo>
                    <a:pt x="406400" y="0"/>
                  </a:moveTo>
                  <a:lnTo>
                    <a:pt x="812800" y="186724"/>
                  </a:lnTo>
                  <a:lnTo>
                    <a:pt x="406400" y="373447"/>
                  </a:lnTo>
                  <a:lnTo>
                    <a:pt x="0" y="186724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139700" y="-12014"/>
              <a:ext cx="533400" cy="321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299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Gerencia</a:t>
              </a:r>
            </a:p>
          </p:txBody>
        </p:sp>
      </p:grpSp>
      <p:sp>
        <p:nvSpPr>
          <p:cNvPr id="11" name="AutoShape 11"/>
          <p:cNvSpPr/>
          <p:nvPr/>
        </p:nvSpPr>
        <p:spPr>
          <a:xfrm>
            <a:off x="5060183" y="5584145"/>
            <a:ext cx="2068076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11159741" y="5584145"/>
            <a:ext cx="2068076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3"/>
          <p:cNvSpPr txBox="1"/>
          <p:nvPr/>
        </p:nvSpPr>
        <p:spPr>
          <a:xfrm>
            <a:off x="5213237" y="5003754"/>
            <a:ext cx="24685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829407" y="5003754"/>
            <a:ext cx="24685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706291" y="933450"/>
            <a:ext cx="1287541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 de Gerenciamento de Empresa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47E6B52F-6C88-868A-0784-B5321EEFF245}"/>
              </a:ext>
            </a:extLst>
          </p:cNvPr>
          <p:cNvSpPr txBox="1"/>
          <p:nvPr/>
        </p:nvSpPr>
        <p:spPr>
          <a:xfrm>
            <a:off x="8496697" y="8371205"/>
            <a:ext cx="1476823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DER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623020"/>
            <a:ext cx="3502709" cy="842819"/>
            <a:chOff x="0" y="0"/>
            <a:chExt cx="922524" cy="2219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AAD0D1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Diretor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3465839"/>
            <a:ext cx="3502709" cy="842819"/>
            <a:chOff x="0" y="0"/>
            <a:chExt cx="922524" cy="22197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DEE9EB"/>
            </a:solidFill>
            <a:ln w="9525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CodFunc (PK)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4308658"/>
            <a:ext cx="3502709" cy="842819"/>
            <a:chOff x="0" y="0"/>
            <a:chExt cx="922524" cy="22197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DEE9EB"/>
            </a:solidFill>
            <a:ln w="11430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Nome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8700" y="5151477"/>
            <a:ext cx="3502709" cy="842819"/>
            <a:chOff x="0" y="0"/>
            <a:chExt cx="922524" cy="22197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DEE9EB"/>
            </a:solidFill>
            <a:ln w="9525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DataNasc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28700" y="5994295"/>
            <a:ext cx="3502709" cy="842819"/>
            <a:chOff x="0" y="0"/>
            <a:chExt cx="922524" cy="22197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DEE9EB"/>
            </a:solidFill>
            <a:ln w="9525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CPF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756591" y="2623020"/>
            <a:ext cx="3502709" cy="842819"/>
            <a:chOff x="0" y="0"/>
            <a:chExt cx="922524" cy="22197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AAD0D1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Departamento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756591" y="3465839"/>
            <a:ext cx="3502709" cy="842819"/>
            <a:chOff x="0" y="0"/>
            <a:chExt cx="922524" cy="22197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DEE9EB"/>
            </a:solidFill>
            <a:ln w="9525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CodDepart (PK)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756591" y="4308658"/>
            <a:ext cx="3502709" cy="842819"/>
            <a:chOff x="0" y="0"/>
            <a:chExt cx="922524" cy="221977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DEE9EB"/>
            </a:solidFill>
            <a:ln w="11430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Nome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3756591" y="5151477"/>
            <a:ext cx="3502709" cy="842819"/>
            <a:chOff x="0" y="0"/>
            <a:chExt cx="922524" cy="221977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DEE9EB"/>
            </a:solidFill>
            <a:ln w="9525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Descricao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756591" y="5994295"/>
            <a:ext cx="3502709" cy="842819"/>
            <a:chOff x="0" y="0"/>
            <a:chExt cx="922524" cy="221977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DEE9EB"/>
            </a:solidFill>
            <a:ln w="9525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CodDiretor (FK)</a:t>
              </a:r>
            </a:p>
          </p:txBody>
        </p:sp>
      </p:grpSp>
      <p:sp>
        <p:nvSpPr>
          <p:cNvPr id="32" name="AutoShape 32"/>
          <p:cNvSpPr/>
          <p:nvPr/>
        </p:nvSpPr>
        <p:spPr>
          <a:xfrm flipV="1">
            <a:off x="4531409" y="3887248"/>
            <a:ext cx="4612591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9144000" y="6415705"/>
            <a:ext cx="4612591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9144000" y="3906298"/>
            <a:ext cx="0" cy="250940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TextBox 35"/>
          <p:cNvSpPr txBox="1"/>
          <p:nvPr/>
        </p:nvSpPr>
        <p:spPr>
          <a:xfrm>
            <a:off x="4670361" y="3325908"/>
            <a:ext cx="24690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3398216" y="5835315"/>
            <a:ext cx="24690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2706291" y="933450"/>
            <a:ext cx="1287541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 de Gerenciamento de Empresa</a:t>
            </a:r>
          </a:p>
        </p:txBody>
      </p:sp>
      <p:sp>
        <p:nvSpPr>
          <p:cNvPr id="40" name="TextBox 16">
            <a:extLst>
              <a:ext uri="{FF2B5EF4-FFF2-40B4-BE49-F238E27FC236}">
                <a16:creationId xmlns:a16="http://schemas.microsoft.com/office/drawing/2014/main" id="{0D8D1E73-27DA-EE37-4150-0F547EAAACE8}"/>
              </a:ext>
            </a:extLst>
          </p:cNvPr>
          <p:cNvSpPr txBox="1"/>
          <p:nvPr/>
        </p:nvSpPr>
        <p:spPr>
          <a:xfrm>
            <a:off x="8496697" y="8371205"/>
            <a:ext cx="1476823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MER</a:t>
            </a:r>
            <a:endParaRPr lang="en-US" sz="51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657997"/>
            <a:ext cx="4031483" cy="1852295"/>
            <a:chOff x="0" y="0"/>
            <a:chExt cx="1061790" cy="4878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61790" cy="487847"/>
            </a:xfrm>
            <a:custGeom>
              <a:avLst/>
              <a:gdLst/>
              <a:ahLst/>
              <a:cxnLst/>
              <a:rect l="l" t="t" r="r" b="b"/>
              <a:pathLst>
                <a:path w="1061790" h="487847">
                  <a:moveTo>
                    <a:pt x="0" y="0"/>
                  </a:moveTo>
                  <a:lnTo>
                    <a:pt x="1061790" y="0"/>
                  </a:lnTo>
                  <a:lnTo>
                    <a:pt x="1061790" y="487847"/>
                  </a:lnTo>
                  <a:lnTo>
                    <a:pt x="0" y="48784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1061790" cy="5640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299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Autor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227817" y="4657997"/>
            <a:ext cx="4031483" cy="1852295"/>
            <a:chOff x="0" y="0"/>
            <a:chExt cx="1061790" cy="48784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61790" cy="487847"/>
            </a:xfrm>
            <a:custGeom>
              <a:avLst/>
              <a:gdLst/>
              <a:ahLst/>
              <a:cxnLst/>
              <a:rect l="l" t="t" r="r" b="b"/>
              <a:pathLst>
                <a:path w="1061790" h="487847">
                  <a:moveTo>
                    <a:pt x="0" y="0"/>
                  </a:moveTo>
                  <a:lnTo>
                    <a:pt x="1061790" y="0"/>
                  </a:lnTo>
                  <a:lnTo>
                    <a:pt x="1061790" y="487847"/>
                  </a:lnTo>
                  <a:lnTo>
                    <a:pt x="0" y="48784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1061790" cy="5640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299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Livro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128259" y="4657997"/>
            <a:ext cx="4031483" cy="1852295"/>
            <a:chOff x="0" y="0"/>
            <a:chExt cx="812800" cy="37344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373447"/>
            </a:xfrm>
            <a:custGeom>
              <a:avLst/>
              <a:gdLst/>
              <a:ahLst/>
              <a:cxnLst/>
              <a:rect l="l" t="t" r="r" b="b"/>
              <a:pathLst>
                <a:path w="812800" h="373447">
                  <a:moveTo>
                    <a:pt x="406400" y="0"/>
                  </a:moveTo>
                  <a:lnTo>
                    <a:pt x="812800" y="186724"/>
                  </a:lnTo>
                  <a:lnTo>
                    <a:pt x="406400" y="373447"/>
                  </a:lnTo>
                  <a:lnTo>
                    <a:pt x="0" y="186724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139700" y="-12014"/>
              <a:ext cx="533400" cy="321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299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Escreve</a:t>
              </a:r>
            </a:p>
          </p:txBody>
        </p:sp>
      </p:grpSp>
      <p:sp>
        <p:nvSpPr>
          <p:cNvPr id="11" name="AutoShape 11"/>
          <p:cNvSpPr/>
          <p:nvPr/>
        </p:nvSpPr>
        <p:spPr>
          <a:xfrm>
            <a:off x="5060183" y="5584145"/>
            <a:ext cx="2068076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11159741" y="5584145"/>
            <a:ext cx="2068076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3"/>
          <p:cNvSpPr txBox="1"/>
          <p:nvPr/>
        </p:nvSpPr>
        <p:spPr>
          <a:xfrm>
            <a:off x="5173848" y="5003754"/>
            <a:ext cx="3256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790017" y="5003754"/>
            <a:ext cx="3256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139440" y="933450"/>
            <a:ext cx="1200912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 de Gerenciamento de Livros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5EC9BE9E-580B-B2A2-B7B0-0A2296840282}"/>
              </a:ext>
            </a:extLst>
          </p:cNvPr>
          <p:cNvSpPr txBox="1"/>
          <p:nvPr/>
        </p:nvSpPr>
        <p:spPr>
          <a:xfrm>
            <a:off x="8496697" y="8371205"/>
            <a:ext cx="1476823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DER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623020"/>
            <a:ext cx="3502709" cy="842819"/>
            <a:chOff x="0" y="0"/>
            <a:chExt cx="922524" cy="2219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AAD0D1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Autor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3465839"/>
            <a:ext cx="3502709" cy="842819"/>
            <a:chOff x="0" y="0"/>
            <a:chExt cx="922524" cy="22197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DEE9EB"/>
            </a:solidFill>
            <a:ln w="9525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CodAutor (PK)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4308658"/>
            <a:ext cx="3502709" cy="842819"/>
            <a:chOff x="0" y="0"/>
            <a:chExt cx="922524" cy="22197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DEE9EB"/>
            </a:solidFill>
            <a:ln w="9525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Nome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756591" y="2623020"/>
            <a:ext cx="3502709" cy="842819"/>
            <a:chOff x="0" y="0"/>
            <a:chExt cx="922524" cy="22197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AAD0D1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Livro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756591" y="3465839"/>
            <a:ext cx="3502709" cy="842819"/>
            <a:chOff x="0" y="0"/>
            <a:chExt cx="922524" cy="22197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DEE9EB"/>
            </a:solidFill>
            <a:ln w="9525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CodLivro (PK)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756591" y="4308658"/>
            <a:ext cx="3502709" cy="842819"/>
            <a:chOff x="0" y="0"/>
            <a:chExt cx="922524" cy="22197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DEE9EB"/>
            </a:solidFill>
            <a:ln w="11430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Nome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756591" y="5151477"/>
            <a:ext cx="3502709" cy="842819"/>
            <a:chOff x="0" y="0"/>
            <a:chExt cx="922524" cy="22197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DEE9EB"/>
            </a:solidFill>
            <a:ln w="9525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Descricao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756591" y="5994295"/>
            <a:ext cx="3502709" cy="842819"/>
            <a:chOff x="0" y="0"/>
            <a:chExt cx="922524" cy="221977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DEE9EB"/>
            </a:solidFill>
            <a:ln w="9525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Genero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7392645" y="2623020"/>
            <a:ext cx="3502709" cy="842819"/>
            <a:chOff x="0" y="0"/>
            <a:chExt cx="922524" cy="221977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AAD0D1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Escrita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7392645" y="3465839"/>
            <a:ext cx="3502709" cy="842819"/>
            <a:chOff x="0" y="0"/>
            <a:chExt cx="922524" cy="221977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DEE9EB"/>
            </a:solidFill>
            <a:ln w="9525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IdEscrita (PK)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7392645" y="4308658"/>
            <a:ext cx="3502709" cy="842819"/>
            <a:chOff x="0" y="0"/>
            <a:chExt cx="922524" cy="221977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DEE9EB"/>
            </a:solidFill>
            <a:ln w="11430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DataLancamento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7392645" y="5151477"/>
            <a:ext cx="3502709" cy="842819"/>
            <a:chOff x="0" y="0"/>
            <a:chExt cx="922524" cy="221977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DEE9EB"/>
            </a:solidFill>
            <a:ln w="9525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CodAutor (FK)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7392645" y="5994295"/>
            <a:ext cx="3502709" cy="842819"/>
            <a:chOff x="0" y="0"/>
            <a:chExt cx="922524" cy="221977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DEE9EB"/>
            </a:solidFill>
            <a:ln w="9525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CodLivro (FK)</a:t>
              </a:r>
            </a:p>
          </p:txBody>
        </p:sp>
      </p:grpSp>
      <p:sp>
        <p:nvSpPr>
          <p:cNvPr id="41" name="AutoShape 41"/>
          <p:cNvSpPr/>
          <p:nvPr/>
        </p:nvSpPr>
        <p:spPr>
          <a:xfrm flipV="1">
            <a:off x="4531409" y="3887248"/>
            <a:ext cx="1444857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>
            <a:off x="5976267" y="3906298"/>
            <a:ext cx="0" cy="250940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AutoShape 43"/>
          <p:cNvSpPr/>
          <p:nvPr/>
        </p:nvSpPr>
        <p:spPr>
          <a:xfrm flipV="1">
            <a:off x="5976267" y="6413394"/>
            <a:ext cx="1445108" cy="231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4" name="AutoShape 44"/>
          <p:cNvSpPr/>
          <p:nvPr/>
        </p:nvSpPr>
        <p:spPr>
          <a:xfrm>
            <a:off x="12420608" y="3887248"/>
            <a:ext cx="133598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AutoShape 45"/>
          <p:cNvSpPr/>
          <p:nvPr/>
        </p:nvSpPr>
        <p:spPr>
          <a:xfrm flipH="1">
            <a:off x="12420579" y="3887248"/>
            <a:ext cx="27" cy="16856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" name="AutoShape 46"/>
          <p:cNvSpPr/>
          <p:nvPr/>
        </p:nvSpPr>
        <p:spPr>
          <a:xfrm flipV="1">
            <a:off x="10895384" y="5551525"/>
            <a:ext cx="1525225" cy="231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" name="TextBox 47"/>
          <p:cNvSpPr txBox="1"/>
          <p:nvPr/>
        </p:nvSpPr>
        <p:spPr>
          <a:xfrm>
            <a:off x="6962229" y="5835315"/>
            <a:ext cx="3256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1008324" y="4971135"/>
            <a:ext cx="3256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4670361" y="3325908"/>
            <a:ext cx="24690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3371855" y="3306858"/>
            <a:ext cx="24690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3139440" y="933450"/>
            <a:ext cx="1200912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 de Gerenciamento de Livros</a:t>
            </a:r>
          </a:p>
        </p:txBody>
      </p:sp>
      <p:sp>
        <p:nvSpPr>
          <p:cNvPr id="54" name="TextBox 16">
            <a:extLst>
              <a:ext uri="{FF2B5EF4-FFF2-40B4-BE49-F238E27FC236}">
                <a16:creationId xmlns:a16="http://schemas.microsoft.com/office/drawing/2014/main" id="{373894C0-C7CF-04FF-8FE2-6826C9ABD2C8}"/>
              </a:ext>
            </a:extLst>
          </p:cNvPr>
          <p:cNvSpPr txBox="1"/>
          <p:nvPr/>
        </p:nvSpPr>
        <p:spPr>
          <a:xfrm>
            <a:off x="8496697" y="8371205"/>
            <a:ext cx="1476823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MER</a:t>
            </a:r>
            <a:endParaRPr lang="en-US" sz="51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657997"/>
            <a:ext cx="4031483" cy="1852295"/>
            <a:chOff x="0" y="0"/>
            <a:chExt cx="1061790" cy="4878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61790" cy="487847"/>
            </a:xfrm>
            <a:custGeom>
              <a:avLst/>
              <a:gdLst/>
              <a:ahLst/>
              <a:cxnLst/>
              <a:rect l="l" t="t" r="r" b="b"/>
              <a:pathLst>
                <a:path w="1061790" h="487847">
                  <a:moveTo>
                    <a:pt x="0" y="0"/>
                  </a:moveTo>
                  <a:lnTo>
                    <a:pt x="1061790" y="0"/>
                  </a:lnTo>
                  <a:lnTo>
                    <a:pt x="1061790" y="487847"/>
                  </a:lnTo>
                  <a:lnTo>
                    <a:pt x="0" y="48784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1061790" cy="5640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299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Jogador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175356" y="4677047"/>
            <a:ext cx="4190724" cy="1852295"/>
            <a:chOff x="0" y="0"/>
            <a:chExt cx="1103730" cy="48784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03730" cy="487847"/>
            </a:xfrm>
            <a:custGeom>
              <a:avLst/>
              <a:gdLst/>
              <a:ahLst/>
              <a:cxnLst/>
              <a:rect l="l" t="t" r="r" b="b"/>
              <a:pathLst>
                <a:path w="1103730" h="487847">
                  <a:moveTo>
                    <a:pt x="0" y="0"/>
                  </a:moveTo>
                  <a:lnTo>
                    <a:pt x="1103730" y="0"/>
                  </a:lnTo>
                  <a:lnTo>
                    <a:pt x="1103730" y="487847"/>
                  </a:lnTo>
                  <a:lnTo>
                    <a:pt x="0" y="48784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1103730" cy="5640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299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Equipe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128259" y="4657997"/>
            <a:ext cx="4031483" cy="1852295"/>
            <a:chOff x="0" y="0"/>
            <a:chExt cx="812800" cy="37344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373447"/>
            </a:xfrm>
            <a:custGeom>
              <a:avLst/>
              <a:gdLst/>
              <a:ahLst/>
              <a:cxnLst/>
              <a:rect l="l" t="t" r="r" b="b"/>
              <a:pathLst>
                <a:path w="812800" h="373447">
                  <a:moveTo>
                    <a:pt x="406400" y="0"/>
                  </a:moveTo>
                  <a:lnTo>
                    <a:pt x="812800" y="186724"/>
                  </a:lnTo>
                  <a:lnTo>
                    <a:pt x="406400" y="373447"/>
                  </a:lnTo>
                  <a:lnTo>
                    <a:pt x="0" y="186724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139700" y="-12014"/>
              <a:ext cx="533400" cy="321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299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Compoe</a:t>
              </a:r>
            </a:p>
          </p:txBody>
        </p:sp>
      </p:grpSp>
      <p:sp>
        <p:nvSpPr>
          <p:cNvPr id="11" name="AutoShape 11"/>
          <p:cNvSpPr/>
          <p:nvPr/>
        </p:nvSpPr>
        <p:spPr>
          <a:xfrm>
            <a:off x="5060183" y="5584145"/>
            <a:ext cx="2068076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11159741" y="5584145"/>
            <a:ext cx="2068076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3"/>
          <p:cNvSpPr txBox="1"/>
          <p:nvPr/>
        </p:nvSpPr>
        <p:spPr>
          <a:xfrm>
            <a:off x="5173867" y="5003754"/>
            <a:ext cx="32559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829407" y="5003754"/>
            <a:ext cx="24685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017282" y="933450"/>
            <a:ext cx="1225343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 de Gerenciamento de Equipe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4A9D06C0-8729-C167-ACD5-D1BC2B9AF38A}"/>
              </a:ext>
            </a:extLst>
          </p:cNvPr>
          <p:cNvSpPr txBox="1"/>
          <p:nvPr/>
        </p:nvSpPr>
        <p:spPr>
          <a:xfrm>
            <a:off x="8496697" y="8371205"/>
            <a:ext cx="1476823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DER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623020"/>
            <a:ext cx="3502709" cy="842819"/>
            <a:chOff x="0" y="0"/>
            <a:chExt cx="922524" cy="2219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AAD0D1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Jogador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3465839"/>
            <a:ext cx="3502709" cy="842819"/>
            <a:chOff x="0" y="0"/>
            <a:chExt cx="922524" cy="22197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DEE9EB"/>
            </a:solidFill>
            <a:ln w="9525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CodJogador (PK)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4308658"/>
            <a:ext cx="3502709" cy="842819"/>
            <a:chOff x="0" y="0"/>
            <a:chExt cx="922524" cy="22197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DEE9EB"/>
            </a:solidFill>
            <a:ln w="11430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Nome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8700" y="5151477"/>
            <a:ext cx="3502709" cy="842819"/>
            <a:chOff x="0" y="0"/>
            <a:chExt cx="922524" cy="22197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DEE9EB"/>
            </a:solidFill>
            <a:ln w="9525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Posicao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28700" y="5994295"/>
            <a:ext cx="3502709" cy="842819"/>
            <a:chOff x="0" y="0"/>
            <a:chExt cx="922524" cy="22197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DEE9EB"/>
            </a:solidFill>
            <a:ln w="9525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CodEquipe (FK)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756591" y="2623020"/>
            <a:ext cx="3502709" cy="842819"/>
            <a:chOff x="0" y="0"/>
            <a:chExt cx="922524" cy="22197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AAD0D1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Equipe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756591" y="3465839"/>
            <a:ext cx="3502709" cy="842819"/>
            <a:chOff x="0" y="0"/>
            <a:chExt cx="922524" cy="22197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DEE9EB"/>
            </a:solidFill>
            <a:ln w="9525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CodEquipe (PK)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756591" y="4308658"/>
            <a:ext cx="3502709" cy="842819"/>
            <a:chOff x="0" y="0"/>
            <a:chExt cx="922524" cy="221977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922524" cy="221977"/>
            </a:xfrm>
            <a:custGeom>
              <a:avLst/>
              <a:gdLst/>
              <a:ahLst/>
              <a:cxnLst/>
              <a:rect l="l" t="t" r="r" b="b"/>
              <a:pathLst>
                <a:path w="922524" h="221977">
                  <a:moveTo>
                    <a:pt x="0" y="0"/>
                  </a:moveTo>
                  <a:lnTo>
                    <a:pt x="922524" y="0"/>
                  </a:lnTo>
                  <a:lnTo>
                    <a:pt x="922524" y="221977"/>
                  </a:lnTo>
                  <a:lnTo>
                    <a:pt x="0" y="221977"/>
                  </a:lnTo>
                  <a:close/>
                </a:path>
              </a:pathLst>
            </a:custGeom>
            <a:solidFill>
              <a:srgbClr val="DEE9EB"/>
            </a:solidFill>
            <a:ln w="11430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922524" cy="279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NomeEquipe</a:t>
              </a:r>
            </a:p>
          </p:txBody>
        </p:sp>
      </p:grpSp>
      <p:sp>
        <p:nvSpPr>
          <p:cNvPr id="26" name="AutoShape 26"/>
          <p:cNvSpPr/>
          <p:nvPr/>
        </p:nvSpPr>
        <p:spPr>
          <a:xfrm flipV="1">
            <a:off x="4531409" y="6415705"/>
            <a:ext cx="461266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>
            <a:off x="9144079" y="3896773"/>
            <a:ext cx="4612591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>
            <a:off x="9144000" y="3906298"/>
            <a:ext cx="0" cy="250940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TextBox 29"/>
          <p:cNvSpPr txBox="1"/>
          <p:nvPr/>
        </p:nvSpPr>
        <p:spPr>
          <a:xfrm>
            <a:off x="4631016" y="5835315"/>
            <a:ext cx="32559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382292" y="3306858"/>
            <a:ext cx="24690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3017282" y="933450"/>
            <a:ext cx="1225343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 de Gerenciamento de Equipe</a:t>
            </a:r>
          </a:p>
        </p:txBody>
      </p:sp>
      <p:sp>
        <p:nvSpPr>
          <p:cNvPr id="34" name="TextBox 16">
            <a:extLst>
              <a:ext uri="{FF2B5EF4-FFF2-40B4-BE49-F238E27FC236}">
                <a16:creationId xmlns:a16="http://schemas.microsoft.com/office/drawing/2014/main" id="{B0A19208-E54F-393F-6062-77345C7A2899}"/>
              </a:ext>
            </a:extLst>
          </p:cNvPr>
          <p:cNvSpPr txBox="1"/>
          <p:nvPr/>
        </p:nvSpPr>
        <p:spPr>
          <a:xfrm>
            <a:off x="8496697" y="8371205"/>
            <a:ext cx="1476823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5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MER</a:t>
            </a:r>
            <a:endParaRPr lang="en-US" sz="51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657997"/>
            <a:ext cx="4031483" cy="1852295"/>
            <a:chOff x="0" y="0"/>
            <a:chExt cx="1061790" cy="4878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61790" cy="487847"/>
            </a:xfrm>
            <a:custGeom>
              <a:avLst/>
              <a:gdLst/>
              <a:ahLst/>
              <a:cxnLst/>
              <a:rect l="l" t="t" r="r" b="b"/>
              <a:pathLst>
                <a:path w="1061790" h="487847">
                  <a:moveTo>
                    <a:pt x="0" y="0"/>
                  </a:moveTo>
                  <a:lnTo>
                    <a:pt x="1061790" y="0"/>
                  </a:lnTo>
                  <a:lnTo>
                    <a:pt x="1061790" y="487847"/>
                  </a:lnTo>
                  <a:lnTo>
                    <a:pt x="0" y="48784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1061790" cy="5640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299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Cliente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175356" y="4677047"/>
            <a:ext cx="4190724" cy="1852295"/>
            <a:chOff x="0" y="0"/>
            <a:chExt cx="1103730" cy="48784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03730" cy="487847"/>
            </a:xfrm>
            <a:custGeom>
              <a:avLst/>
              <a:gdLst/>
              <a:ahLst/>
              <a:cxnLst/>
              <a:rect l="l" t="t" r="r" b="b"/>
              <a:pathLst>
                <a:path w="1103730" h="487847">
                  <a:moveTo>
                    <a:pt x="0" y="0"/>
                  </a:moveTo>
                  <a:lnTo>
                    <a:pt x="1103730" y="0"/>
                  </a:lnTo>
                  <a:lnTo>
                    <a:pt x="1103730" y="487847"/>
                  </a:lnTo>
                  <a:lnTo>
                    <a:pt x="0" y="48784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1103730" cy="5640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299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Encomenda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128259" y="4657997"/>
            <a:ext cx="4031483" cy="1852295"/>
            <a:chOff x="0" y="0"/>
            <a:chExt cx="812800" cy="37344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373447"/>
            </a:xfrm>
            <a:custGeom>
              <a:avLst/>
              <a:gdLst/>
              <a:ahLst/>
              <a:cxnLst/>
              <a:rect l="l" t="t" r="r" b="b"/>
              <a:pathLst>
                <a:path w="812800" h="373447">
                  <a:moveTo>
                    <a:pt x="406400" y="0"/>
                  </a:moveTo>
                  <a:lnTo>
                    <a:pt x="812800" y="186724"/>
                  </a:lnTo>
                  <a:lnTo>
                    <a:pt x="406400" y="373447"/>
                  </a:lnTo>
                  <a:lnTo>
                    <a:pt x="0" y="186724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139700" y="-12014"/>
              <a:ext cx="533400" cy="321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299"/>
                </a:lnSpc>
                <a:spcBef>
                  <a:spcPct val="0"/>
                </a:spcBef>
              </a:pPr>
              <a:r>
                <a:rPr lang="en-US" sz="45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Realiza</a:t>
              </a:r>
            </a:p>
          </p:txBody>
        </p:sp>
      </p:grpSp>
      <p:sp>
        <p:nvSpPr>
          <p:cNvPr id="11" name="AutoShape 11"/>
          <p:cNvSpPr/>
          <p:nvPr/>
        </p:nvSpPr>
        <p:spPr>
          <a:xfrm>
            <a:off x="5060183" y="5584145"/>
            <a:ext cx="2068076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11159741" y="5584145"/>
            <a:ext cx="2068076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3"/>
          <p:cNvSpPr txBox="1"/>
          <p:nvPr/>
        </p:nvSpPr>
        <p:spPr>
          <a:xfrm>
            <a:off x="5213237" y="5003754"/>
            <a:ext cx="24685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790037" y="5003754"/>
            <a:ext cx="32559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047954" y="933450"/>
            <a:ext cx="1419209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 de Gerenciamento de Encomendas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678FEAAE-EF86-F750-8344-DE4A3B800901}"/>
              </a:ext>
            </a:extLst>
          </p:cNvPr>
          <p:cNvSpPr txBox="1"/>
          <p:nvPr/>
        </p:nvSpPr>
        <p:spPr>
          <a:xfrm>
            <a:off x="8496697" y="8371205"/>
            <a:ext cx="1476823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DER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Aluno</dc:title>
  <cp:revision>23</cp:revision>
  <dcterms:created xsi:type="dcterms:W3CDTF">2006-08-16T00:00:00Z</dcterms:created>
  <dcterms:modified xsi:type="dcterms:W3CDTF">2025-05-27T23:00:39Z</dcterms:modified>
  <dc:identifier>DAGoGHNRdiQ</dc:identifier>
</cp:coreProperties>
</file>