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79300" cy="9134475" type="ledg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22/02/2018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537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22/02/2018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0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22/02/2018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27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22/02/2018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922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22/02/2018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726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22/02/2018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76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22/02/2018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48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22/02/2018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65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22/02/2018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87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22/02/2018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51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AD0A-454A-4C5D-8465-2123DDA5FCE0}" type="datetimeFigureOut">
              <a:rPr lang="es-MX" smtClean="0"/>
              <a:t>22/02/2018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79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AD0A-454A-4C5D-8465-2123DDA5FCE0}" type="datetimeFigureOut">
              <a:rPr lang="es-MX" smtClean="0"/>
              <a:t>22/02/2018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F3166-F4E2-4534-A3BB-D8A108E816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04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mbo 12"/>
          <p:cNvSpPr/>
          <p:nvPr/>
        </p:nvSpPr>
        <p:spPr>
          <a:xfrm>
            <a:off x="7693275" y="4841595"/>
            <a:ext cx="1606667" cy="106682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1421633" y="1229573"/>
            <a:ext cx="1312277" cy="295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>
                <a:solidFill>
                  <a:schemeClr val="tx1"/>
                </a:solidFill>
              </a:rPr>
              <a:t>Empleados</a:t>
            </a:r>
            <a:endParaRPr lang="es-MX" sz="1798" dirty="0"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91576" y="1158698"/>
            <a:ext cx="913448" cy="321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u="sng" dirty="0"/>
              <a:t>RFC</a:t>
            </a:r>
            <a:endParaRPr lang="es-MX" sz="1798" u="sng" dirty="0"/>
          </a:p>
        </p:txBody>
      </p:sp>
      <p:sp>
        <p:nvSpPr>
          <p:cNvPr id="4" name="Elipse 3"/>
          <p:cNvSpPr/>
          <p:nvPr/>
        </p:nvSpPr>
        <p:spPr>
          <a:xfrm>
            <a:off x="2575233" y="515160"/>
            <a:ext cx="1226506" cy="2723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/>
              <a:t>Sueldo</a:t>
            </a:r>
            <a:endParaRPr lang="es-MX" sz="1798" dirty="0"/>
          </a:p>
        </p:txBody>
      </p:sp>
      <p:sp>
        <p:nvSpPr>
          <p:cNvPr id="5" name="Elipse 4"/>
          <p:cNvSpPr/>
          <p:nvPr/>
        </p:nvSpPr>
        <p:spPr>
          <a:xfrm>
            <a:off x="95936" y="1955777"/>
            <a:ext cx="1192199" cy="187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/>
              <a:t>Puesto</a:t>
            </a:r>
            <a:endParaRPr lang="es-MX" sz="1798" dirty="0"/>
          </a:p>
        </p:txBody>
      </p:sp>
      <p:sp>
        <p:nvSpPr>
          <p:cNvPr id="6" name="Elipse 5"/>
          <p:cNvSpPr/>
          <p:nvPr/>
        </p:nvSpPr>
        <p:spPr>
          <a:xfrm>
            <a:off x="964909" y="503370"/>
            <a:ext cx="1408768" cy="2959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/>
              <a:t>Nombre</a:t>
            </a:r>
            <a:endParaRPr lang="es-MX" sz="1798" dirty="0"/>
          </a:p>
        </p:txBody>
      </p:sp>
      <p:sp>
        <p:nvSpPr>
          <p:cNvPr id="7" name="Elipse 6"/>
          <p:cNvSpPr/>
          <p:nvPr/>
        </p:nvSpPr>
        <p:spPr>
          <a:xfrm>
            <a:off x="1533132" y="1998700"/>
            <a:ext cx="1428066" cy="2358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/>
              <a:t>Teléfono</a:t>
            </a:r>
            <a:endParaRPr lang="es-MX" sz="1798" dirty="0"/>
          </a:p>
        </p:txBody>
      </p:sp>
      <p:sp>
        <p:nvSpPr>
          <p:cNvPr id="8" name="Rectángulo 7"/>
          <p:cNvSpPr/>
          <p:nvPr/>
        </p:nvSpPr>
        <p:spPr>
          <a:xfrm>
            <a:off x="1556720" y="7512908"/>
            <a:ext cx="1042101" cy="283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>
                <a:solidFill>
                  <a:schemeClr val="tx1"/>
                </a:solidFill>
              </a:rPr>
              <a:t>Sucursal</a:t>
            </a:r>
            <a:endParaRPr lang="es-MX" sz="1798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82473" y="7201706"/>
            <a:ext cx="1192196" cy="2897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u="sng" dirty="0"/>
              <a:t>Id_Suc</a:t>
            </a:r>
            <a:endParaRPr lang="es-MX" sz="1798" u="sng" dirty="0"/>
          </a:p>
        </p:txBody>
      </p:sp>
      <p:sp>
        <p:nvSpPr>
          <p:cNvPr id="10" name="Elipse 9"/>
          <p:cNvSpPr/>
          <p:nvPr/>
        </p:nvSpPr>
        <p:spPr>
          <a:xfrm>
            <a:off x="3146458" y="7503309"/>
            <a:ext cx="2075626" cy="339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/>
              <a:t>Telefono_Suc</a:t>
            </a:r>
            <a:endParaRPr lang="es-MX" sz="1798" dirty="0"/>
          </a:p>
        </p:txBody>
      </p:sp>
      <p:sp>
        <p:nvSpPr>
          <p:cNvPr id="11" name="Elipse 10"/>
          <p:cNvSpPr/>
          <p:nvPr/>
        </p:nvSpPr>
        <p:spPr>
          <a:xfrm>
            <a:off x="82473" y="8380631"/>
            <a:ext cx="2045609" cy="339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/>
              <a:t>Nombre_Suc</a:t>
            </a:r>
            <a:endParaRPr lang="es-MX" sz="1798" dirty="0"/>
          </a:p>
        </p:txBody>
      </p:sp>
      <p:sp>
        <p:nvSpPr>
          <p:cNvPr id="12" name="Elipse 11"/>
          <p:cNvSpPr/>
          <p:nvPr/>
        </p:nvSpPr>
        <p:spPr>
          <a:xfrm>
            <a:off x="2247165" y="8466934"/>
            <a:ext cx="2157106" cy="2530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/>
              <a:t>Direccion_Suc</a:t>
            </a:r>
            <a:endParaRPr lang="es-MX" sz="1798" dirty="0"/>
          </a:p>
        </p:txBody>
      </p:sp>
      <p:sp>
        <p:nvSpPr>
          <p:cNvPr id="14" name="Rectángulo 13"/>
          <p:cNvSpPr/>
          <p:nvPr/>
        </p:nvSpPr>
        <p:spPr>
          <a:xfrm rot="10800000" flipV="1">
            <a:off x="5401101" y="1255127"/>
            <a:ext cx="1293963" cy="227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Proveedor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248395" y="515160"/>
            <a:ext cx="1413911" cy="374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u="sng" dirty="0" smtClean="0"/>
              <a:t>Id_Prov</a:t>
            </a:r>
            <a:endParaRPr lang="es-MX" sz="1798" u="sng" dirty="0"/>
          </a:p>
        </p:txBody>
      </p:sp>
      <p:sp>
        <p:nvSpPr>
          <p:cNvPr id="17" name="Elipse 16"/>
          <p:cNvSpPr/>
          <p:nvPr/>
        </p:nvSpPr>
        <p:spPr>
          <a:xfrm>
            <a:off x="3553006" y="1743135"/>
            <a:ext cx="2179005" cy="3316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Nombre_Prov</a:t>
            </a:r>
            <a:endParaRPr lang="es-MX" sz="1798" dirty="0"/>
          </a:p>
        </p:txBody>
      </p:sp>
      <p:sp>
        <p:nvSpPr>
          <p:cNvPr id="21" name="Elipse 20"/>
          <p:cNvSpPr/>
          <p:nvPr/>
        </p:nvSpPr>
        <p:spPr>
          <a:xfrm>
            <a:off x="7022790" y="1205139"/>
            <a:ext cx="2303954" cy="3145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Direccion_Prov</a:t>
            </a:r>
            <a:endParaRPr lang="es-MX" sz="1798" dirty="0"/>
          </a:p>
        </p:txBody>
      </p:sp>
      <p:sp>
        <p:nvSpPr>
          <p:cNvPr id="22" name="Elipse 21"/>
          <p:cNvSpPr/>
          <p:nvPr/>
        </p:nvSpPr>
        <p:spPr>
          <a:xfrm>
            <a:off x="6644271" y="552541"/>
            <a:ext cx="1192196" cy="2897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Tipo</a:t>
            </a:r>
            <a:endParaRPr lang="es-MX" sz="1798" dirty="0"/>
          </a:p>
        </p:txBody>
      </p:sp>
      <p:sp>
        <p:nvSpPr>
          <p:cNvPr id="23" name="Rectángulo 22"/>
          <p:cNvSpPr/>
          <p:nvPr/>
        </p:nvSpPr>
        <p:spPr>
          <a:xfrm>
            <a:off x="5161450" y="4579056"/>
            <a:ext cx="1115910" cy="396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Producto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146458" y="3710790"/>
            <a:ext cx="1371456" cy="326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u="sng" dirty="0" smtClean="0"/>
              <a:t>Id_Prod</a:t>
            </a:r>
            <a:endParaRPr lang="es-MX" sz="1798" u="sng" dirty="0"/>
          </a:p>
        </p:txBody>
      </p:sp>
      <p:sp>
        <p:nvSpPr>
          <p:cNvPr id="25" name="Elipse 24"/>
          <p:cNvSpPr/>
          <p:nvPr/>
        </p:nvSpPr>
        <p:spPr>
          <a:xfrm>
            <a:off x="2623224" y="4584035"/>
            <a:ext cx="2126357" cy="3460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Nombre_Prod</a:t>
            </a:r>
            <a:endParaRPr lang="es-MX" sz="1798" dirty="0"/>
          </a:p>
        </p:txBody>
      </p:sp>
      <p:sp>
        <p:nvSpPr>
          <p:cNvPr id="26" name="Elipse 25"/>
          <p:cNvSpPr/>
          <p:nvPr/>
        </p:nvSpPr>
        <p:spPr>
          <a:xfrm>
            <a:off x="4290850" y="5341178"/>
            <a:ext cx="1371456" cy="326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Precio</a:t>
            </a:r>
            <a:endParaRPr lang="es-MX" sz="1798" dirty="0"/>
          </a:p>
        </p:txBody>
      </p:sp>
      <p:sp>
        <p:nvSpPr>
          <p:cNvPr id="27" name="Rectángulo 26"/>
          <p:cNvSpPr/>
          <p:nvPr/>
        </p:nvSpPr>
        <p:spPr>
          <a:xfrm>
            <a:off x="10104574" y="4502988"/>
            <a:ext cx="1115910" cy="396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Oferta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8548914" y="3860801"/>
            <a:ext cx="1555660" cy="3280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u="sng" dirty="0" smtClean="0"/>
              <a:t>Id_Oferta</a:t>
            </a:r>
            <a:endParaRPr lang="es-MX" sz="1798" u="sng" dirty="0"/>
          </a:p>
        </p:txBody>
      </p:sp>
      <p:sp>
        <p:nvSpPr>
          <p:cNvPr id="29" name="Elipse 28"/>
          <p:cNvSpPr/>
          <p:nvPr/>
        </p:nvSpPr>
        <p:spPr>
          <a:xfrm>
            <a:off x="9695115" y="3463986"/>
            <a:ext cx="2287546" cy="389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Descripción_Of</a:t>
            </a:r>
            <a:endParaRPr lang="es-MX" sz="1798" dirty="0"/>
          </a:p>
        </p:txBody>
      </p:sp>
      <p:sp>
        <p:nvSpPr>
          <p:cNvPr id="30" name="Elipse 29"/>
          <p:cNvSpPr/>
          <p:nvPr/>
        </p:nvSpPr>
        <p:spPr>
          <a:xfrm>
            <a:off x="10534756" y="5223324"/>
            <a:ext cx="1371456" cy="326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Vigencia</a:t>
            </a:r>
            <a:endParaRPr lang="es-MX" sz="1798" dirty="0"/>
          </a:p>
        </p:txBody>
      </p:sp>
      <p:sp>
        <p:nvSpPr>
          <p:cNvPr id="31" name="Rectángulo 30"/>
          <p:cNvSpPr/>
          <p:nvPr/>
        </p:nvSpPr>
        <p:spPr>
          <a:xfrm>
            <a:off x="8826376" y="7812238"/>
            <a:ext cx="1115910" cy="396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Venta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725484" y="8056967"/>
            <a:ext cx="1555660" cy="3280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u="sng" dirty="0" smtClean="0"/>
              <a:t>Id_Venta</a:t>
            </a:r>
            <a:endParaRPr lang="es-MX" sz="1798" u="sng" dirty="0"/>
          </a:p>
        </p:txBody>
      </p:sp>
      <p:sp>
        <p:nvSpPr>
          <p:cNvPr id="34" name="Elipse 33"/>
          <p:cNvSpPr/>
          <p:nvPr/>
        </p:nvSpPr>
        <p:spPr>
          <a:xfrm>
            <a:off x="8048546" y="8720630"/>
            <a:ext cx="1555660" cy="3280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Fecha</a:t>
            </a:r>
            <a:endParaRPr lang="es-MX" sz="1798" dirty="0"/>
          </a:p>
        </p:txBody>
      </p:sp>
      <p:sp>
        <p:nvSpPr>
          <p:cNvPr id="35" name="Elipse 34"/>
          <p:cNvSpPr/>
          <p:nvPr/>
        </p:nvSpPr>
        <p:spPr>
          <a:xfrm>
            <a:off x="9624670" y="8300596"/>
            <a:ext cx="2503366" cy="499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798" dirty="0" smtClean="0"/>
              <a:t>Descripción_Ven</a:t>
            </a:r>
            <a:endParaRPr lang="es-MX" sz="1798" dirty="0"/>
          </a:p>
        </p:txBody>
      </p:sp>
      <p:sp>
        <p:nvSpPr>
          <p:cNvPr id="36" name="Rombo 35"/>
          <p:cNvSpPr/>
          <p:nvPr/>
        </p:nvSpPr>
        <p:spPr>
          <a:xfrm>
            <a:off x="6443095" y="3061231"/>
            <a:ext cx="1393372" cy="9290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Surte</a:t>
            </a:r>
            <a:endParaRPr lang="es-MX" dirty="0"/>
          </a:p>
        </p:txBody>
      </p:sp>
      <p:sp>
        <p:nvSpPr>
          <p:cNvPr id="38" name="Rombo 37"/>
          <p:cNvSpPr/>
          <p:nvPr/>
        </p:nvSpPr>
        <p:spPr>
          <a:xfrm>
            <a:off x="7804616" y="4894752"/>
            <a:ext cx="1393372" cy="9290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Tiene</a:t>
            </a:r>
            <a:endParaRPr lang="es-MX" dirty="0"/>
          </a:p>
        </p:txBody>
      </p:sp>
      <p:cxnSp>
        <p:nvCxnSpPr>
          <p:cNvPr id="41" name="Conector recto de flecha 40"/>
          <p:cNvCxnSpPr/>
          <p:nvPr/>
        </p:nvCxnSpPr>
        <p:spPr>
          <a:xfrm flipH="1" flipV="1">
            <a:off x="1669293" y="853691"/>
            <a:ext cx="130478" cy="37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2" idx="1"/>
          </p:cNvCxnSpPr>
          <p:nvPr/>
        </p:nvCxnSpPr>
        <p:spPr>
          <a:xfrm flipH="1" flipV="1">
            <a:off x="1105277" y="1362438"/>
            <a:ext cx="316356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964909" y="1480336"/>
            <a:ext cx="568223" cy="4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2373677" y="842277"/>
            <a:ext cx="471123" cy="38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endCxn id="7" idx="0"/>
          </p:cNvCxnSpPr>
          <p:nvPr/>
        </p:nvCxnSpPr>
        <p:spPr>
          <a:xfrm>
            <a:off x="2247165" y="1519738"/>
            <a:ext cx="0" cy="47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 flipV="1">
            <a:off x="5222084" y="853691"/>
            <a:ext cx="322373" cy="35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22" idx="3"/>
          </p:cNvCxnSpPr>
          <p:nvPr/>
        </p:nvCxnSpPr>
        <p:spPr>
          <a:xfrm flipV="1">
            <a:off x="6443095" y="799846"/>
            <a:ext cx="375769" cy="40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14" idx="3"/>
          </p:cNvCxnSpPr>
          <p:nvPr/>
        </p:nvCxnSpPr>
        <p:spPr>
          <a:xfrm flipH="1">
            <a:off x="4976578" y="1368974"/>
            <a:ext cx="424523" cy="32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14" idx="1"/>
            <a:endCxn id="21" idx="2"/>
          </p:cNvCxnSpPr>
          <p:nvPr/>
        </p:nvCxnSpPr>
        <p:spPr>
          <a:xfrm flipV="1">
            <a:off x="6695064" y="1362439"/>
            <a:ext cx="327726" cy="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 flipH="1" flipV="1">
            <a:off x="4625350" y="3959734"/>
            <a:ext cx="596734" cy="61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23" idx="1"/>
            <a:endCxn id="25" idx="6"/>
          </p:cNvCxnSpPr>
          <p:nvPr/>
        </p:nvCxnSpPr>
        <p:spPr>
          <a:xfrm flipH="1" flipV="1">
            <a:off x="4749581" y="4757056"/>
            <a:ext cx="411869" cy="2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 flipH="1">
            <a:off x="4833395" y="4955463"/>
            <a:ext cx="388689" cy="32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 flipH="1" flipV="1">
            <a:off x="9768114" y="4188815"/>
            <a:ext cx="387191" cy="31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V="1">
            <a:off x="10862750" y="3853096"/>
            <a:ext cx="92225" cy="64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10862750" y="4930076"/>
            <a:ext cx="213019" cy="29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8" idx="1"/>
            <a:endCxn id="9" idx="5"/>
          </p:cNvCxnSpPr>
          <p:nvPr/>
        </p:nvCxnSpPr>
        <p:spPr>
          <a:xfrm flipH="1" flipV="1">
            <a:off x="1100076" y="7449011"/>
            <a:ext cx="456644" cy="20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 flipH="1">
            <a:off x="1421632" y="7812238"/>
            <a:ext cx="247661" cy="56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8" idx="3"/>
            <a:endCxn id="10" idx="2"/>
          </p:cNvCxnSpPr>
          <p:nvPr/>
        </p:nvCxnSpPr>
        <p:spPr>
          <a:xfrm>
            <a:off x="2598821" y="7654428"/>
            <a:ext cx="547637" cy="1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/>
          <p:nvPr/>
        </p:nvCxnSpPr>
        <p:spPr>
          <a:xfrm>
            <a:off x="2373677" y="7833715"/>
            <a:ext cx="587521" cy="54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31" idx="1"/>
            <a:endCxn id="33" idx="6"/>
          </p:cNvCxnSpPr>
          <p:nvPr/>
        </p:nvCxnSpPr>
        <p:spPr>
          <a:xfrm flipH="1">
            <a:off x="8281144" y="8010646"/>
            <a:ext cx="545232" cy="21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31" idx="2"/>
            <a:endCxn id="34" idx="0"/>
          </p:cNvCxnSpPr>
          <p:nvPr/>
        </p:nvCxnSpPr>
        <p:spPr>
          <a:xfrm flipH="1">
            <a:off x="8826376" y="8209053"/>
            <a:ext cx="557955" cy="51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mbo 84"/>
          <p:cNvSpPr/>
          <p:nvPr/>
        </p:nvSpPr>
        <p:spPr>
          <a:xfrm>
            <a:off x="5617130" y="5728913"/>
            <a:ext cx="1988457" cy="179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4" name="Conector recto de flecha 83"/>
          <p:cNvCxnSpPr>
            <a:stCxn id="31" idx="3"/>
          </p:cNvCxnSpPr>
          <p:nvPr/>
        </p:nvCxnSpPr>
        <p:spPr>
          <a:xfrm>
            <a:off x="9942286" y="8010646"/>
            <a:ext cx="592470" cy="28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mbo 36"/>
          <p:cNvSpPr/>
          <p:nvPr/>
        </p:nvSpPr>
        <p:spPr>
          <a:xfrm>
            <a:off x="5719405" y="5853191"/>
            <a:ext cx="1783909" cy="154282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Detalle Venta</a:t>
            </a:r>
            <a:endParaRPr lang="es-MX" dirty="0"/>
          </a:p>
        </p:txBody>
      </p:sp>
      <p:cxnSp>
        <p:nvCxnSpPr>
          <p:cNvPr id="87" name="Conector recto 86"/>
          <p:cNvCxnSpPr>
            <a:stCxn id="23" idx="3"/>
          </p:cNvCxnSpPr>
          <p:nvPr/>
        </p:nvCxnSpPr>
        <p:spPr>
          <a:xfrm flipV="1">
            <a:off x="6277360" y="4777463"/>
            <a:ext cx="3279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endCxn id="85" idx="0"/>
          </p:cNvCxnSpPr>
          <p:nvPr/>
        </p:nvCxnSpPr>
        <p:spPr>
          <a:xfrm>
            <a:off x="6605354" y="4777463"/>
            <a:ext cx="6005" cy="95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stCxn id="31" idx="0"/>
          </p:cNvCxnSpPr>
          <p:nvPr/>
        </p:nvCxnSpPr>
        <p:spPr>
          <a:xfrm flipV="1">
            <a:off x="9384331" y="6624605"/>
            <a:ext cx="0" cy="118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stCxn id="85" idx="3"/>
          </p:cNvCxnSpPr>
          <p:nvPr/>
        </p:nvCxnSpPr>
        <p:spPr>
          <a:xfrm>
            <a:off x="7605587" y="6624605"/>
            <a:ext cx="1778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stCxn id="27" idx="1"/>
          </p:cNvCxnSpPr>
          <p:nvPr/>
        </p:nvCxnSpPr>
        <p:spPr>
          <a:xfrm flipH="1" flipV="1">
            <a:off x="9768114" y="4701395"/>
            <a:ext cx="3364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9768114" y="4701395"/>
            <a:ext cx="0" cy="639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 flipH="1">
            <a:off x="9248553" y="5356505"/>
            <a:ext cx="5139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6277360" y="4626796"/>
            <a:ext cx="963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7240369" y="4626796"/>
            <a:ext cx="0" cy="714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>
            <a:endCxn id="38" idx="1"/>
          </p:cNvCxnSpPr>
          <p:nvPr/>
        </p:nvCxnSpPr>
        <p:spPr>
          <a:xfrm>
            <a:off x="7184184" y="5359269"/>
            <a:ext cx="6204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6441357" y="1480336"/>
            <a:ext cx="0" cy="1175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6441357" y="2641600"/>
            <a:ext cx="698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endCxn id="36" idx="0"/>
          </p:cNvCxnSpPr>
          <p:nvPr/>
        </p:nvCxnSpPr>
        <p:spPr>
          <a:xfrm>
            <a:off x="7139781" y="2656114"/>
            <a:ext cx="0" cy="40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stCxn id="36" idx="1"/>
          </p:cNvCxnSpPr>
          <p:nvPr/>
        </p:nvCxnSpPr>
        <p:spPr>
          <a:xfrm flipH="1" flipV="1">
            <a:off x="5719405" y="3525748"/>
            <a:ext cx="7236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endCxn id="23" idx="0"/>
          </p:cNvCxnSpPr>
          <p:nvPr/>
        </p:nvCxnSpPr>
        <p:spPr>
          <a:xfrm>
            <a:off x="5719405" y="3524680"/>
            <a:ext cx="0" cy="105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mbo 118"/>
          <p:cNvSpPr/>
          <p:nvPr/>
        </p:nvSpPr>
        <p:spPr>
          <a:xfrm>
            <a:off x="391886" y="5187650"/>
            <a:ext cx="1361722" cy="84167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tiene</a:t>
            </a:r>
            <a:endParaRPr lang="es-MX" dirty="0"/>
          </a:p>
        </p:txBody>
      </p:sp>
      <p:cxnSp>
        <p:nvCxnSpPr>
          <p:cNvPr id="125" name="Conector recto 124"/>
          <p:cNvCxnSpPr/>
          <p:nvPr/>
        </p:nvCxnSpPr>
        <p:spPr>
          <a:xfrm>
            <a:off x="2120736" y="3061231"/>
            <a:ext cx="3728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 flipV="1">
            <a:off x="5849257" y="1480336"/>
            <a:ext cx="0" cy="158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mbo 127"/>
          <p:cNvSpPr/>
          <p:nvPr/>
        </p:nvSpPr>
        <p:spPr>
          <a:xfrm>
            <a:off x="1300398" y="3315459"/>
            <a:ext cx="1644755" cy="11068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ombo 38"/>
          <p:cNvSpPr/>
          <p:nvPr/>
        </p:nvSpPr>
        <p:spPr>
          <a:xfrm>
            <a:off x="1421632" y="3400166"/>
            <a:ext cx="1398207" cy="9457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tiene</a:t>
            </a:r>
            <a:endParaRPr lang="es-MX" dirty="0"/>
          </a:p>
        </p:txBody>
      </p:sp>
      <p:cxnSp>
        <p:nvCxnSpPr>
          <p:cNvPr id="130" name="Conector recto 129"/>
          <p:cNvCxnSpPr>
            <a:endCxn id="128" idx="0"/>
          </p:cNvCxnSpPr>
          <p:nvPr/>
        </p:nvCxnSpPr>
        <p:spPr>
          <a:xfrm>
            <a:off x="2120735" y="3061231"/>
            <a:ext cx="2041" cy="25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>
            <a:stCxn id="128" idx="2"/>
            <a:endCxn id="8" idx="0"/>
          </p:cNvCxnSpPr>
          <p:nvPr/>
        </p:nvCxnSpPr>
        <p:spPr>
          <a:xfrm flipH="1">
            <a:off x="2077771" y="4422314"/>
            <a:ext cx="45005" cy="309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>
            <a:stCxn id="2" idx="3"/>
          </p:cNvCxnSpPr>
          <p:nvPr/>
        </p:nvCxnSpPr>
        <p:spPr>
          <a:xfrm flipV="1">
            <a:off x="2733910" y="1377524"/>
            <a:ext cx="5918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3325718" y="1374399"/>
            <a:ext cx="0" cy="128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 flipH="1">
            <a:off x="1100076" y="2656114"/>
            <a:ext cx="2225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endCxn id="119" idx="0"/>
          </p:cNvCxnSpPr>
          <p:nvPr/>
        </p:nvCxnSpPr>
        <p:spPr>
          <a:xfrm flipH="1">
            <a:off x="1072747" y="2664249"/>
            <a:ext cx="4808" cy="252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>
            <a:stCxn id="119" idx="2"/>
          </p:cNvCxnSpPr>
          <p:nvPr/>
        </p:nvCxnSpPr>
        <p:spPr>
          <a:xfrm>
            <a:off x="1072747" y="6029324"/>
            <a:ext cx="0" cy="76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1072747" y="6792686"/>
            <a:ext cx="661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1734532" y="6792686"/>
            <a:ext cx="0" cy="727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091864" y="30660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*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073872" y="4456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*</a:t>
            </a:r>
            <a:endParaRPr lang="es-MX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98390" y="6034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1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17792" y="4833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*</a:t>
            </a:r>
            <a:endParaRPr lang="es-MX" dirty="0"/>
          </a:p>
        </p:txBody>
      </p:sp>
      <p:sp>
        <p:nvSpPr>
          <p:cNvPr id="32" name="CuadroTexto 31"/>
          <p:cNvSpPr txBox="1"/>
          <p:nvPr/>
        </p:nvSpPr>
        <p:spPr>
          <a:xfrm>
            <a:off x="7240369" y="2858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1</a:t>
            </a:r>
            <a:endParaRPr lang="es-MX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343675" y="3725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*</a:t>
            </a:r>
            <a:endParaRPr lang="es-MX" dirty="0"/>
          </a:p>
        </p:txBody>
      </p:sp>
      <p:sp>
        <p:nvSpPr>
          <p:cNvPr id="42" name="CuadroTexto 41"/>
          <p:cNvSpPr txBox="1"/>
          <p:nvPr/>
        </p:nvSpPr>
        <p:spPr>
          <a:xfrm>
            <a:off x="9255876" y="50845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*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617686" y="50538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*</a:t>
            </a:r>
            <a:endParaRPr lang="es-MX" dirty="0"/>
          </a:p>
        </p:txBody>
      </p:sp>
      <p:sp>
        <p:nvSpPr>
          <p:cNvPr id="46" name="CuadroTexto 45"/>
          <p:cNvSpPr txBox="1"/>
          <p:nvPr/>
        </p:nvSpPr>
        <p:spPr>
          <a:xfrm>
            <a:off x="6338784" y="54985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*</a:t>
            </a:r>
            <a:endParaRPr lang="es-MX" dirty="0"/>
          </a:p>
        </p:txBody>
      </p:sp>
      <p:sp>
        <p:nvSpPr>
          <p:cNvPr id="48" name="CuadroTexto 47"/>
          <p:cNvSpPr txBox="1"/>
          <p:nvPr/>
        </p:nvSpPr>
        <p:spPr>
          <a:xfrm>
            <a:off x="7550585" y="672314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400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4300</TotalTime>
  <Words>44</Words>
  <Application>Microsoft Office PowerPoint</Application>
  <PresentationFormat>Doble carta (432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Marin Cardona</dc:creator>
  <cp:lastModifiedBy>Gerardo Marin Cardona</cp:lastModifiedBy>
  <cp:revision>12</cp:revision>
  <dcterms:created xsi:type="dcterms:W3CDTF">2018-02-12T17:45:44Z</dcterms:created>
  <dcterms:modified xsi:type="dcterms:W3CDTF">2018-02-22T23:45:53Z</dcterms:modified>
</cp:coreProperties>
</file>