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59" r:id="rId6"/>
    <p:sldId id="263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14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1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877613" y="4296051"/>
            <a:ext cx="8631" cy="86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6319599" y="2851309"/>
            <a:ext cx="6743224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Pruebas Unitarias en C#</a:t>
            </a:r>
            <a:endParaRPr lang="en-US" sz="5249" dirty="0"/>
          </a:p>
        </p:txBody>
      </p:sp>
      <p:sp>
        <p:nvSpPr>
          <p:cNvPr id="10" name="Text 5"/>
          <p:cNvSpPr/>
          <p:nvPr/>
        </p:nvSpPr>
        <p:spPr>
          <a:xfrm>
            <a:off x="6319599" y="40177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Una prueba unitaria es fundamental en el desarrollo de software, ya que verifica el correcto funcionamiento de unidades individuales de código en C#.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6889781" y="5493004"/>
            <a:ext cx="412682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Cesar Alvaro Miranda Gutierrez</a:t>
            </a:r>
            <a:endParaRPr lang="en-US" sz="2187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50E299B-082D-4D8C-A33B-82F277AF0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84" y="1878967"/>
            <a:ext cx="5013361" cy="48128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136333"/>
            <a:ext cx="76697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Objetivo de las Pruebas Unitarias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275046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objetivo principal es asegurar que los resultados sean consistentes y esperados en diversas condiciones de ejecución.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3319105"/>
            <a:ext cx="27002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Fidelidad de resultados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399954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Garantizar que los resultados sean fieles a la lógica del código.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4688205"/>
            <a:ext cx="23693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Robustez del código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037993" y="536864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Identificar y corregir posibles problemas de funcionamiento.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037993" y="60573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Compatibilidad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037993" y="673774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Comprobar que el código funciona en diferentes entornos y sistemas.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136333"/>
            <a:ext cx="52776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Implementación en C#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275046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 C#, se utilizan frameworks populares como MSTest, NUnit y xUnit para llevar a cabo las pruebas unitarias de forma efectiva.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33191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MSTest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399954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Framework de pruebas unitarias integrado en Visual Studio.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46882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NUnit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037993" y="536864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Framework de pruebas unitarias altamente extensible y flexible.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037993" y="60573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xUnit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037993" y="673774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Framework de pruebas con gran capacidad de paralelización y sincronización.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136333"/>
            <a:ext cx="52776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Implementación en C#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311370" y="23557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MSTest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11370" y="293949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Framework de pruebas unitarias integrado en Visual Studio.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11370" y="42459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NUnit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311370" y="488725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Framework de pruebas unitarias altamente extensible y flexible.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311370" y="61029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xUnit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11370" y="680675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Framework de pruebas con gran capacidad de paralelización y sincronización.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51073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136333"/>
            <a:ext cx="102762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Ejemplo de Código de Prueba Unitaria en C#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275046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siguiente código es un ejemplo de prueba unitaria en C#, implementando distintos tipos de pruebas utilizando NUnit como framework.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3319105"/>
            <a:ext cx="22463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Prueba de igualdad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399954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Verificar que dos valores sean iguales.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46882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Prueba de nulos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037993" y="536864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Validar el comportamiento ante valores nulos.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037993" y="6057305"/>
            <a:ext cx="27115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Prueba de excepciones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037993" y="673774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Comprobar la respuesta del código ante excepciones.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190042"/>
            <a:ext cx="56958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Consideraciones Finales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3287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Las pruebas unitarias en C# son esenciales para garantizar la calidad y estabilidad del software, siendo una práctica fundamental en el desarrollo de aplicaciones.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289</Words>
  <Application>Microsoft Office PowerPoint</Application>
  <PresentationFormat>Personalizado</PresentationFormat>
  <Paragraphs>42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cesaralvaromirandagutierrez1@gmail.com</cp:lastModifiedBy>
  <cp:revision>5</cp:revision>
  <dcterms:created xsi:type="dcterms:W3CDTF">2024-02-21T21:46:57Z</dcterms:created>
  <dcterms:modified xsi:type="dcterms:W3CDTF">2024-02-22T02:42:15Z</dcterms:modified>
</cp:coreProperties>
</file>