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D6B-A609-4991-8535-002580FAD073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CAF3-5B65-4140-B046-342E89CB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0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D6B-A609-4991-8535-002580FAD073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CAF3-5B65-4140-B046-342E89CB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0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D6B-A609-4991-8535-002580FAD073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CAF3-5B65-4140-B046-342E89CB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7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D6B-A609-4991-8535-002580FAD073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CAF3-5B65-4140-B046-342E89CB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0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D6B-A609-4991-8535-002580FAD073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CAF3-5B65-4140-B046-342E89CB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9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D6B-A609-4991-8535-002580FAD073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CAF3-5B65-4140-B046-342E89CB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7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D6B-A609-4991-8535-002580FAD073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CAF3-5B65-4140-B046-342E89CB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8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D6B-A609-4991-8535-002580FAD073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CAF3-5B65-4140-B046-342E89CB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6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D6B-A609-4991-8535-002580FAD073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CAF3-5B65-4140-B046-342E89CB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7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D6B-A609-4991-8535-002580FAD073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CAF3-5B65-4140-B046-342E89CB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4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D6B-A609-4991-8535-002580FAD073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CAF3-5B65-4140-B046-342E89CB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BFD6B-A609-4991-8535-002580FAD073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0CAF3-5B65-4140-B046-342E89CB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6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27553" y="8870324"/>
            <a:ext cx="4347027" cy="59402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 descr="Tux the pengu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053" y="666115"/>
            <a:ext cx="2667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00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778"/>
          </a:xfrm>
        </p:spPr>
        <p:txBody>
          <a:bodyPr/>
          <a:lstStyle/>
          <a:p>
            <a:r>
              <a:rPr lang="en-US" b="1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1905"/>
            <a:ext cx="10515600" cy="445455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Linux was originally developed for personal computers based on the Intel x86 architecture, but has since been ported to more platforms than any other operating system.[18] Because of the dominance of Android on smartphones, Linux has the largest installed base of all general-purpose operating systems.[19] Linux is also the leading operating system on servers and other big iron systems such as mainframe computers, and is used on 99.6% of the TOP500 supercomputers.[20][21] It is used by around 2.3% of desktop computers.[22][23] The Chromebook, which runs on Chrome OS, dominates the US K–12 education market and represents nearly 20% of the sub-$300 notebook sales in the US.[24] Linux also runs on embedded systems – devices whose operating system is typically built into the firmware and is highly tailored to the system. This includes TiVo and similar DVR devices, network routers, facility automation controls, televisions,[25][26] video game consoles and smartwatches.[27] Many smartphones and tablet computers run Android and other Linux derivatives.[28]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73822" y="5905849"/>
            <a:ext cx="10477150" cy="151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/>
              <a:t>2908658997669935062472100883714596917071171412860211263775042173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5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Linux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2017-01-18T11:54:21Z</dcterms:created>
  <dcterms:modified xsi:type="dcterms:W3CDTF">2017-01-18T12:15:42Z</dcterms:modified>
</cp:coreProperties>
</file>