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3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76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01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5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973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71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393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80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64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298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28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1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86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105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49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45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FC1BC1-75A2-4742-BC7F-70C145F2CC72}" type="datetimeFigureOut">
              <a:rPr lang="es-PE" smtClean="0"/>
              <a:t>7/07/2023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427A-5D8A-427A-985D-313DF0F5D2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8724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AF07B-4C7E-234C-8269-453B9AA3C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Algoritmo Camino Hamiltoniano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D1C9F-C8BB-6C3A-A6D2-38B7CCD74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Por: Cesar Sanchez Malaspina</a:t>
            </a:r>
          </a:p>
        </p:txBody>
      </p:sp>
    </p:spTree>
    <p:extLst>
      <p:ext uri="{BB962C8B-B14F-4D97-AF65-F5344CB8AC3E}">
        <p14:creationId xmlns:p14="http://schemas.microsoft.com/office/powerpoint/2010/main" val="362020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8A95-1AA6-6CBE-FFF6-3D5EE094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F6447-CEA6-92CE-656E-67B53B4F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2097442"/>
            <a:ext cx="5375988" cy="4351338"/>
          </a:xfrm>
        </p:spPr>
        <p:txBody>
          <a:bodyPr/>
          <a:lstStyle/>
          <a:p>
            <a:r>
              <a:rPr lang="es-ES" dirty="0"/>
              <a:t>Los grafos son estructuras matemáticas que representan relaciones entre elementos a través de vértices y aristas. Se utilizan para modelar una amplia gama de problemas y situaciones en diversos campos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FDACCB-2111-B56B-7447-ADAB62CA3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" r="-1"/>
          <a:stretch/>
        </p:blipFill>
        <p:spPr>
          <a:xfrm>
            <a:off x="6724650" y="927230"/>
            <a:ext cx="413103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F3DD0-7765-D0BB-E808-F698639A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Camino Hamiltoniano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321D1-A3DA-A338-147A-A2116AC1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392" cy="4351338"/>
          </a:xfrm>
        </p:spPr>
        <p:txBody>
          <a:bodyPr/>
          <a:lstStyle/>
          <a:p>
            <a:r>
              <a:rPr lang="es-ES" dirty="0"/>
              <a:t>Un camino hamiltoniano es un recorrido en un grafo que pasa una sola vez por cada vértice, visitando todos los vértices sin repetir ninguno.</a:t>
            </a:r>
          </a:p>
          <a:p>
            <a:endParaRPr lang="es-ES" dirty="0"/>
          </a:p>
          <a:p>
            <a:r>
              <a:rPr lang="es-ES" dirty="0"/>
              <a:t>Todos los grafos ciclos son hamiltonianos.</a:t>
            </a:r>
          </a:p>
          <a:p>
            <a:r>
              <a:rPr lang="es-ES" dirty="0"/>
              <a:t>Los grafos completos con más de dos vértices son hamiltonianos.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D049BE-1E6C-1113-20EA-4906048B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19287"/>
            <a:ext cx="3543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03135-0D4C-98DF-F7F3-2C9268E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9018B-16D6-B7AE-788A-A3A8C2E6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24264" cy="4195481"/>
          </a:xfrm>
        </p:spPr>
        <p:txBody>
          <a:bodyPr/>
          <a:lstStyle/>
          <a:p>
            <a:r>
              <a:rPr lang="es-PE" dirty="0"/>
              <a:t>Grafo dirigido:</a:t>
            </a:r>
          </a:p>
          <a:p>
            <a:r>
              <a:rPr lang="es-ES" dirty="0"/>
              <a:t>Es un tipo de grafo en el que las aristas tienen una dirección definida, representando relaciones unidireccionales entre los nodos.</a:t>
            </a:r>
          </a:p>
          <a:p>
            <a:r>
              <a:rPr lang="es-ES" dirty="0"/>
              <a:t>Grafo no dirigido:</a:t>
            </a:r>
          </a:p>
          <a:p>
            <a:r>
              <a:rPr lang="es-ES" dirty="0"/>
              <a:t>Es un tipo de grafo en el que las aristas no tienen una dirección específica, lo que significa que la conexión entre los nodos es bidireccional.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CFA1DC-7A93-C3D7-3CCE-A8B380C6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7" y="3752848"/>
            <a:ext cx="2434564" cy="23812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D34FFF-1F06-36D8-17B5-312BEE12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87" y="1038225"/>
            <a:ext cx="2413409" cy="22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8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58A3-2435-E7EA-C8B9-E9A9CDD0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3A6D0-D0CB-FEFF-FBA2-B3E95FAB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400125" cy="4195481"/>
          </a:xfrm>
        </p:spPr>
        <p:txBody>
          <a:bodyPr/>
          <a:lstStyle/>
          <a:p>
            <a:r>
              <a:rPr lang="es-ES" dirty="0"/>
              <a:t>La matriz de adyacencia es una representación de un grafo mediante una matriz cuadrada donde las filas y las columnas corresponden a los nodos del grafo. Los elementos de la matriz indican la presencia o ausencia de una arista entre los nodos.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D4D9DB-60EC-26B5-F103-EFD1B85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50" y="1495425"/>
            <a:ext cx="3099407" cy="1933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C89B95-6D91-7CB9-C3BE-7A67B3C82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50" y="4116692"/>
            <a:ext cx="3184080" cy="20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C7DA-3B1B-9127-BEA4-7992A4C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Problemática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0FBCA-32ED-ED8C-4486-06E24568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620810" cy="4195481"/>
          </a:xfrm>
        </p:spPr>
        <p:txBody>
          <a:bodyPr/>
          <a:lstStyle/>
          <a:p>
            <a:r>
              <a:rPr lang="es-PE" dirty="0"/>
              <a:t>A un repartidor se le encargó la distribución de 5 paquetes en 5 casas diferentes, se desea saber todas las posibles rutas que puede emplear para entregar los paquetes, teniendo en consideración las pistas disponibles.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8567A9-1779-71D8-A4A9-9163044D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77" y="3685592"/>
            <a:ext cx="3918213" cy="25628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77A667-205E-9A7B-1C89-D36C8DED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53" y="3646805"/>
            <a:ext cx="2218806" cy="25628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DC790A-D067-10B2-76D9-7812CDD4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973" y="820419"/>
            <a:ext cx="1549850" cy="54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680B-D63B-2E84-9EF5-105694ED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Problemática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3633B-53CB-ECBF-6237-FCD8A594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35619" cy="4195481"/>
          </a:xfrm>
        </p:spPr>
        <p:txBody>
          <a:bodyPr/>
          <a:lstStyle/>
          <a:p>
            <a:r>
              <a:rPr lang="es-PE" dirty="0"/>
              <a:t>Un turista quiere saber cuales son todas las maneras posibles de conocer los 5 atractivos turísticos mas característicos de la ciudad donde se encuentra, teniendo en consideración la siguiente imagen: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37DD05-91E9-4E32-6D54-588BA810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63" y="3657600"/>
            <a:ext cx="3395752" cy="23371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99956C-C183-9DE3-A9C7-172DB460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40" y="3526972"/>
            <a:ext cx="2088493" cy="23371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91194B-FF75-48B1-D27F-C655ACB2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481" y="893309"/>
            <a:ext cx="137141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5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CCAD5465BF7B439FA7E84148F1311C" ma:contentTypeVersion="4" ma:contentTypeDescription="Create a new document." ma:contentTypeScope="" ma:versionID="558becf9d7e5bc5c1bd071e303155cc8">
  <xsd:schema xmlns:xsd="http://www.w3.org/2001/XMLSchema" xmlns:xs="http://www.w3.org/2001/XMLSchema" xmlns:p="http://schemas.microsoft.com/office/2006/metadata/properties" xmlns:ns3="77678d40-2040-4511-ae13-604ea9396a9e" targetNamespace="http://schemas.microsoft.com/office/2006/metadata/properties" ma:root="true" ma:fieldsID="62bc9c1beaf91993eb02ec76eda58192" ns3:_="">
    <xsd:import namespace="77678d40-2040-4511-ae13-604ea9396a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78d40-2040-4511-ae13-604ea9396a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E2A16B-EC48-4F46-A09B-7FCDBC512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678d40-2040-4511-ae13-604ea9396a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AD42A5-FF5A-47BD-B365-9431FE8A88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1801F3-6D34-4A68-A02B-D386725ABBA8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77678d40-2040-4511-ae13-604ea9396a9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265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Algoritmo Camino Hamiltoniano</vt:lpstr>
      <vt:lpstr>Grafos</vt:lpstr>
      <vt:lpstr>Camino Hamiltoniano</vt:lpstr>
      <vt:lpstr>Grafos</vt:lpstr>
      <vt:lpstr>Matriz de Adyacencia</vt:lpstr>
      <vt:lpstr>Problemática 1</vt:lpstr>
      <vt:lpstr>Problemática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Camino Hamiltoniano</dc:title>
  <dc:creator>Cesar Sanchez Malaspina</dc:creator>
  <cp:lastModifiedBy>Cesar Sanchez Malaspina</cp:lastModifiedBy>
  <cp:revision>2</cp:revision>
  <dcterms:created xsi:type="dcterms:W3CDTF">2023-07-07T07:25:11Z</dcterms:created>
  <dcterms:modified xsi:type="dcterms:W3CDTF">2023-07-07T13:12:40Z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0x01010067CCAD5465BF7B439FA7E84148F1311C</vt:lpwstr>
  </property>
</Properties>
</file>