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Semaforos inteligentes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467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Ciudades Inteligentes Digitales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Current, powered by LG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Creación de un </a:t>
            </a:r>
            <a:r>
              <a:rPr lang="es"/>
              <a:t> sistema de administración (prototipo) de semáforos para mejorar la eficiencia del flujo vehicular en las zonas más transitadas de la ciudades implementando herramientas Open Source relacionadas con elementos de IoT e inteligencia artificial (implementación conceptual y a futuro).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Generar un plan de negocio para agregarle valor al proyecto.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integrado que distribuye el movimiento del tráfico basándose en la cantidad de autos que se encuentren sobre una avenida.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información de cada calle o sección se comparte con las calles alternas para dar concurrencia en el movimiento vehicular.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Utilización de inteligencia artificial en las cámaras sobre el semáforo para determinar la densidad vehicular sobre la avenida en la que se encuentre y calcular el tiempo de paso.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También (más a futuro), se </a:t>
            </a:r>
            <a:r>
              <a:rPr lang="es"/>
              <a:t>implementarán</a:t>
            </a:r>
            <a:r>
              <a:rPr lang="es"/>
              <a:t> otros módulos de inteligencia artificial para determinar las horas pico en cada zona, esto para que las cámaras no estén encendidas todo el tiempo  para así ahorrar dinero y energía </a:t>
            </a:r>
            <a:r>
              <a:rPr lang="es"/>
              <a:t>eléctrica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del Programa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Plan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	Existen alrededor de 3070 semáforos en la ciudad de México, cada cámara cuesta $375 MXN, el costo total por todos los semáforos con cámara es de $1,151,250 MXN.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•	Si al Gobierno se le cobra $0.10 MXN por hora y tomando en cuenta que en un </a:t>
            </a:r>
            <a:r>
              <a:rPr lang="es"/>
              <a:t>día</a:t>
            </a:r>
            <a:r>
              <a:rPr lang="es"/>
              <a:t> la cámara estaría activa solo 16 horas, al </a:t>
            </a:r>
            <a:r>
              <a:rPr lang="es"/>
              <a:t>día</a:t>
            </a:r>
            <a:r>
              <a:rPr lang="es"/>
              <a:t> se ganaría $4,912 MXN, tomando en cuenta que al día se </a:t>
            </a:r>
            <a:r>
              <a:rPr lang="es"/>
              <a:t>gastarán</a:t>
            </a:r>
            <a:r>
              <a:rPr lang="es"/>
              <a:t> alrededor de $567 MXN de electricidad por todas las cámaras, la ganancia final al </a:t>
            </a:r>
            <a:r>
              <a:rPr lang="es"/>
              <a:t>día</a:t>
            </a:r>
            <a:r>
              <a:rPr lang="es"/>
              <a:t> </a:t>
            </a:r>
            <a:r>
              <a:rPr lang="es"/>
              <a:t>sería</a:t>
            </a:r>
            <a:r>
              <a:rPr lang="es"/>
              <a:t> de $4,345 MXN.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r>
              <a:rPr lang="es"/>
              <a:t>•	Tomando la inversión inicial y la ganancia final por dia, tomaría aproximadamente 265 días recuperar dicha inversión, esto sin tomar en cuenta el costo de la instalación de las cámaras, esto depende de el pago a los trabajadores.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