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58" r:id="rId7"/>
    <p:sldId id="259" r:id="rId8"/>
    <p:sldId id="260" r:id="rId9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1672673" val="1054" rev64="64" revOS="3"/>
      <pr:smFileRevision xmlns:pr="smNativeData" xmlns="smNativeData" dt="1731672673" val="101"/>
      <pr:guideOptions xmlns:pr="smNativeData" xmlns="smNativeData" dt="173167267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7" d="100"/>
          <a:sy n="77" d="100"/>
        </p:scale>
        <p:origin x="687" y="211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Objects="1" showGuides="1">
      <p:cViewPr>
        <p:scale>
          <a:sx n="77" d="100"/>
          <a:sy n="77" d="100"/>
        </p:scale>
        <p:origin x="687" y="211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299944-0AF2-7C6F-BC91-FC3AD7DF4AA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2E2A608-469F-B750-D15A-B005E81427E5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Q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D2434C4-8A90-71C2-DE9C-7C977AD2282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DC5117-59EE-89A7-A064-AFF21F2A56FA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CAAAAAQ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Q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E5BF824-6A93-0E0E-DDE3-9C5BB6AD2BC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762A3B-75C8-23DC-86CE-8389648070D6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2369622-6CDF-6360-918E-9A35D8C067C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5F6978-36FF-0A9F-B1E7-C0CA27A94795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C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BF58ADE-90E6-A07C-A84D-6629C4035E3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C56B40-0EC6-909D-887D-F8C825337EAD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DDD838-76B0-882E-FE65-807B962B08D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FDF882-CCC8-A80E-8645-3A5BB60B706F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C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C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024FF60-2EDD-7109-939C-D85CB1D2658D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BDCD739-7786-8921-C864-8174992A3ED4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B9DFA30-7E96-C80C-D825-8859B46B2EDD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5C21F18-5688-97E9-C67A-A0BC513430F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69B08C-C2D6-3C46-98D1-3413FE9F6E6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C74CA6-E8F1-92BA-BF7F-1EEF0231494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C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C1754CE-8081-42A2-CFAF-76F71AE1392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222D15-5BD4-77DB-9A9A-AD8E63D46CF8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C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20B89F8-B6CF-5E7F-81B3-402AC7FD771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840942C-62D5-1562-9BF8-9437DAB66DC1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Estilo predetermin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7D1B90AB-E590-4E66-DEA3-1333DEED284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4198E1E4-AAAC-CD17-E220-5C42AF6E140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AAAAAJ/f38AlpaWA8zMzADAwP8Af39/AAAAAAAAAAAAAAAAAAAAAAAAAAAAIQAAABgAAAAUAAAATAUAAGAKAAAMRQAAbBMAABAAAAAmAAAACAAAAH1w////////"/>
              </a:ext>
            </a:extLst>
          </p:cNvSpPr>
          <p:nvPr>
            <p:ph type="ctrTitle"/>
          </p:nvPr>
        </p:nvSpPr>
        <p:spPr>
          <a:xfrm>
            <a:off x="861060" y="1686560"/>
            <a:ext cx="10363200" cy="14706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Proyecto 1: Análisis y Predicción de Ventas en una Tienda de Retail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d728QEAAAAAAAAAAAAAAAAAAAAAAAAAAAAAAAAAAAAAAAAAAAAAAAJ/f38AlpaWA8zMzADAwP8Af39/AAAAAAAAAAAAAAAAAAAAAAAAAAAAIQAAABgAAAAUAAAAQAsAAOgXAADAPwAAsCIAABAAAAAmAAAACAAAAHzw////////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Objetivo: Realizar un análisis exploratorio de datos (EDA) completo, preprocesamiento y benchmarking de técnicas de machine learning para predecir ventas en una tienda de retail.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Descripción del conjunto de datos.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Transaction ID: Identificador único de la transacción.</a:t>
            </a:r>
          </a:p>
          <a:p>
            <a:pPr/>
            <a:r>
              <a:t>Date: Fecha de la transacción.</a:t>
            </a:r>
          </a:p>
          <a:p>
            <a:pPr/>
            <a:r>
              <a:t>Customer ID: Identificador único del cliente.</a:t>
            </a:r>
          </a:p>
          <a:p>
            <a:pPr/>
            <a:r>
              <a:t>Gender: Género del cliente.</a:t>
            </a:r>
          </a:p>
          <a:p>
            <a:pPr/>
            <a:r>
              <a:t>Age: Edad del cliente.</a:t>
            </a:r>
          </a:p>
          <a:p>
            <a:pPr/>
            <a:r>
              <a:t>Product Category: Categoría del producto comprado.</a:t>
            </a:r>
          </a:p>
          <a:p>
            <a:pPr/>
            <a:r>
              <a:t>Quantity: Cantidad de productos comprados.</a:t>
            </a:r>
          </a:p>
          <a:p>
            <a:pPr/>
            <a:r>
              <a:t>Price per Unit: Precio por unidad del producto.</a:t>
            </a:r>
          </a:p>
          <a:p>
            <a:pPr/>
            <a:r>
              <a:t>Total Amount: Total gastado por el cliente en la transacción.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Principales análisis y hallazgos</a:t>
            </a:r>
          </a:p>
        </p:txBody>
      </p:sp>
      <p:pic>
        <p:nvPicPr>
          <p:cNvPr id="3" name="Imagen1"/>
          <p:cNvPicPr>
            <a:picLocks noChangeAspect="1"/>
            <a:extLst>
              <a:ext uri="smNativeData">
                <pr:smNativeData xmlns:pr="smNativeData" xmlns="smNativeData" val="SMDATA_17_YTo3ZxMAAAAlAAAAEQAAAC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ByIHN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e9vEBAAAAAAAAAAAAAAAAAAAAAAAAAAAAAAAAAAAAAAAAAAAAAAACf39/AJaWlgPMzMwAwMD/AH9/fwAAAAAAAAAAAAAAAAD///8AAAAAACEAAAAYAAAAFAAAAIgDAAAnCgAAx0gAAIU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650365"/>
            <a:ext cx="11256645" cy="44488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YTo3ZxMAAAAlAAAAZAAAAA8BAAAAkAAAAEgAAACQAAAASAAAAAAAAAAB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Visualizaciones clave</a:t>
            </a:r>
          </a:p>
        </p:txBody>
      </p:sp>
      <p:pic>
        <p:nvPicPr>
          <p:cNvPr id="3" name="Imagen1"/>
          <p:cNvPicPr>
            <a:extLst>
              <a:ext uri="smNativeData">
                <pr:smNativeData xmlns:pr="smNativeData" xmlns="smNativeData" val="SMDATA_17_YTo3ZxMAAAAlAAAAEQAAAA8BAAAAkAAAAEgAAACQAAAASAAAAAAAAAAAAAAAAAAAAAEAAABQAAAAAAAAAAAA4D8AAAAAAADgPwAAAAAAAOA/AAAAAAAA4D8AAAAAAADgPwAAAAAAAOA/AAAAAAAA4D8AAAAAAADgPwAAAAAAAOA/AAAAAAAA4D8CAAAAjAAAAAAAAAAAAAAA////DN728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BkZWZ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e9vEBAAAAAAAAAAAAAAAAAAAAAAAAAAAAAAAAAAAAAAAAAAAAAAACf39/AJaWlgPMzMwAwMD/AH9/fwAAAAAAAAAAAAAAAAD///8AAAAAACEAAAAYAAAAFAAAAMYQAADyBwAAkD8AANkm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26690" y="1291590"/>
            <a:ext cx="7606030" cy="5023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6DA6DF"/>
      </a:accent3>
      <a:accent4>
        <a:srgbClr val="4D86BF"/>
      </a:accent4>
      <a:accent5>
        <a:srgbClr val="2D669F"/>
      </a:accent5>
      <a:accent6>
        <a:srgbClr val="0D467F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cvelazquez</cp:lastModifiedBy>
  <cp:revision>0</cp:revision>
  <dcterms:created xsi:type="dcterms:W3CDTF">2024-11-15T11:54:05Z</dcterms:created>
  <dcterms:modified xsi:type="dcterms:W3CDTF">2024-11-15T12:11:13Z</dcterms:modified>
</cp:coreProperties>
</file>