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44"/>
  </p:notesMasterIdLst>
  <p:sldIdLst>
    <p:sldId id="256" r:id="rId2"/>
    <p:sldId id="257" r:id="rId3"/>
    <p:sldId id="258" r:id="rId4"/>
    <p:sldId id="312" r:id="rId5"/>
    <p:sldId id="313" r:id="rId6"/>
    <p:sldId id="259" r:id="rId7"/>
    <p:sldId id="260" r:id="rId8"/>
    <p:sldId id="314" r:id="rId9"/>
    <p:sldId id="315" r:id="rId10"/>
    <p:sldId id="316" r:id="rId11"/>
    <p:sldId id="317" r:id="rId12"/>
    <p:sldId id="318" r:id="rId13"/>
    <p:sldId id="319" r:id="rId14"/>
    <p:sldId id="261" r:id="rId15"/>
    <p:sldId id="320" r:id="rId16"/>
    <p:sldId id="321" r:id="rId17"/>
    <p:sldId id="322" r:id="rId18"/>
    <p:sldId id="323"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265" r:id="rId32"/>
    <p:sldId id="267" r:id="rId33"/>
    <p:sldId id="337" r:id="rId34"/>
    <p:sldId id="338" r:id="rId35"/>
    <p:sldId id="339" r:id="rId36"/>
    <p:sldId id="340" r:id="rId37"/>
    <p:sldId id="341" r:id="rId38"/>
    <p:sldId id="342" r:id="rId39"/>
    <p:sldId id="343" r:id="rId40"/>
    <p:sldId id="344" r:id="rId41"/>
    <p:sldId id="345" r:id="rId42"/>
    <p:sldId id="346" r:id="rId43"/>
  </p:sldIdLst>
  <p:sldSz cx="9144000" cy="5143500" type="screen16x9"/>
  <p:notesSz cx="6858000" cy="9144000"/>
  <p:embeddedFontLst>
    <p:embeddedFont>
      <p:font typeface="Bebas Neue" panose="020B0606020202050201" pitchFamily="34" charset="0"/>
      <p:regular r:id="rId45"/>
    </p:embeddedFont>
    <p:embeddedFont>
      <p:font typeface="Bitter" panose="020B0604020202020204" charset="0"/>
      <p:regular r:id="rId46"/>
      <p:bold r:id="rId47"/>
      <p:italic r:id="rId48"/>
      <p:boldItalic r:id="rId49"/>
    </p:embeddedFont>
    <p:embeddedFont>
      <p:font typeface="Livvic" pitchFamily="2" charset="0"/>
      <p:regular r:id="rId50"/>
      <p:bold r:id="rId51"/>
      <p:italic r:id="rId52"/>
      <p:boldItalic r:id="rId53"/>
    </p:embeddedFont>
    <p:embeddedFont>
      <p:font typeface="Montserrat" panose="00000500000000000000" pitchFamily="2" charset="0"/>
      <p:regular r:id="rId54"/>
      <p:bold r:id="rId55"/>
      <p:italic r:id="rId56"/>
      <p:boldItalic r:id="rId57"/>
    </p:embeddedFont>
    <p:embeddedFont>
      <p:font typeface="Raleway ExtraBold" pitchFamily="2" charset="0"/>
      <p:bold r:id="rId58"/>
      <p:boldItalic r:id="rId59"/>
    </p:embeddedFont>
    <p:embeddedFont>
      <p:font typeface="Roboto Condensed Light" panose="02000000000000000000" pitchFamily="2" charset="0"/>
      <p:regular r:id="rId60"/>
      <p: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3763D4-9CB2-48B9-91B2-22C623963F06}">
  <a:tblStyle styleId="{233763D4-9CB2-48B9-91B2-22C623963F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ef0bc6237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ef0bc6237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794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4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6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58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f022124ead_1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f022124ead_1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ef0bc6237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ef0bc6237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878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252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457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565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ef0bc6237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ef0bc6237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86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ef0bc6237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ef0bc6237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831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315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ef0bc6237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ef0bc6237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012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399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519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ef0bc6237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ef0bc6237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154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134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889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727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ef0bc6237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ef0bc6237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33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ef0bc6237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ef0bc6237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48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ebe196fe6a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ebe196fe6a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f0bc6237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f0bc6237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f0bc6237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f0bc6237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883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f0bc6237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f0bc6237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082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ebe196fe6a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ebe196fe6a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538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f0bc6237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f0bc6237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470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f0bc6237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f0bc6237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522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f0bc6237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f0bc6237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8694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f0bc6237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f0bc6237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948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ef0bc6237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ef0bc6237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8917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f0bc6237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f0bc6237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451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f0bc6237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f0bc6237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8431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f0bc6237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f0bc6237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585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ef0bc6237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ef0bc6237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37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ef0bc6237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ef0bc6237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318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f0bc623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f0bc623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67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862321" y="3371100"/>
            <a:ext cx="5203856" cy="2474795"/>
            <a:chOff x="4826596" y="3264150"/>
            <a:chExt cx="5203856" cy="2474795"/>
          </a:xfrm>
        </p:grpSpPr>
        <p:sp>
          <p:nvSpPr>
            <p:cNvPr id="11" name="Google Shape;11;p2"/>
            <p:cNvSpPr/>
            <p:nvPr/>
          </p:nvSpPr>
          <p:spPr>
            <a:xfrm>
              <a:off x="5518665" y="3286626"/>
              <a:ext cx="4390778" cy="2192415"/>
            </a:xfrm>
            <a:custGeom>
              <a:avLst/>
              <a:gdLst/>
              <a:ahLst/>
              <a:cxnLst/>
              <a:rect l="l" t="t" r="r" b="b"/>
              <a:pathLst>
                <a:path w="90058" h="44968" extrusionOk="0">
                  <a:moveTo>
                    <a:pt x="90058" y="34909"/>
                  </a:moveTo>
                  <a:cubicBezTo>
                    <a:pt x="90058" y="34909"/>
                    <a:pt x="86456" y="2625"/>
                    <a:pt x="86449" y="2598"/>
                  </a:cubicBezTo>
                  <a:cubicBezTo>
                    <a:pt x="86158" y="0"/>
                    <a:pt x="76859" y="584"/>
                    <a:pt x="75157" y="868"/>
                  </a:cubicBezTo>
                  <a:cubicBezTo>
                    <a:pt x="71671" y="1452"/>
                    <a:pt x="68754" y="3032"/>
                    <a:pt x="66000" y="5175"/>
                  </a:cubicBezTo>
                  <a:cubicBezTo>
                    <a:pt x="57746" y="11591"/>
                    <a:pt x="51927" y="22830"/>
                    <a:pt x="39922" y="22091"/>
                  </a:cubicBezTo>
                  <a:cubicBezTo>
                    <a:pt x="33662" y="21704"/>
                    <a:pt x="27904" y="19439"/>
                    <a:pt x="21542" y="20504"/>
                  </a:cubicBezTo>
                  <a:cubicBezTo>
                    <a:pt x="9842" y="22450"/>
                    <a:pt x="191" y="32983"/>
                    <a:pt x="1" y="44968"/>
                  </a:cubicBezTo>
                  <a:close/>
                </a:path>
              </a:pathLst>
            </a:custGeom>
            <a:solidFill>
              <a:srgbClr val="3157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24081" y="3507093"/>
              <a:ext cx="4409305" cy="1979551"/>
            </a:xfrm>
            <a:custGeom>
              <a:avLst/>
              <a:gdLst/>
              <a:ahLst/>
              <a:cxnLst/>
              <a:rect l="l" t="t" r="r" b="b"/>
              <a:pathLst>
                <a:path w="90438" h="40602" extrusionOk="0">
                  <a:moveTo>
                    <a:pt x="79643" y="1"/>
                  </a:moveTo>
                  <a:cubicBezTo>
                    <a:pt x="78509" y="1"/>
                    <a:pt x="77591" y="47"/>
                    <a:pt x="77158" y="97"/>
                  </a:cubicBezTo>
                  <a:cubicBezTo>
                    <a:pt x="73644" y="518"/>
                    <a:pt x="70660" y="1962"/>
                    <a:pt x="67805" y="3970"/>
                  </a:cubicBezTo>
                  <a:cubicBezTo>
                    <a:pt x="59734" y="9652"/>
                    <a:pt x="53629" y="19738"/>
                    <a:pt x="42902" y="19738"/>
                  </a:cubicBezTo>
                  <a:cubicBezTo>
                    <a:pt x="42271" y="19738"/>
                    <a:pt x="41624" y="19703"/>
                    <a:pt x="40960" y="19631"/>
                  </a:cubicBezTo>
                  <a:cubicBezTo>
                    <a:pt x="35527" y="19039"/>
                    <a:pt x="30537" y="17041"/>
                    <a:pt x="25101" y="17041"/>
                  </a:cubicBezTo>
                  <a:cubicBezTo>
                    <a:pt x="24300" y="17041"/>
                    <a:pt x="23490" y="17085"/>
                    <a:pt x="22668" y="17182"/>
                  </a:cubicBezTo>
                  <a:cubicBezTo>
                    <a:pt x="10887" y="18579"/>
                    <a:pt x="754" y="28638"/>
                    <a:pt x="1" y="40602"/>
                  </a:cubicBezTo>
                  <a:lnTo>
                    <a:pt x="90438" y="34803"/>
                  </a:lnTo>
                  <a:lnTo>
                    <a:pt x="88355" y="2356"/>
                  </a:lnTo>
                  <a:cubicBezTo>
                    <a:pt x="88229" y="409"/>
                    <a:pt x="82995" y="1"/>
                    <a:pt x="79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6872" y="3618936"/>
              <a:ext cx="4416228" cy="1849180"/>
            </a:xfrm>
            <a:custGeom>
              <a:avLst/>
              <a:gdLst/>
              <a:ahLst/>
              <a:cxnLst/>
              <a:rect l="l" t="t" r="r" b="b"/>
              <a:pathLst>
                <a:path w="90580" h="37928" extrusionOk="0">
                  <a:moveTo>
                    <a:pt x="90579" y="35290"/>
                  </a:moveTo>
                  <a:cubicBezTo>
                    <a:pt x="90579" y="35290"/>
                    <a:pt x="89637" y="2822"/>
                    <a:pt x="89637" y="2788"/>
                  </a:cubicBezTo>
                  <a:cubicBezTo>
                    <a:pt x="89555" y="184"/>
                    <a:pt x="80243" y="1"/>
                    <a:pt x="78520" y="143"/>
                  </a:cubicBezTo>
                  <a:cubicBezTo>
                    <a:pt x="74993" y="435"/>
                    <a:pt x="71962" y="1778"/>
                    <a:pt x="69038" y="3683"/>
                  </a:cubicBezTo>
                  <a:cubicBezTo>
                    <a:pt x="60289" y="9401"/>
                    <a:pt x="53568" y="20124"/>
                    <a:pt x="41664" y="18401"/>
                  </a:cubicBezTo>
                  <a:cubicBezTo>
                    <a:pt x="35452" y="17499"/>
                    <a:pt x="29904" y="14780"/>
                    <a:pt x="23474" y="15309"/>
                  </a:cubicBezTo>
                  <a:cubicBezTo>
                    <a:pt x="11645" y="16299"/>
                    <a:pt x="1167" y="25991"/>
                    <a:pt x="0" y="37928"/>
                  </a:cubicBezTo>
                  <a:close/>
                </a:path>
              </a:pathLst>
            </a:custGeom>
            <a:solidFill>
              <a:srgbClr val="DCDD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6596" y="3264150"/>
              <a:ext cx="4972084" cy="2129277"/>
            </a:xfrm>
            <a:custGeom>
              <a:avLst/>
              <a:gdLst/>
              <a:ahLst/>
              <a:cxnLst/>
              <a:rect l="l" t="t" r="r" b="b"/>
              <a:pathLst>
                <a:path w="101981" h="43673" extrusionOk="0">
                  <a:moveTo>
                    <a:pt x="89799" y="0"/>
                  </a:moveTo>
                  <a:cubicBezTo>
                    <a:pt x="89799" y="0"/>
                    <a:pt x="79456" y="5813"/>
                    <a:pt x="78947" y="6647"/>
                  </a:cubicBezTo>
                  <a:cubicBezTo>
                    <a:pt x="78474" y="7423"/>
                    <a:pt x="67079" y="20924"/>
                    <a:pt x="53859" y="20924"/>
                  </a:cubicBezTo>
                  <a:cubicBezTo>
                    <a:pt x="52871" y="20924"/>
                    <a:pt x="51873" y="20848"/>
                    <a:pt x="50868" y="20686"/>
                  </a:cubicBezTo>
                  <a:cubicBezTo>
                    <a:pt x="45154" y="19766"/>
                    <a:pt x="39047" y="19133"/>
                    <a:pt x="33287" y="19133"/>
                  </a:cubicBezTo>
                  <a:cubicBezTo>
                    <a:pt x="24485" y="19133"/>
                    <a:pt x="16493" y="20612"/>
                    <a:pt x="11951" y="24810"/>
                  </a:cubicBezTo>
                  <a:cubicBezTo>
                    <a:pt x="4443" y="31755"/>
                    <a:pt x="0" y="43672"/>
                    <a:pt x="0" y="43672"/>
                  </a:cubicBezTo>
                  <a:lnTo>
                    <a:pt x="14440" y="39494"/>
                  </a:lnTo>
                  <a:cubicBezTo>
                    <a:pt x="14440" y="39494"/>
                    <a:pt x="22427" y="23477"/>
                    <a:pt x="37622" y="23477"/>
                  </a:cubicBezTo>
                  <a:cubicBezTo>
                    <a:pt x="39433" y="23477"/>
                    <a:pt x="41346" y="23704"/>
                    <a:pt x="43360" y="24213"/>
                  </a:cubicBezTo>
                  <a:cubicBezTo>
                    <a:pt x="51213" y="26196"/>
                    <a:pt x="56262" y="27633"/>
                    <a:pt x="60301" y="27633"/>
                  </a:cubicBezTo>
                  <a:cubicBezTo>
                    <a:pt x="65988" y="27633"/>
                    <a:pt x="69673" y="24785"/>
                    <a:pt x="76363" y="16603"/>
                  </a:cubicBezTo>
                  <a:cubicBezTo>
                    <a:pt x="87805" y="2611"/>
                    <a:pt x="94215" y="5528"/>
                    <a:pt x="98094" y="4707"/>
                  </a:cubicBezTo>
                  <a:cubicBezTo>
                    <a:pt x="101981" y="3880"/>
                    <a:pt x="97986" y="1913"/>
                    <a:pt x="97986" y="1913"/>
                  </a:cubicBezTo>
                  <a:lnTo>
                    <a:pt x="89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575561" y="3994930"/>
              <a:ext cx="4454891" cy="1744015"/>
            </a:xfrm>
            <a:custGeom>
              <a:avLst/>
              <a:gdLst/>
              <a:ahLst/>
              <a:cxnLst/>
              <a:rect l="l" t="t" r="r" b="b"/>
              <a:pathLst>
                <a:path w="91373" h="35771" extrusionOk="0">
                  <a:moveTo>
                    <a:pt x="90600" y="35771"/>
                  </a:moveTo>
                  <a:cubicBezTo>
                    <a:pt x="90600" y="35771"/>
                    <a:pt x="91319" y="3297"/>
                    <a:pt x="91319" y="3269"/>
                  </a:cubicBezTo>
                  <a:cubicBezTo>
                    <a:pt x="91373" y="658"/>
                    <a:pt x="82074" y="0"/>
                    <a:pt x="80352" y="55"/>
                  </a:cubicBezTo>
                  <a:cubicBezTo>
                    <a:pt x="76818" y="163"/>
                    <a:pt x="73718" y="1350"/>
                    <a:pt x="70707" y="3107"/>
                  </a:cubicBezTo>
                  <a:cubicBezTo>
                    <a:pt x="61673" y="8363"/>
                    <a:pt x="54409" y="18733"/>
                    <a:pt x="42607" y="16400"/>
                  </a:cubicBezTo>
                  <a:cubicBezTo>
                    <a:pt x="36456" y="15186"/>
                    <a:pt x="31050" y="12175"/>
                    <a:pt x="24600" y="12385"/>
                  </a:cubicBezTo>
                  <a:cubicBezTo>
                    <a:pt x="12744" y="12758"/>
                    <a:pt x="1777" y="21914"/>
                    <a:pt x="0" y="337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330863" y="3836868"/>
              <a:ext cx="4489653" cy="1689117"/>
            </a:xfrm>
            <a:custGeom>
              <a:avLst/>
              <a:gdLst/>
              <a:ahLst/>
              <a:cxnLst/>
              <a:rect l="l" t="t" r="r" b="b"/>
              <a:pathLst>
                <a:path w="92086" h="34645" extrusionOk="0">
                  <a:moveTo>
                    <a:pt x="81477" y="0"/>
                  </a:moveTo>
                  <a:cubicBezTo>
                    <a:pt x="81477" y="0"/>
                    <a:pt x="72057" y="4687"/>
                    <a:pt x="71562" y="5399"/>
                  </a:cubicBezTo>
                  <a:cubicBezTo>
                    <a:pt x="71119" y="6045"/>
                    <a:pt x="60950" y="16936"/>
                    <a:pt x="49594" y="16936"/>
                  </a:cubicBezTo>
                  <a:cubicBezTo>
                    <a:pt x="48430" y="16936"/>
                    <a:pt x="47253" y="16821"/>
                    <a:pt x="46073" y="16570"/>
                  </a:cubicBezTo>
                  <a:cubicBezTo>
                    <a:pt x="39997" y="15274"/>
                    <a:pt x="33394" y="14323"/>
                    <a:pt x="27396" y="14323"/>
                  </a:cubicBezTo>
                  <a:cubicBezTo>
                    <a:pt x="20869" y="14323"/>
                    <a:pt x="15059" y="15450"/>
                    <a:pt x="11429" y="18482"/>
                  </a:cubicBezTo>
                  <a:cubicBezTo>
                    <a:pt x="4470" y="24295"/>
                    <a:pt x="0" y="34645"/>
                    <a:pt x="0" y="34645"/>
                  </a:cubicBezTo>
                  <a:lnTo>
                    <a:pt x="9109" y="30311"/>
                  </a:lnTo>
                  <a:cubicBezTo>
                    <a:pt x="9109" y="30311"/>
                    <a:pt x="16533" y="17144"/>
                    <a:pt x="29402" y="17144"/>
                  </a:cubicBezTo>
                  <a:cubicBezTo>
                    <a:pt x="31288" y="17144"/>
                    <a:pt x="33291" y="17427"/>
                    <a:pt x="35405" y="18075"/>
                  </a:cubicBezTo>
                  <a:cubicBezTo>
                    <a:pt x="43389" y="20525"/>
                    <a:pt x="48949" y="22451"/>
                    <a:pt x="53776" y="22451"/>
                  </a:cubicBezTo>
                  <a:cubicBezTo>
                    <a:pt x="58945" y="22451"/>
                    <a:pt x="63272" y="20242"/>
                    <a:pt x="68835" y="14101"/>
                  </a:cubicBezTo>
                  <a:cubicBezTo>
                    <a:pt x="76809" y="5297"/>
                    <a:pt x="81917" y="4596"/>
                    <a:pt x="85444" y="4596"/>
                  </a:cubicBezTo>
                  <a:cubicBezTo>
                    <a:pt x="86112" y="4596"/>
                    <a:pt x="86723" y="4621"/>
                    <a:pt x="87286" y="4621"/>
                  </a:cubicBezTo>
                  <a:cubicBezTo>
                    <a:pt x="87760" y="4621"/>
                    <a:pt x="88201" y="4604"/>
                    <a:pt x="88613" y="4538"/>
                  </a:cubicBezTo>
                  <a:cubicBezTo>
                    <a:pt x="92085" y="3982"/>
                    <a:pt x="88633" y="2055"/>
                    <a:pt x="88633" y="2055"/>
                  </a:cubicBezTo>
                  <a:lnTo>
                    <a:pt x="81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671250" y="-677075"/>
            <a:ext cx="4828427" cy="2906840"/>
            <a:chOff x="-578375" y="-648475"/>
            <a:chExt cx="4828427" cy="2906840"/>
          </a:xfrm>
        </p:grpSpPr>
        <p:sp>
          <p:nvSpPr>
            <p:cNvPr id="18" name="Google Shape;18;p2"/>
            <p:cNvSpPr/>
            <p:nvPr/>
          </p:nvSpPr>
          <p:spPr>
            <a:xfrm>
              <a:off x="-464516" y="-393427"/>
              <a:ext cx="4714569" cy="2651792"/>
            </a:xfrm>
            <a:custGeom>
              <a:avLst/>
              <a:gdLst/>
              <a:ahLst/>
              <a:cxnLst/>
              <a:rect l="l" t="t" r="r" b="b"/>
              <a:pathLst>
                <a:path w="90391" h="50842" extrusionOk="0">
                  <a:moveTo>
                    <a:pt x="1" y="15071"/>
                  </a:moveTo>
                  <a:cubicBezTo>
                    <a:pt x="1" y="15071"/>
                    <a:pt x="5556" y="48156"/>
                    <a:pt x="5556" y="48183"/>
                  </a:cubicBezTo>
                  <a:cubicBezTo>
                    <a:pt x="6003" y="50842"/>
                    <a:pt x="15309" y="49757"/>
                    <a:pt x="17004" y="49370"/>
                  </a:cubicBezTo>
                  <a:cubicBezTo>
                    <a:pt x="20470" y="48590"/>
                    <a:pt x="23305" y="46806"/>
                    <a:pt x="25944" y="44453"/>
                  </a:cubicBezTo>
                  <a:cubicBezTo>
                    <a:pt x="33852" y="37413"/>
                    <a:pt x="39027" y="25523"/>
                    <a:pt x="51133" y="25666"/>
                  </a:cubicBezTo>
                  <a:cubicBezTo>
                    <a:pt x="57441" y="25733"/>
                    <a:pt x="63362" y="27761"/>
                    <a:pt x="69690" y="26344"/>
                  </a:cubicBezTo>
                  <a:cubicBezTo>
                    <a:pt x="81329" y="23719"/>
                    <a:pt x="90390" y="12365"/>
                    <a:pt x="89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18290" y="-369017"/>
              <a:ext cx="4735066" cy="2272711"/>
            </a:xfrm>
            <a:custGeom>
              <a:avLst/>
              <a:gdLst/>
              <a:ahLst/>
              <a:cxnLst/>
              <a:rect l="l" t="t" r="r" b="b"/>
              <a:pathLst>
                <a:path w="90784" h="43574" extrusionOk="0">
                  <a:moveTo>
                    <a:pt x="90784" y="1"/>
                  </a:moveTo>
                  <a:lnTo>
                    <a:pt x="1" y="7862"/>
                  </a:lnTo>
                  <a:cubicBezTo>
                    <a:pt x="1" y="7862"/>
                    <a:pt x="2897" y="41279"/>
                    <a:pt x="2897" y="41313"/>
                  </a:cubicBezTo>
                  <a:cubicBezTo>
                    <a:pt x="3056" y="43155"/>
                    <a:pt x="7534" y="43573"/>
                    <a:pt x="10874" y="43573"/>
                  </a:cubicBezTo>
                  <a:cubicBezTo>
                    <a:pt x="12391" y="43573"/>
                    <a:pt x="13674" y="43487"/>
                    <a:pt x="14210" y="43408"/>
                  </a:cubicBezTo>
                  <a:cubicBezTo>
                    <a:pt x="17730" y="42907"/>
                    <a:pt x="20701" y="41353"/>
                    <a:pt x="23516" y="39224"/>
                  </a:cubicBezTo>
                  <a:cubicBezTo>
                    <a:pt x="31575" y="33125"/>
                    <a:pt x="37510" y="22424"/>
                    <a:pt x="48514" y="22424"/>
                  </a:cubicBezTo>
                  <a:cubicBezTo>
                    <a:pt x="49038" y="22424"/>
                    <a:pt x="49574" y="22448"/>
                    <a:pt x="50123" y="22498"/>
                  </a:cubicBezTo>
                  <a:cubicBezTo>
                    <a:pt x="55453" y="22987"/>
                    <a:pt x="60387" y="24855"/>
                    <a:pt x="65679" y="24855"/>
                  </a:cubicBezTo>
                  <a:cubicBezTo>
                    <a:pt x="66630" y="24855"/>
                    <a:pt x="67593" y="24795"/>
                    <a:pt x="68571" y="24655"/>
                  </a:cubicBezTo>
                  <a:cubicBezTo>
                    <a:pt x="80379" y="22966"/>
                    <a:pt x="90322" y="12372"/>
                    <a:pt x="90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514" y="-428059"/>
              <a:ext cx="4522055" cy="2309691"/>
            </a:xfrm>
            <a:custGeom>
              <a:avLst/>
              <a:gdLst/>
              <a:ahLst/>
              <a:cxnLst/>
              <a:rect l="l" t="t" r="r" b="b"/>
              <a:pathLst>
                <a:path w="86700" h="44283" extrusionOk="0">
                  <a:moveTo>
                    <a:pt x="0" y="10683"/>
                  </a:moveTo>
                  <a:cubicBezTo>
                    <a:pt x="0" y="10683"/>
                    <a:pt x="3826" y="41760"/>
                    <a:pt x="3826" y="41787"/>
                  </a:cubicBezTo>
                  <a:cubicBezTo>
                    <a:pt x="4138" y="44283"/>
                    <a:pt x="13090" y="43618"/>
                    <a:pt x="14732" y="43326"/>
                  </a:cubicBezTo>
                  <a:cubicBezTo>
                    <a:pt x="18089" y="42730"/>
                    <a:pt x="20877" y="41170"/>
                    <a:pt x="23515" y="39074"/>
                  </a:cubicBezTo>
                  <a:cubicBezTo>
                    <a:pt x="31396" y="32800"/>
                    <a:pt x="36883" y="21901"/>
                    <a:pt x="48467" y="22491"/>
                  </a:cubicBezTo>
                  <a:cubicBezTo>
                    <a:pt x="54504" y="22796"/>
                    <a:pt x="60079" y="24912"/>
                    <a:pt x="66204" y="23820"/>
                  </a:cubicBezTo>
                  <a:cubicBezTo>
                    <a:pt x="77462" y="21813"/>
                    <a:pt x="86646" y="11557"/>
                    <a:pt x="86700" y="0"/>
                  </a:cubicBezTo>
                  <a:close/>
                </a:path>
              </a:pathLst>
            </a:custGeom>
            <a:solidFill>
              <a:srgbClr val="DCDD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8788" y="-428059"/>
              <a:ext cx="4571970" cy="1792862"/>
            </a:xfrm>
            <a:custGeom>
              <a:avLst/>
              <a:gdLst/>
              <a:ahLst/>
              <a:cxnLst/>
              <a:rect l="l" t="t" r="r" b="b"/>
              <a:pathLst>
                <a:path w="87657" h="34374" extrusionOk="0">
                  <a:moveTo>
                    <a:pt x="306" y="0"/>
                  </a:moveTo>
                  <a:cubicBezTo>
                    <a:pt x="306" y="0"/>
                    <a:pt x="21" y="31315"/>
                    <a:pt x="21" y="31335"/>
                  </a:cubicBezTo>
                  <a:cubicBezTo>
                    <a:pt x="1" y="33851"/>
                    <a:pt x="8967" y="34374"/>
                    <a:pt x="10629" y="34299"/>
                  </a:cubicBezTo>
                  <a:cubicBezTo>
                    <a:pt x="14033" y="34143"/>
                    <a:pt x="17011" y="32963"/>
                    <a:pt x="19893" y="31233"/>
                  </a:cubicBezTo>
                  <a:cubicBezTo>
                    <a:pt x="28534" y="26052"/>
                    <a:pt x="35412" y="15966"/>
                    <a:pt x="46806" y="18069"/>
                  </a:cubicBezTo>
                  <a:cubicBezTo>
                    <a:pt x="52754" y="19161"/>
                    <a:pt x="57997" y="21989"/>
                    <a:pt x="64216" y="21711"/>
                  </a:cubicBezTo>
                  <a:cubicBezTo>
                    <a:pt x="75638" y="21202"/>
                    <a:pt x="86090" y="12243"/>
                    <a:pt x="87656" y="7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375" y="-648475"/>
              <a:ext cx="4566963" cy="1787646"/>
            </a:xfrm>
            <a:custGeom>
              <a:avLst/>
              <a:gdLst/>
              <a:ahLst/>
              <a:cxnLst/>
              <a:rect l="l" t="t" r="r" b="b"/>
              <a:pathLst>
                <a:path w="87561" h="34274" extrusionOk="0">
                  <a:moveTo>
                    <a:pt x="203" y="1"/>
                  </a:moveTo>
                  <a:cubicBezTo>
                    <a:pt x="203" y="1"/>
                    <a:pt x="13" y="31308"/>
                    <a:pt x="13" y="31336"/>
                  </a:cubicBezTo>
                  <a:cubicBezTo>
                    <a:pt x="1" y="33688"/>
                    <a:pt x="7840" y="34274"/>
                    <a:pt x="10221" y="34274"/>
                  </a:cubicBezTo>
                  <a:cubicBezTo>
                    <a:pt x="10387" y="34274"/>
                    <a:pt x="10526" y="34271"/>
                    <a:pt x="10635" y="34266"/>
                  </a:cubicBezTo>
                  <a:cubicBezTo>
                    <a:pt x="14039" y="34103"/>
                    <a:pt x="17010" y="32909"/>
                    <a:pt x="19886" y="31173"/>
                  </a:cubicBezTo>
                  <a:cubicBezTo>
                    <a:pt x="27730" y="26430"/>
                    <a:pt x="34095" y="17645"/>
                    <a:pt x="43761" y="17645"/>
                  </a:cubicBezTo>
                  <a:cubicBezTo>
                    <a:pt x="44725" y="17645"/>
                    <a:pt x="45723" y="17732"/>
                    <a:pt x="46758" y="17920"/>
                  </a:cubicBezTo>
                  <a:cubicBezTo>
                    <a:pt x="52416" y="18938"/>
                    <a:pt x="57443" y="21530"/>
                    <a:pt x="63259" y="21530"/>
                  </a:cubicBezTo>
                  <a:cubicBezTo>
                    <a:pt x="63565" y="21530"/>
                    <a:pt x="63872" y="21523"/>
                    <a:pt x="64182" y="21508"/>
                  </a:cubicBezTo>
                  <a:cubicBezTo>
                    <a:pt x="75603" y="20958"/>
                    <a:pt x="86028" y="11972"/>
                    <a:pt x="87561" y="509"/>
                  </a:cubicBezTo>
                  <a:lnTo>
                    <a:pt x="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323981" y="2303722"/>
            <a:ext cx="816910" cy="2490843"/>
            <a:chOff x="323981" y="2303722"/>
            <a:chExt cx="816910" cy="2490843"/>
          </a:xfrm>
        </p:grpSpPr>
        <p:sp>
          <p:nvSpPr>
            <p:cNvPr id="24" name="Google Shape;24;p2"/>
            <p:cNvSpPr/>
            <p:nvPr/>
          </p:nvSpPr>
          <p:spPr>
            <a:xfrm rot="-1594293">
              <a:off x="589783" y="3939929"/>
              <a:ext cx="168365" cy="237864"/>
            </a:xfrm>
            <a:custGeom>
              <a:avLst/>
              <a:gdLst/>
              <a:ahLst/>
              <a:cxnLst/>
              <a:rect l="l" t="t" r="r" b="b"/>
              <a:pathLst>
                <a:path w="3419" h="4830" extrusionOk="0">
                  <a:moveTo>
                    <a:pt x="3418" y="3121"/>
                  </a:moveTo>
                  <a:cubicBezTo>
                    <a:pt x="3418" y="3121"/>
                    <a:pt x="1709" y="835"/>
                    <a:pt x="1662" y="1"/>
                  </a:cubicBezTo>
                  <a:lnTo>
                    <a:pt x="360" y="96"/>
                  </a:lnTo>
                  <a:cubicBezTo>
                    <a:pt x="360" y="96"/>
                    <a:pt x="0" y="2876"/>
                    <a:pt x="2489" y="48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64136">
              <a:off x="892978" y="2543099"/>
              <a:ext cx="200428" cy="100958"/>
            </a:xfrm>
            <a:custGeom>
              <a:avLst/>
              <a:gdLst/>
              <a:ahLst/>
              <a:cxnLst/>
              <a:rect l="l" t="t" r="r" b="b"/>
              <a:pathLst>
                <a:path w="4070" h="2050" extrusionOk="0">
                  <a:moveTo>
                    <a:pt x="3344" y="211"/>
                  </a:moveTo>
                  <a:cubicBezTo>
                    <a:pt x="3344" y="211"/>
                    <a:pt x="1086" y="333"/>
                    <a:pt x="509" y="1"/>
                  </a:cubicBezTo>
                  <a:lnTo>
                    <a:pt x="0" y="903"/>
                  </a:lnTo>
                  <a:cubicBezTo>
                    <a:pt x="1160" y="1798"/>
                    <a:pt x="2686" y="2049"/>
                    <a:pt x="4070" y="15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594293">
              <a:off x="950348" y="4316535"/>
              <a:ext cx="111586" cy="214176"/>
            </a:xfrm>
            <a:custGeom>
              <a:avLst/>
              <a:gdLst/>
              <a:ahLst/>
              <a:cxnLst/>
              <a:rect l="l" t="t" r="r" b="b"/>
              <a:pathLst>
                <a:path w="2266" h="4349" extrusionOk="0">
                  <a:moveTo>
                    <a:pt x="312" y="740"/>
                  </a:moveTo>
                  <a:cubicBezTo>
                    <a:pt x="312" y="740"/>
                    <a:pt x="380" y="3168"/>
                    <a:pt x="0" y="3772"/>
                  </a:cubicBezTo>
                  <a:lnTo>
                    <a:pt x="957" y="4348"/>
                  </a:lnTo>
                  <a:cubicBezTo>
                    <a:pt x="1947" y="3134"/>
                    <a:pt x="2266" y="1500"/>
                    <a:pt x="18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64136">
              <a:off x="585695" y="3269544"/>
              <a:ext cx="249230" cy="139962"/>
            </a:xfrm>
            <a:custGeom>
              <a:avLst/>
              <a:gdLst/>
              <a:ahLst/>
              <a:cxnLst/>
              <a:rect l="l" t="t" r="r" b="b"/>
              <a:pathLst>
                <a:path w="5061" h="2842" extrusionOk="0">
                  <a:moveTo>
                    <a:pt x="4084" y="82"/>
                  </a:moveTo>
                  <a:cubicBezTo>
                    <a:pt x="4084" y="82"/>
                    <a:pt x="1303" y="380"/>
                    <a:pt x="570" y="0"/>
                  </a:cubicBezTo>
                  <a:lnTo>
                    <a:pt x="1" y="1146"/>
                  </a:lnTo>
                  <a:cubicBezTo>
                    <a:pt x="1" y="1146"/>
                    <a:pt x="2164" y="2842"/>
                    <a:pt x="5060" y="17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264136">
              <a:off x="517463" y="2309807"/>
              <a:ext cx="169059" cy="273965"/>
            </a:xfrm>
            <a:custGeom>
              <a:avLst/>
              <a:gdLst/>
              <a:ahLst/>
              <a:cxnLst/>
              <a:rect l="l" t="t" r="r" b="b"/>
              <a:pathLst>
                <a:path w="3433" h="5563" extrusionOk="0">
                  <a:moveTo>
                    <a:pt x="3433" y="4111"/>
                  </a:moveTo>
                  <a:cubicBezTo>
                    <a:pt x="3433" y="4111"/>
                    <a:pt x="2422" y="1201"/>
                    <a:pt x="2653" y="327"/>
                  </a:cubicBezTo>
                  <a:lnTo>
                    <a:pt x="1283" y="1"/>
                  </a:lnTo>
                  <a:cubicBezTo>
                    <a:pt x="1283" y="1"/>
                    <a:pt x="1" y="2741"/>
                    <a:pt x="1920" y="55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594293">
              <a:off x="1093900" y="4747572"/>
              <a:ext cx="40134" cy="40136"/>
            </a:xfrm>
            <a:custGeom>
              <a:avLst/>
              <a:gdLst/>
              <a:ahLst/>
              <a:cxnLst/>
              <a:rect l="l" t="t" r="r" b="b"/>
              <a:pathLst>
                <a:path w="815" h="815" extrusionOk="0">
                  <a:moveTo>
                    <a:pt x="407" y="0"/>
                  </a:moveTo>
                  <a:cubicBezTo>
                    <a:pt x="184" y="0"/>
                    <a:pt x="0" y="183"/>
                    <a:pt x="0" y="407"/>
                  </a:cubicBezTo>
                  <a:cubicBezTo>
                    <a:pt x="0" y="638"/>
                    <a:pt x="184" y="814"/>
                    <a:pt x="407" y="814"/>
                  </a:cubicBezTo>
                  <a:cubicBezTo>
                    <a:pt x="631" y="814"/>
                    <a:pt x="814" y="638"/>
                    <a:pt x="814" y="407"/>
                  </a:cubicBezTo>
                  <a:cubicBezTo>
                    <a:pt x="814" y="183"/>
                    <a:pt x="631"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264136">
              <a:off x="919802" y="2934049"/>
              <a:ext cx="40480" cy="40137"/>
            </a:xfrm>
            <a:custGeom>
              <a:avLst/>
              <a:gdLst/>
              <a:ahLst/>
              <a:cxnLst/>
              <a:rect l="l" t="t" r="r" b="b"/>
              <a:pathLst>
                <a:path w="822" h="815" extrusionOk="0">
                  <a:moveTo>
                    <a:pt x="415" y="0"/>
                  </a:moveTo>
                  <a:cubicBezTo>
                    <a:pt x="184" y="0"/>
                    <a:pt x="1" y="184"/>
                    <a:pt x="1" y="407"/>
                  </a:cubicBezTo>
                  <a:cubicBezTo>
                    <a:pt x="1" y="638"/>
                    <a:pt x="184" y="814"/>
                    <a:pt x="415" y="814"/>
                  </a:cubicBezTo>
                  <a:cubicBezTo>
                    <a:pt x="638" y="814"/>
                    <a:pt x="821" y="638"/>
                    <a:pt x="821" y="407"/>
                  </a:cubicBezTo>
                  <a:cubicBezTo>
                    <a:pt x="821" y="184"/>
                    <a:pt x="638" y="0"/>
                    <a:pt x="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264136">
              <a:off x="325461" y="2663250"/>
              <a:ext cx="40135" cy="40088"/>
            </a:xfrm>
            <a:custGeom>
              <a:avLst/>
              <a:gdLst/>
              <a:ahLst/>
              <a:cxnLst/>
              <a:rect l="l" t="t" r="r" b="b"/>
              <a:pathLst>
                <a:path w="815" h="814" extrusionOk="0">
                  <a:moveTo>
                    <a:pt x="407" y="0"/>
                  </a:moveTo>
                  <a:cubicBezTo>
                    <a:pt x="183" y="0"/>
                    <a:pt x="0" y="183"/>
                    <a:pt x="0" y="407"/>
                  </a:cubicBezTo>
                  <a:cubicBezTo>
                    <a:pt x="0" y="631"/>
                    <a:pt x="183" y="814"/>
                    <a:pt x="407" y="814"/>
                  </a:cubicBezTo>
                  <a:cubicBezTo>
                    <a:pt x="631" y="814"/>
                    <a:pt x="814" y="631"/>
                    <a:pt x="814" y="407"/>
                  </a:cubicBezTo>
                  <a:cubicBezTo>
                    <a:pt x="814" y="183"/>
                    <a:pt x="631"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264136">
              <a:off x="365722" y="3548752"/>
              <a:ext cx="45503" cy="45505"/>
            </a:xfrm>
            <a:custGeom>
              <a:avLst/>
              <a:gdLst/>
              <a:ahLst/>
              <a:cxnLst/>
              <a:rect l="l" t="t" r="r" b="b"/>
              <a:pathLst>
                <a:path w="924" h="924" extrusionOk="0">
                  <a:moveTo>
                    <a:pt x="462" y="1"/>
                  </a:moveTo>
                  <a:cubicBezTo>
                    <a:pt x="204" y="1"/>
                    <a:pt x="1" y="211"/>
                    <a:pt x="1" y="462"/>
                  </a:cubicBezTo>
                  <a:cubicBezTo>
                    <a:pt x="1" y="720"/>
                    <a:pt x="204" y="923"/>
                    <a:pt x="462" y="923"/>
                  </a:cubicBezTo>
                  <a:cubicBezTo>
                    <a:pt x="713" y="923"/>
                    <a:pt x="923" y="720"/>
                    <a:pt x="923" y="462"/>
                  </a:cubicBezTo>
                  <a:cubicBezTo>
                    <a:pt x="923" y="211"/>
                    <a:pt x="713" y="1"/>
                    <a:pt x="4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594293">
              <a:off x="938554" y="4071425"/>
              <a:ext cx="68498" cy="68503"/>
            </a:xfrm>
            <a:custGeom>
              <a:avLst/>
              <a:gdLst/>
              <a:ahLst/>
              <a:cxnLst/>
              <a:rect l="l" t="t" r="r" b="b"/>
              <a:pathLst>
                <a:path w="1391" h="1391" extrusionOk="0">
                  <a:moveTo>
                    <a:pt x="1384" y="597"/>
                  </a:moveTo>
                  <a:cubicBezTo>
                    <a:pt x="1384" y="1126"/>
                    <a:pt x="746" y="1391"/>
                    <a:pt x="373" y="1018"/>
                  </a:cubicBezTo>
                  <a:cubicBezTo>
                    <a:pt x="0" y="645"/>
                    <a:pt x="265" y="0"/>
                    <a:pt x="794" y="0"/>
                  </a:cubicBezTo>
                  <a:cubicBezTo>
                    <a:pt x="1119" y="0"/>
                    <a:pt x="1390" y="265"/>
                    <a:pt x="1384" y="5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594293">
              <a:off x="811727" y="4640636"/>
              <a:ext cx="69828" cy="69832"/>
            </a:xfrm>
            <a:custGeom>
              <a:avLst/>
              <a:gdLst/>
              <a:ahLst/>
              <a:cxnLst/>
              <a:rect l="l" t="t" r="r" b="b"/>
              <a:pathLst>
                <a:path w="1418" h="1418" extrusionOk="0">
                  <a:moveTo>
                    <a:pt x="1418" y="604"/>
                  </a:moveTo>
                  <a:cubicBezTo>
                    <a:pt x="1418" y="1147"/>
                    <a:pt x="766" y="1418"/>
                    <a:pt x="387" y="1031"/>
                  </a:cubicBezTo>
                  <a:cubicBezTo>
                    <a:pt x="0" y="652"/>
                    <a:pt x="271" y="0"/>
                    <a:pt x="814" y="0"/>
                  </a:cubicBezTo>
                  <a:cubicBezTo>
                    <a:pt x="1146" y="0"/>
                    <a:pt x="1418" y="272"/>
                    <a:pt x="1418" y="6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6837853" y="301422"/>
            <a:ext cx="2012716" cy="2405582"/>
            <a:chOff x="6837853" y="301422"/>
            <a:chExt cx="2012716" cy="2405582"/>
          </a:xfrm>
        </p:grpSpPr>
        <p:sp>
          <p:nvSpPr>
            <p:cNvPr id="36" name="Google Shape;36;p2"/>
            <p:cNvSpPr/>
            <p:nvPr/>
          </p:nvSpPr>
          <p:spPr>
            <a:xfrm>
              <a:off x="7199547" y="372318"/>
              <a:ext cx="103032" cy="155985"/>
            </a:xfrm>
            <a:custGeom>
              <a:avLst/>
              <a:gdLst/>
              <a:ahLst/>
              <a:cxnLst/>
              <a:rect l="l" t="t" r="r" b="b"/>
              <a:pathLst>
                <a:path w="1981" h="2999" extrusionOk="0">
                  <a:moveTo>
                    <a:pt x="1981" y="1940"/>
                  </a:moveTo>
                  <a:cubicBezTo>
                    <a:pt x="1981" y="1940"/>
                    <a:pt x="923" y="523"/>
                    <a:pt x="889" y="1"/>
                  </a:cubicBezTo>
                  <a:lnTo>
                    <a:pt x="82" y="62"/>
                  </a:lnTo>
                  <a:cubicBezTo>
                    <a:pt x="0" y="1201"/>
                    <a:pt x="502" y="2307"/>
                    <a:pt x="1404" y="29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438478" y="1989803"/>
              <a:ext cx="116086" cy="178871"/>
            </a:xfrm>
            <a:custGeom>
              <a:avLst/>
              <a:gdLst/>
              <a:ahLst/>
              <a:cxnLst/>
              <a:rect l="l" t="t" r="r" b="b"/>
              <a:pathLst>
                <a:path w="2232" h="3439" extrusionOk="0">
                  <a:moveTo>
                    <a:pt x="1486" y="3073"/>
                  </a:moveTo>
                  <a:cubicBezTo>
                    <a:pt x="1486" y="3073"/>
                    <a:pt x="1825" y="1065"/>
                    <a:pt x="2232" y="624"/>
                  </a:cubicBezTo>
                  <a:lnTo>
                    <a:pt x="1540" y="0"/>
                  </a:lnTo>
                  <a:cubicBezTo>
                    <a:pt x="529" y="841"/>
                    <a:pt x="0" y="2130"/>
                    <a:pt x="143" y="34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40246" y="301425"/>
              <a:ext cx="147500" cy="163735"/>
            </a:xfrm>
            <a:custGeom>
              <a:avLst/>
              <a:gdLst/>
              <a:ahLst/>
              <a:cxnLst/>
              <a:rect l="l" t="t" r="r" b="b"/>
              <a:pathLst>
                <a:path w="2836" h="3148" extrusionOk="0">
                  <a:moveTo>
                    <a:pt x="1458" y="3114"/>
                  </a:moveTo>
                  <a:cubicBezTo>
                    <a:pt x="1458" y="3114"/>
                    <a:pt x="2306" y="1153"/>
                    <a:pt x="2835" y="808"/>
                  </a:cubicBezTo>
                  <a:lnTo>
                    <a:pt x="2286" y="0"/>
                  </a:lnTo>
                  <a:cubicBezTo>
                    <a:pt x="1045" y="597"/>
                    <a:pt x="183" y="1784"/>
                    <a:pt x="0"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709410" y="2233533"/>
              <a:ext cx="65637" cy="84364"/>
            </a:xfrm>
            <a:custGeom>
              <a:avLst/>
              <a:gdLst/>
              <a:ahLst/>
              <a:cxnLst/>
              <a:rect l="l" t="t" r="r" b="b"/>
              <a:pathLst>
                <a:path w="1262" h="1622" extrusionOk="0">
                  <a:moveTo>
                    <a:pt x="563" y="82"/>
                  </a:moveTo>
                  <a:cubicBezTo>
                    <a:pt x="563" y="82"/>
                    <a:pt x="237" y="1066"/>
                    <a:pt x="0" y="1256"/>
                  </a:cubicBezTo>
                  <a:lnTo>
                    <a:pt x="305" y="1622"/>
                  </a:lnTo>
                  <a:cubicBezTo>
                    <a:pt x="875" y="1276"/>
                    <a:pt x="1234" y="665"/>
                    <a:pt x="1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662807" y="721582"/>
              <a:ext cx="164820" cy="236761"/>
            </a:xfrm>
            <a:custGeom>
              <a:avLst/>
              <a:gdLst/>
              <a:ahLst/>
              <a:cxnLst/>
              <a:rect l="l" t="t" r="r" b="b"/>
              <a:pathLst>
                <a:path w="3169" h="4552" extrusionOk="0">
                  <a:moveTo>
                    <a:pt x="1" y="1540"/>
                  </a:moveTo>
                  <a:cubicBezTo>
                    <a:pt x="1" y="1540"/>
                    <a:pt x="1459" y="3771"/>
                    <a:pt x="1445" y="4551"/>
                  </a:cubicBezTo>
                  <a:lnTo>
                    <a:pt x="2666" y="4545"/>
                  </a:lnTo>
                  <a:cubicBezTo>
                    <a:pt x="2666" y="4545"/>
                    <a:pt x="3168" y="1974"/>
                    <a:pt x="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273027" y="1427808"/>
              <a:ext cx="204971" cy="339434"/>
            </a:xfrm>
            <a:custGeom>
              <a:avLst/>
              <a:gdLst/>
              <a:ahLst/>
              <a:cxnLst/>
              <a:rect l="l" t="t" r="r" b="b"/>
              <a:pathLst>
                <a:path w="3941" h="6526" extrusionOk="0">
                  <a:moveTo>
                    <a:pt x="0" y="1622"/>
                  </a:moveTo>
                  <a:cubicBezTo>
                    <a:pt x="0" y="1622"/>
                    <a:pt x="1031" y="5067"/>
                    <a:pt x="726" y="6078"/>
                  </a:cubicBezTo>
                  <a:lnTo>
                    <a:pt x="2306" y="6525"/>
                  </a:lnTo>
                  <a:cubicBezTo>
                    <a:pt x="2306" y="6525"/>
                    <a:pt x="3941" y="3392"/>
                    <a:pt x="1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585478" y="821394"/>
              <a:ext cx="152077" cy="111515"/>
            </a:xfrm>
            <a:custGeom>
              <a:avLst/>
              <a:gdLst/>
              <a:ahLst/>
              <a:cxnLst/>
              <a:rect l="l" t="t" r="r" b="b"/>
              <a:pathLst>
                <a:path w="2924" h="2144" extrusionOk="0">
                  <a:moveTo>
                    <a:pt x="1784" y="1"/>
                  </a:moveTo>
                  <a:cubicBezTo>
                    <a:pt x="1784" y="1"/>
                    <a:pt x="509" y="1249"/>
                    <a:pt x="0" y="1350"/>
                  </a:cubicBezTo>
                  <a:lnTo>
                    <a:pt x="170" y="2144"/>
                  </a:lnTo>
                  <a:cubicBezTo>
                    <a:pt x="1316" y="2069"/>
                    <a:pt x="2354" y="1425"/>
                    <a:pt x="2924" y="4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676590" y="1487102"/>
              <a:ext cx="50502" cy="50504"/>
            </a:xfrm>
            <a:custGeom>
              <a:avLst/>
              <a:gdLst/>
              <a:ahLst/>
              <a:cxnLst/>
              <a:rect l="l" t="t" r="r" b="b"/>
              <a:pathLst>
                <a:path w="971" h="971" extrusionOk="0">
                  <a:moveTo>
                    <a:pt x="489" y="0"/>
                  </a:moveTo>
                  <a:cubicBezTo>
                    <a:pt x="217" y="0"/>
                    <a:pt x="0" y="217"/>
                    <a:pt x="0" y="482"/>
                  </a:cubicBezTo>
                  <a:cubicBezTo>
                    <a:pt x="0" y="753"/>
                    <a:pt x="217" y="970"/>
                    <a:pt x="489" y="970"/>
                  </a:cubicBezTo>
                  <a:cubicBezTo>
                    <a:pt x="753" y="970"/>
                    <a:pt x="970" y="753"/>
                    <a:pt x="970" y="482"/>
                  </a:cubicBezTo>
                  <a:cubicBezTo>
                    <a:pt x="970" y="217"/>
                    <a:pt x="753"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262781" y="1188654"/>
              <a:ext cx="42752" cy="42390"/>
            </a:xfrm>
            <a:custGeom>
              <a:avLst/>
              <a:gdLst/>
              <a:ahLst/>
              <a:cxnLst/>
              <a:rect l="l" t="t" r="r" b="b"/>
              <a:pathLst>
                <a:path w="822" h="815" extrusionOk="0">
                  <a:moveTo>
                    <a:pt x="407" y="0"/>
                  </a:moveTo>
                  <a:cubicBezTo>
                    <a:pt x="184" y="0"/>
                    <a:pt x="1" y="183"/>
                    <a:pt x="1" y="407"/>
                  </a:cubicBezTo>
                  <a:cubicBezTo>
                    <a:pt x="1" y="631"/>
                    <a:pt x="184" y="814"/>
                    <a:pt x="407" y="814"/>
                  </a:cubicBezTo>
                  <a:cubicBezTo>
                    <a:pt x="638" y="814"/>
                    <a:pt x="821" y="631"/>
                    <a:pt x="821" y="407"/>
                  </a:cubicBezTo>
                  <a:cubicBezTo>
                    <a:pt x="821" y="183"/>
                    <a:pt x="63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902232" y="1159371"/>
              <a:ext cx="26525" cy="26838"/>
            </a:xfrm>
            <a:custGeom>
              <a:avLst/>
              <a:gdLst/>
              <a:ahLst/>
              <a:cxnLst/>
              <a:rect l="l" t="t" r="r" b="b"/>
              <a:pathLst>
                <a:path w="510" h="516" extrusionOk="0">
                  <a:moveTo>
                    <a:pt x="259" y="0"/>
                  </a:moveTo>
                  <a:cubicBezTo>
                    <a:pt x="116" y="0"/>
                    <a:pt x="1" y="116"/>
                    <a:pt x="1" y="258"/>
                  </a:cubicBezTo>
                  <a:cubicBezTo>
                    <a:pt x="1" y="400"/>
                    <a:pt x="116" y="516"/>
                    <a:pt x="259" y="516"/>
                  </a:cubicBezTo>
                  <a:cubicBezTo>
                    <a:pt x="394" y="516"/>
                    <a:pt x="510" y="400"/>
                    <a:pt x="510" y="258"/>
                  </a:cubicBezTo>
                  <a:cubicBezTo>
                    <a:pt x="510" y="116"/>
                    <a:pt x="39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6837853" y="301422"/>
              <a:ext cx="2012716" cy="2405582"/>
              <a:chOff x="6837853" y="301422"/>
              <a:chExt cx="2012716" cy="2405582"/>
            </a:xfrm>
          </p:grpSpPr>
          <p:sp>
            <p:nvSpPr>
              <p:cNvPr id="47" name="Google Shape;47;p2"/>
              <p:cNvSpPr/>
              <p:nvPr/>
            </p:nvSpPr>
            <p:spPr>
              <a:xfrm>
                <a:off x="8527003" y="1152298"/>
                <a:ext cx="160919" cy="215228"/>
              </a:xfrm>
              <a:custGeom>
                <a:avLst/>
                <a:gdLst/>
                <a:ahLst/>
                <a:cxnLst/>
                <a:rect l="l" t="t" r="r" b="b"/>
                <a:pathLst>
                  <a:path w="3094" h="4138" extrusionOk="0">
                    <a:moveTo>
                      <a:pt x="1330" y="252"/>
                    </a:moveTo>
                    <a:cubicBezTo>
                      <a:pt x="1330" y="252"/>
                      <a:pt x="591" y="2748"/>
                      <a:pt x="1" y="3236"/>
                    </a:cubicBezTo>
                    <a:lnTo>
                      <a:pt x="781" y="4138"/>
                    </a:lnTo>
                    <a:cubicBezTo>
                      <a:pt x="781" y="4138"/>
                      <a:pt x="3019" y="2890"/>
                      <a:pt x="30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705418" y="516237"/>
                <a:ext cx="93514" cy="160927"/>
              </a:xfrm>
              <a:custGeom>
                <a:avLst/>
                <a:gdLst/>
                <a:ahLst/>
                <a:cxnLst/>
                <a:rect l="l" t="t" r="r" b="b"/>
                <a:pathLst>
                  <a:path w="1798" h="3094" extrusionOk="0">
                    <a:moveTo>
                      <a:pt x="1370" y="2653"/>
                    </a:moveTo>
                    <a:cubicBezTo>
                      <a:pt x="1370" y="2653"/>
                      <a:pt x="1479" y="889"/>
                      <a:pt x="1798" y="476"/>
                    </a:cubicBezTo>
                    <a:lnTo>
                      <a:pt x="1140" y="1"/>
                    </a:lnTo>
                    <a:cubicBezTo>
                      <a:pt x="339" y="815"/>
                      <a:pt x="0" y="1975"/>
                      <a:pt x="238" y="30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864756" y="730178"/>
                <a:ext cx="184531" cy="293923"/>
              </a:xfrm>
              <a:custGeom>
                <a:avLst/>
                <a:gdLst/>
                <a:ahLst/>
                <a:cxnLst/>
                <a:rect l="l" t="t" r="r" b="b"/>
                <a:pathLst>
                  <a:path w="3548" h="5651" extrusionOk="0">
                    <a:moveTo>
                      <a:pt x="2768" y="4857"/>
                    </a:moveTo>
                    <a:cubicBezTo>
                      <a:pt x="2768" y="4857"/>
                      <a:pt x="2978" y="1629"/>
                      <a:pt x="3548" y="876"/>
                    </a:cubicBezTo>
                    <a:lnTo>
                      <a:pt x="2361" y="1"/>
                    </a:lnTo>
                    <a:cubicBezTo>
                      <a:pt x="2361" y="1"/>
                      <a:pt x="1" y="2131"/>
                      <a:pt x="706" y="56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478319" y="2545400"/>
                <a:ext cx="79055" cy="161603"/>
              </a:xfrm>
              <a:custGeom>
                <a:avLst/>
                <a:gdLst/>
                <a:ahLst/>
                <a:cxnLst/>
                <a:rect l="l" t="t" r="r" b="b"/>
                <a:pathLst>
                  <a:path w="1520" h="3107" extrusionOk="0">
                    <a:moveTo>
                      <a:pt x="1411" y="2530"/>
                    </a:moveTo>
                    <a:cubicBezTo>
                      <a:pt x="1411" y="2530"/>
                      <a:pt x="1276" y="814"/>
                      <a:pt x="1520" y="373"/>
                    </a:cubicBezTo>
                    <a:lnTo>
                      <a:pt x="828" y="0"/>
                    </a:lnTo>
                    <a:cubicBezTo>
                      <a:pt x="170" y="896"/>
                      <a:pt x="1" y="2062"/>
                      <a:pt x="387" y="31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77494" y="1789399"/>
                <a:ext cx="31778" cy="31832"/>
              </a:xfrm>
              <a:custGeom>
                <a:avLst/>
                <a:gdLst/>
                <a:ahLst/>
                <a:cxnLst/>
                <a:rect l="l" t="t" r="r" b="b"/>
                <a:pathLst>
                  <a:path w="611" h="612" extrusionOk="0">
                    <a:moveTo>
                      <a:pt x="305" y="1"/>
                    </a:moveTo>
                    <a:cubicBezTo>
                      <a:pt x="136" y="1"/>
                      <a:pt x="0" y="136"/>
                      <a:pt x="0" y="306"/>
                    </a:cubicBezTo>
                    <a:cubicBezTo>
                      <a:pt x="0" y="475"/>
                      <a:pt x="136" y="611"/>
                      <a:pt x="305" y="611"/>
                    </a:cubicBezTo>
                    <a:cubicBezTo>
                      <a:pt x="475" y="611"/>
                      <a:pt x="610" y="475"/>
                      <a:pt x="610" y="306"/>
                    </a:cubicBezTo>
                    <a:cubicBezTo>
                      <a:pt x="610" y="136"/>
                      <a:pt x="475" y="1"/>
                      <a:pt x="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807817" y="532152"/>
                <a:ext cx="42752" cy="42390"/>
              </a:xfrm>
              <a:custGeom>
                <a:avLst/>
                <a:gdLst/>
                <a:ahLst/>
                <a:cxnLst/>
                <a:rect l="l" t="t" r="r" b="b"/>
                <a:pathLst>
                  <a:path w="822" h="815" extrusionOk="0">
                    <a:moveTo>
                      <a:pt x="414" y="0"/>
                    </a:moveTo>
                    <a:cubicBezTo>
                      <a:pt x="183" y="0"/>
                      <a:pt x="0" y="183"/>
                      <a:pt x="0" y="407"/>
                    </a:cubicBezTo>
                    <a:cubicBezTo>
                      <a:pt x="0" y="638"/>
                      <a:pt x="183" y="814"/>
                      <a:pt x="414" y="814"/>
                    </a:cubicBezTo>
                    <a:cubicBezTo>
                      <a:pt x="638" y="814"/>
                      <a:pt x="821" y="638"/>
                      <a:pt x="821" y="407"/>
                    </a:cubicBezTo>
                    <a:cubicBezTo>
                      <a:pt x="821" y="183"/>
                      <a:pt x="638" y="0"/>
                      <a:pt x="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466305" y="930776"/>
                <a:ext cx="60020" cy="59658"/>
              </a:xfrm>
              <a:custGeom>
                <a:avLst/>
                <a:gdLst/>
                <a:ahLst/>
                <a:cxnLst/>
                <a:rect l="l" t="t" r="r" b="b"/>
                <a:pathLst>
                  <a:path w="1154" h="1147" extrusionOk="0">
                    <a:moveTo>
                      <a:pt x="577" y="0"/>
                    </a:moveTo>
                    <a:cubicBezTo>
                      <a:pt x="259" y="0"/>
                      <a:pt x="1" y="258"/>
                      <a:pt x="1" y="570"/>
                    </a:cubicBezTo>
                    <a:cubicBezTo>
                      <a:pt x="1" y="889"/>
                      <a:pt x="259" y="1146"/>
                      <a:pt x="577" y="1146"/>
                    </a:cubicBezTo>
                    <a:cubicBezTo>
                      <a:pt x="896" y="1146"/>
                      <a:pt x="1154" y="889"/>
                      <a:pt x="1154" y="570"/>
                    </a:cubicBezTo>
                    <a:cubicBezTo>
                      <a:pt x="1154" y="258"/>
                      <a:pt x="896"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92148" y="703222"/>
                <a:ext cx="26837" cy="26526"/>
              </a:xfrm>
              <a:custGeom>
                <a:avLst/>
                <a:gdLst/>
                <a:ahLst/>
                <a:cxnLst/>
                <a:rect l="l" t="t" r="r" b="b"/>
                <a:pathLst>
                  <a:path w="516" h="510" extrusionOk="0">
                    <a:moveTo>
                      <a:pt x="258" y="1"/>
                    </a:moveTo>
                    <a:cubicBezTo>
                      <a:pt x="116" y="1"/>
                      <a:pt x="1" y="116"/>
                      <a:pt x="1" y="258"/>
                    </a:cubicBezTo>
                    <a:cubicBezTo>
                      <a:pt x="1" y="401"/>
                      <a:pt x="116" y="509"/>
                      <a:pt x="258" y="509"/>
                    </a:cubicBezTo>
                    <a:cubicBezTo>
                      <a:pt x="401" y="509"/>
                      <a:pt x="516" y="401"/>
                      <a:pt x="516" y="258"/>
                    </a:cubicBezTo>
                    <a:cubicBezTo>
                      <a:pt x="516" y="116"/>
                      <a:pt x="401" y="1"/>
                      <a:pt x="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837853" y="301422"/>
                <a:ext cx="26889" cy="26474"/>
              </a:xfrm>
              <a:custGeom>
                <a:avLst/>
                <a:gdLst/>
                <a:ahLst/>
                <a:cxnLst/>
                <a:rect l="l" t="t" r="r" b="b"/>
                <a:pathLst>
                  <a:path w="517" h="509" extrusionOk="0">
                    <a:moveTo>
                      <a:pt x="258" y="0"/>
                    </a:moveTo>
                    <a:cubicBezTo>
                      <a:pt x="116" y="0"/>
                      <a:pt x="1" y="109"/>
                      <a:pt x="1" y="251"/>
                    </a:cubicBezTo>
                    <a:cubicBezTo>
                      <a:pt x="1" y="393"/>
                      <a:pt x="116" y="509"/>
                      <a:pt x="258" y="509"/>
                    </a:cubicBezTo>
                    <a:cubicBezTo>
                      <a:pt x="401" y="509"/>
                      <a:pt x="516" y="393"/>
                      <a:pt x="516" y="251"/>
                    </a:cubicBezTo>
                    <a:cubicBezTo>
                      <a:pt x="516" y="109"/>
                      <a:pt x="401" y="0"/>
                      <a:pt x="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 name="Google Shape;56;p2"/>
          <p:cNvSpPr txBox="1">
            <a:spLocks noGrp="1"/>
          </p:cNvSpPr>
          <p:nvPr>
            <p:ph type="ctrTitle"/>
          </p:nvPr>
        </p:nvSpPr>
        <p:spPr>
          <a:xfrm>
            <a:off x="1172150" y="1276800"/>
            <a:ext cx="67998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7" name="Google Shape;57;p2"/>
          <p:cNvSpPr txBox="1">
            <a:spLocks noGrp="1"/>
          </p:cNvSpPr>
          <p:nvPr>
            <p:ph type="subTitle" idx="1"/>
          </p:nvPr>
        </p:nvSpPr>
        <p:spPr>
          <a:xfrm>
            <a:off x="2392500" y="3457200"/>
            <a:ext cx="4359000" cy="409500"/>
          </a:xfrm>
          <a:prstGeom prst="rect">
            <a:avLst/>
          </a:prstGeom>
          <a:solidFill>
            <a:schemeClr val="l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b="1">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2_1_1_1">
    <p:spTree>
      <p:nvGrpSpPr>
        <p:cNvPr id="1" name="Shape 539"/>
        <p:cNvGrpSpPr/>
        <p:nvPr/>
      </p:nvGrpSpPr>
      <p:grpSpPr>
        <a:xfrm>
          <a:off x="0" y="0"/>
          <a:ext cx="0" cy="0"/>
          <a:chOff x="0" y="0"/>
          <a:chExt cx="0" cy="0"/>
        </a:xfrm>
      </p:grpSpPr>
      <p:sp>
        <p:nvSpPr>
          <p:cNvPr id="540" name="Google Shape;540;p29"/>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9"/>
          <p:cNvGrpSpPr/>
          <p:nvPr/>
        </p:nvGrpSpPr>
        <p:grpSpPr>
          <a:xfrm>
            <a:off x="323981" y="2303722"/>
            <a:ext cx="816910" cy="2490843"/>
            <a:chOff x="323981" y="2303722"/>
            <a:chExt cx="816910" cy="2490843"/>
          </a:xfrm>
        </p:grpSpPr>
        <p:sp>
          <p:nvSpPr>
            <p:cNvPr id="542" name="Google Shape;542;p29"/>
            <p:cNvSpPr/>
            <p:nvPr/>
          </p:nvSpPr>
          <p:spPr>
            <a:xfrm rot="-1594293">
              <a:off x="589783" y="3939929"/>
              <a:ext cx="168365" cy="237864"/>
            </a:xfrm>
            <a:custGeom>
              <a:avLst/>
              <a:gdLst/>
              <a:ahLst/>
              <a:cxnLst/>
              <a:rect l="l" t="t" r="r" b="b"/>
              <a:pathLst>
                <a:path w="3419" h="4830" extrusionOk="0">
                  <a:moveTo>
                    <a:pt x="3418" y="3121"/>
                  </a:moveTo>
                  <a:cubicBezTo>
                    <a:pt x="3418" y="3121"/>
                    <a:pt x="1709" y="835"/>
                    <a:pt x="1662" y="1"/>
                  </a:cubicBezTo>
                  <a:lnTo>
                    <a:pt x="360" y="96"/>
                  </a:lnTo>
                  <a:cubicBezTo>
                    <a:pt x="360" y="96"/>
                    <a:pt x="0" y="2876"/>
                    <a:pt x="2489" y="48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rot="-264136">
              <a:off x="892978" y="2543099"/>
              <a:ext cx="200428" cy="100958"/>
            </a:xfrm>
            <a:custGeom>
              <a:avLst/>
              <a:gdLst/>
              <a:ahLst/>
              <a:cxnLst/>
              <a:rect l="l" t="t" r="r" b="b"/>
              <a:pathLst>
                <a:path w="4070" h="2050" extrusionOk="0">
                  <a:moveTo>
                    <a:pt x="3344" y="211"/>
                  </a:moveTo>
                  <a:cubicBezTo>
                    <a:pt x="3344" y="211"/>
                    <a:pt x="1086" y="333"/>
                    <a:pt x="509" y="1"/>
                  </a:cubicBezTo>
                  <a:lnTo>
                    <a:pt x="0" y="903"/>
                  </a:lnTo>
                  <a:cubicBezTo>
                    <a:pt x="1160" y="1798"/>
                    <a:pt x="2686" y="2049"/>
                    <a:pt x="4070" y="15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rot="-1594293">
              <a:off x="950348" y="4316535"/>
              <a:ext cx="111586" cy="214176"/>
            </a:xfrm>
            <a:custGeom>
              <a:avLst/>
              <a:gdLst/>
              <a:ahLst/>
              <a:cxnLst/>
              <a:rect l="l" t="t" r="r" b="b"/>
              <a:pathLst>
                <a:path w="2266" h="4349" extrusionOk="0">
                  <a:moveTo>
                    <a:pt x="312" y="740"/>
                  </a:moveTo>
                  <a:cubicBezTo>
                    <a:pt x="312" y="740"/>
                    <a:pt x="380" y="3168"/>
                    <a:pt x="0" y="3772"/>
                  </a:cubicBezTo>
                  <a:lnTo>
                    <a:pt x="957" y="4348"/>
                  </a:lnTo>
                  <a:cubicBezTo>
                    <a:pt x="1947" y="3134"/>
                    <a:pt x="2266" y="1500"/>
                    <a:pt x="18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rot="-264136">
              <a:off x="585695" y="3269544"/>
              <a:ext cx="249230" cy="139962"/>
            </a:xfrm>
            <a:custGeom>
              <a:avLst/>
              <a:gdLst/>
              <a:ahLst/>
              <a:cxnLst/>
              <a:rect l="l" t="t" r="r" b="b"/>
              <a:pathLst>
                <a:path w="5061" h="2842" extrusionOk="0">
                  <a:moveTo>
                    <a:pt x="4084" y="82"/>
                  </a:moveTo>
                  <a:cubicBezTo>
                    <a:pt x="4084" y="82"/>
                    <a:pt x="1303" y="380"/>
                    <a:pt x="570" y="0"/>
                  </a:cubicBezTo>
                  <a:lnTo>
                    <a:pt x="1" y="1146"/>
                  </a:lnTo>
                  <a:cubicBezTo>
                    <a:pt x="1" y="1146"/>
                    <a:pt x="2164" y="2842"/>
                    <a:pt x="5060" y="17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rot="-264136">
              <a:off x="517463" y="2309807"/>
              <a:ext cx="169059" cy="273965"/>
            </a:xfrm>
            <a:custGeom>
              <a:avLst/>
              <a:gdLst/>
              <a:ahLst/>
              <a:cxnLst/>
              <a:rect l="l" t="t" r="r" b="b"/>
              <a:pathLst>
                <a:path w="3433" h="5563" extrusionOk="0">
                  <a:moveTo>
                    <a:pt x="3433" y="4111"/>
                  </a:moveTo>
                  <a:cubicBezTo>
                    <a:pt x="3433" y="4111"/>
                    <a:pt x="2422" y="1201"/>
                    <a:pt x="2653" y="327"/>
                  </a:cubicBezTo>
                  <a:lnTo>
                    <a:pt x="1283" y="1"/>
                  </a:lnTo>
                  <a:cubicBezTo>
                    <a:pt x="1283" y="1"/>
                    <a:pt x="1" y="2741"/>
                    <a:pt x="1920" y="55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rot="-1594293">
              <a:off x="1093900" y="4747572"/>
              <a:ext cx="40134" cy="40136"/>
            </a:xfrm>
            <a:custGeom>
              <a:avLst/>
              <a:gdLst/>
              <a:ahLst/>
              <a:cxnLst/>
              <a:rect l="l" t="t" r="r" b="b"/>
              <a:pathLst>
                <a:path w="815" h="815" extrusionOk="0">
                  <a:moveTo>
                    <a:pt x="407" y="0"/>
                  </a:moveTo>
                  <a:cubicBezTo>
                    <a:pt x="184" y="0"/>
                    <a:pt x="0" y="183"/>
                    <a:pt x="0" y="407"/>
                  </a:cubicBezTo>
                  <a:cubicBezTo>
                    <a:pt x="0" y="638"/>
                    <a:pt x="184" y="814"/>
                    <a:pt x="407" y="814"/>
                  </a:cubicBezTo>
                  <a:cubicBezTo>
                    <a:pt x="631" y="814"/>
                    <a:pt x="814" y="638"/>
                    <a:pt x="814" y="407"/>
                  </a:cubicBezTo>
                  <a:cubicBezTo>
                    <a:pt x="814" y="183"/>
                    <a:pt x="631"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rot="-264136">
              <a:off x="919802" y="2934049"/>
              <a:ext cx="40480" cy="40137"/>
            </a:xfrm>
            <a:custGeom>
              <a:avLst/>
              <a:gdLst/>
              <a:ahLst/>
              <a:cxnLst/>
              <a:rect l="l" t="t" r="r" b="b"/>
              <a:pathLst>
                <a:path w="822" h="815" extrusionOk="0">
                  <a:moveTo>
                    <a:pt x="415" y="0"/>
                  </a:moveTo>
                  <a:cubicBezTo>
                    <a:pt x="184" y="0"/>
                    <a:pt x="1" y="184"/>
                    <a:pt x="1" y="407"/>
                  </a:cubicBezTo>
                  <a:cubicBezTo>
                    <a:pt x="1" y="638"/>
                    <a:pt x="184" y="814"/>
                    <a:pt x="415" y="814"/>
                  </a:cubicBezTo>
                  <a:cubicBezTo>
                    <a:pt x="638" y="814"/>
                    <a:pt x="821" y="638"/>
                    <a:pt x="821" y="407"/>
                  </a:cubicBezTo>
                  <a:cubicBezTo>
                    <a:pt x="821" y="184"/>
                    <a:pt x="638" y="0"/>
                    <a:pt x="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rot="-264136">
              <a:off x="325461" y="2663250"/>
              <a:ext cx="40135" cy="40088"/>
            </a:xfrm>
            <a:custGeom>
              <a:avLst/>
              <a:gdLst/>
              <a:ahLst/>
              <a:cxnLst/>
              <a:rect l="l" t="t" r="r" b="b"/>
              <a:pathLst>
                <a:path w="815" h="814" extrusionOk="0">
                  <a:moveTo>
                    <a:pt x="407" y="0"/>
                  </a:moveTo>
                  <a:cubicBezTo>
                    <a:pt x="183" y="0"/>
                    <a:pt x="0" y="183"/>
                    <a:pt x="0" y="407"/>
                  </a:cubicBezTo>
                  <a:cubicBezTo>
                    <a:pt x="0" y="631"/>
                    <a:pt x="183" y="814"/>
                    <a:pt x="407" y="814"/>
                  </a:cubicBezTo>
                  <a:cubicBezTo>
                    <a:pt x="631" y="814"/>
                    <a:pt x="814" y="631"/>
                    <a:pt x="814" y="407"/>
                  </a:cubicBezTo>
                  <a:cubicBezTo>
                    <a:pt x="814" y="183"/>
                    <a:pt x="631"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rot="-264136">
              <a:off x="365722" y="3548752"/>
              <a:ext cx="45503" cy="45505"/>
            </a:xfrm>
            <a:custGeom>
              <a:avLst/>
              <a:gdLst/>
              <a:ahLst/>
              <a:cxnLst/>
              <a:rect l="l" t="t" r="r" b="b"/>
              <a:pathLst>
                <a:path w="924" h="924" extrusionOk="0">
                  <a:moveTo>
                    <a:pt x="462" y="1"/>
                  </a:moveTo>
                  <a:cubicBezTo>
                    <a:pt x="204" y="1"/>
                    <a:pt x="1" y="211"/>
                    <a:pt x="1" y="462"/>
                  </a:cubicBezTo>
                  <a:cubicBezTo>
                    <a:pt x="1" y="720"/>
                    <a:pt x="204" y="923"/>
                    <a:pt x="462" y="923"/>
                  </a:cubicBezTo>
                  <a:cubicBezTo>
                    <a:pt x="713" y="923"/>
                    <a:pt x="923" y="720"/>
                    <a:pt x="923" y="462"/>
                  </a:cubicBezTo>
                  <a:cubicBezTo>
                    <a:pt x="923" y="211"/>
                    <a:pt x="713" y="1"/>
                    <a:pt x="4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rot="-1594293">
              <a:off x="938554" y="4071425"/>
              <a:ext cx="68498" cy="68503"/>
            </a:xfrm>
            <a:custGeom>
              <a:avLst/>
              <a:gdLst/>
              <a:ahLst/>
              <a:cxnLst/>
              <a:rect l="l" t="t" r="r" b="b"/>
              <a:pathLst>
                <a:path w="1391" h="1391" extrusionOk="0">
                  <a:moveTo>
                    <a:pt x="1384" y="597"/>
                  </a:moveTo>
                  <a:cubicBezTo>
                    <a:pt x="1384" y="1126"/>
                    <a:pt x="746" y="1391"/>
                    <a:pt x="373" y="1018"/>
                  </a:cubicBezTo>
                  <a:cubicBezTo>
                    <a:pt x="0" y="645"/>
                    <a:pt x="265" y="0"/>
                    <a:pt x="794" y="0"/>
                  </a:cubicBezTo>
                  <a:cubicBezTo>
                    <a:pt x="1119" y="0"/>
                    <a:pt x="1390" y="265"/>
                    <a:pt x="1384" y="5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rot="-1594293">
              <a:off x="811727" y="4640636"/>
              <a:ext cx="69828" cy="69832"/>
            </a:xfrm>
            <a:custGeom>
              <a:avLst/>
              <a:gdLst/>
              <a:ahLst/>
              <a:cxnLst/>
              <a:rect l="l" t="t" r="r" b="b"/>
              <a:pathLst>
                <a:path w="1418" h="1418" extrusionOk="0">
                  <a:moveTo>
                    <a:pt x="1418" y="604"/>
                  </a:moveTo>
                  <a:cubicBezTo>
                    <a:pt x="1418" y="1147"/>
                    <a:pt x="766" y="1418"/>
                    <a:pt x="387" y="1031"/>
                  </a:cubicBezTo>
                  <a:cubicBezTo>
                    <a:pt x="0" y="652"/>
                    <a:pt x="271" y="0"/>
                    <a:pt x="814" y="0"/>
                  </a:cubicBezTo>
                  <a:cubicBezTo>
                    <a:pt x="1146" y="0"/>
                    <a:pt x="1418" y="272"/>
                    <a:pt x="1418" y="6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9"/>
          <p:cNvGrpSpPr/>
          <p:nvPr/>
        </p:nvGrpSpPr>
        <p:grpSpPr>
          <a:xfrm>
            <a:off x="6837853" y="301422"/>
            <a:ext cx="2012716" cy="2405582"/>
            <a:chOff x="6837853" y="301422"/>
            <a:chExt cx="2012716" cy="2405582"/>
          </a:xfrm>
        </p:grpSpPr>
        <p:sp>
          <p:nvSpPr>
            <p:cNvPr id="554" name="Google Shape;554;p29"/>
            <p:cNvSpPr/>
            <p:nvPr/>
          </p:nvSpPr>
          <p:spPr>
            <a:xfrm>
              <a:off x="7199547" y="372318"/>
              <a:ext cx="103032" cy="155985"/>
            </a:xfrm>
            <a:custGeom>
              <a:avLst/>
              <a:gdLst/>
              <a:ahLst/>
              <a:cxnLst/>
              <a:rect l="l" t="t" r="r" b="b"/>
              <a:pathLst>
                <a:path w="1981" h="2999" extrusionOk="0">
                  <a:moveTo>
                    <a:pt x="1981" y="1940"/>
                  </a:moveTo>
                  <a:cubicBezTo>
                    <a:pt x="1981" y="1940"/>
                    <a:pt x="923" y="523"/>
                    <a:pt x="889" y="1"/>
                  </a:cubicBezTo>
                  <a:lnTo>
                    <a:pt x="82" y="62"/>
                  </a:lnTo>
                  <a:cubicBezTo>
                    <a:pt x="0" y="1201"/>
                    <a:pt x="502" y="2307"/>
                    <a:pt x="1404" y="29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8438478" y="1989803"/>
              <a:ext cx="116086" cy="178871"/>
            </a:xfrm>
            <a:custGeom>
              <a:avLst/>
              <a:gdLst/>
              <a:ahLst/>
              <a:cxnLst/>
              <a:rect l="l" t="t" r="r" b="b"/>
              <a:pathLst>
                <a:path w="2232" h="3439" extrusionOk="0">
                  <a:moveTo>
                    <a:pt x="1486" y="3073"/>
                  </a:moveTo>
                  <a:cubicBezTo>
                    <a:pt x="1486" y="3073"/>
                    <a:pt x="1825" y="1065"/>
                    <a:pt x="2232" y="624"/>
                  </a:cubicBezTo>
                  <a:lnTo>
                    <a:pt x="1540" y="0"/>
                  </a:lnTo>
                  <a:cubicBezTo>
                    <a:pt x="529" y="841"/>
                    <a:pt x="0" y="2130"/>
                    <a:pt x="143" y="34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a:off x="8440246" y="301425"/>
              <a:ext cx="147500" cy="163735"/>
            </a:xfrm>
            <a:custGeom>
              <a:avLst/>
              <a:gdLst/>
              <a:ahLst/>
              <a:cxnLst/>
              <a:rect l="l" t="t" r="r" b="b"/>
              <a:pathLst>
                <a:path w="2836" h="3148" extrusionOk="0">
                  <a:moveTo>
                    <a:pt x="1458" y="3114"/>
                  </a:moveTo>
                  <a:cubicBezTo>
                    <a:pt x="1458" y="3114"/>
                    <a:pt x="2306" y="1153"/>
                    <a:pt x="2835" y="808"/>
                  </a:cubicBezTo>
                  <a:lnTo>
                    <a:pt x="2286" y="0"/>
                  </a:lnTo>
                  <a:cubicBezTo>
                    <a:pt x="1045" y="597"/>
                    <a:pt x="183" y="1784"/>
                    <a:pt x="0"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a:off x="8709410" y="2233533"/>
              <a:ext cx="65637" cy="84364"/>
            </a:xfrm>
            <a:custGeom>
              <a:avLst/>
              <a:gdLst/>
              <a:ahLst/>
              <a:cxnLst/>
              <a:rect l="l" t="t" r="r" b="b"/>
              <a:pathLst>
                <a:path w="1262" h="1622" extrusionOk="0">
                  <a:moveTo>
                    <a:pt x="563" y="82"/>
                  </a:moveTo>
                  <a:cubicBezTo>
                    <a:pt x="563" y="82"/>
                    <a:pt x="237" y="1066"/>
                    <a:pt x="0" y="1256"/>
                  </a:cubicBezTo>
                  <a:lnTo>
                    <a:pt x="305" y="1622"/>
                  </a:lnTo>
                  <a:cubicBezTo>
                    <a:pt x="875" y="1276"/>
                    <a:pt x="1234" y="665"/>
                    <a:pt x="1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8662807" y="721582"/>
              <a:ext cx="164820" cy="236761"/>
            </a:xfrm>
            <a:custGeom>
              <a:avLst/>
              <a:gdLst/>
              <a:ahLst/>
              <a:cxnLst/>
              <a:rect l="l" t="t" r="r" b="b"/>
              <a:pathLst>
                <a:path w="3169" h="4552" extrusionOk="0">
                  <a:moveTo>
                    <a:pt x="1" y="1540"/>
                  </a:moveTo>
                  <a:cubicBezTo>
                    <a:pt x="1" y="1540"/>
                    <a:pt x="1459" y="3771"/>
                    <a:pt x="1445" y="4551"/>
                  </a:cubicBezTo>
                  <a:lnTo>
                    <a:pt x="2666" y="4545"/>
                  </a:lnTo>
                  <a:cubicBezTo>
                    <a:pt x="2666" y="4545"/>
                    <a:pt x="3168" y="1974"/>
                    <a:pt x="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8273027" y="1427808"/>
              <a:ext cx="204971" cy="339434"/>
            </a:xfrm>
            <a:custGeom>
              <a:avLst/>
              <a:gdLst/>
              <a:ahLst/>
              <a:cxnLst/>
              <a:rect l="l" t="t" r="r" b="b"/>
              <a:pathLst>
                <a:path w="3941" h="6526" extrusionOk="0">
                  <a:moveTo>
                    <a:pt x="0" y="1622"/>
                  </a:moveTo>
                  <a:cubicBezTo>
                    <a:pt x="0" y="1622"/>
                    <a:pt x="1031" y="5067"/>
                    <a:pt x="726" y="6078"/>
                  </a:cubicBezTo>
                  <a:lnTo>
                    <a:pt x="2306" y="6525"/>
                  </a:lnTo>
                  <a:cubicBezTo>
                    <a:pt x="2306" y="6525"/>
                    <a:pt x="3941" y="3392"/>
                    <a:pt x="1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7585478" y="821394"/>
              <a:ext cx="152077" cy="111515"/>
            </a:xfrm>
            <a:custGeom>
              <a:avLst/>
              <a:gdLst/>
              <a:ahLst/>
              <a:cxnLst/>
              <a:rect l="l" t="t" r="r" b="b"/>
              <a:pathLst>
                <a:path w="2924" h="2144" extrusionOk="0">
                  <a:moveTo>
                    <a:pt x="1784" y="1"/>
                  </a:moveTo>
                  <a:cubicBezTo>
                    <a:pt x="1784" y="1"/>
                    <a:pt x="509" y="1249"/>
                    <a:pt x="0" y="1350"/>
                  </a:cubicBezTo>
                  <a:lnTo>
                    <a:pt x="170" y="2144"/>
                  </a:lnTo>
                  <a:cubicBezTo>
                    <a:pt x="1316" y="2069"/>
                    <a:pt x="2354" y="1425"/>
                    <a:pt x="2924" y="4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8676590" y="1487102"/>
              <a:ext cx="50502" cy="50504"/>
            </a:xfrm>
            <a:custGeom>
              <a:avLst/>
              <a:gdLst/>
              <a:ahLst/>
              <a:cxnLst/>
              <a:rect l="l" t="t" r="r" b="b"/>
              <a:pathLst>
                <a:path w="971" h="971" extrusionOk="0">
                  <a:moveTo>
                    <a:pt x="489" y="0"/>
                  </a:moveTo>
                  <a:cubicBezTo>
                    <a:pt x="217" y="0"/>
                    <a:pt x="0" y="217"/>
                    <a:pt x="0" y="482"/>
                  </a:cubicBezTo>
                  <a:cubicBezTo>
                    <a:pt x="0" y="753"/>
                    <a:pt x="217" y="970"/>
                    <a:pt x="489" y="970"/>
                  </a:cubicBezTo>
                  <a:cubicBezTo>
                    <a:pt x="753" y="970"/>
                    <a:pt x="970" y="753"/>
                    <a:pt x="970" y="482"/>
                  </a:cubicBezTo>
                  <a:cubicBezTo>
                    <a:pt x="970" y="217"/>
                    <a:pt x="753"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8262781" y="1188654"/>
              <a:ext cx="42752" cy="42390"/>
            </a:xfrm>
            <a:custGeom>
              <a:avLst/>
              <a:gdLst/>
              <a:ahLst/>
              <a:cxnLst/>
              <a:rect l="l" t="t" r="r" b="b"/>
              <a:pathLst>
                <a:path w="822" h="815" extrusionOk="0">
                  <a:moveTo>
                    <a:pt x="407" y="0"/>
                  </a:moveTo>
                  <a:cubicBezTo>
                    <a:pt x="184" y="0"/>
                    <a:pt x="1" y="183"/>
                    <a:pt x="1" y="407"/>
                  </a:cubicBezTo>
                  <a:cubicBezTo>
                    <a:pt x="1" y="631"/>
                    <a:pt x="184" y="814"/>
                    <a:pt x="407" y="814"/>
                  </a:cubicBezTo>
                  <a:cubicBezTo>
                    <a:pt x="638" y="814"/>
                    <a:pt x="821" y="631"/>
                    <a:pt x="821" y="407"/>
                  </a:cubicBezTo>
                  <a:cubicBezTo>
                    <a:pt x="821" y="183"/>
                    <a:pt x="63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902232" y="1159371"/>
              <a:ext cx="26525" cy="26838"/>
            </a:xfrm>
            <a:custGeom>
              <a:avLst/>
              <a:gdLst/>
              <a:ahLst/>
              <a:cxnLst/>
              <a:rect l="l" t="t" r="r" b="b"/>
              <a:pathLst>
                <a:path w="510" h="516" extrusionOk="0">
                  <a:moveTo>
                    <a:pt x="259" y="0"/>
                  </a:moveTo>
                  <a:cubicBezTo>
                    <a:pt x="116" y="0"/>
                    <a:pt x="1" y="116"/>
                    <a:pt x="1" y="258"/>
                  </a:cubicBezTo>
                  <a:cubicBezTo>
                    <a:pt x="1" y="400"/>
                    <a:pt x="116" y="516"/>
                    <a:pt x="259" y="516"/>
                  </a:cubicBezTo>
                  <a:cubicBezTo>
                    <a:pt x="394" y="516"/>
                    <a:pt x="510" y="400"/>
                    <a:pt x="510" y="258"/>
                  </a:cubicBezTo>
                  <a:cubicBezTo>
                    <a:pt x="510" y="116"/>
                    <a:pt x="39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9"/>
            <p:cNvGrpSpPr/>
            <p:nvPr/>
          </p:nvGrpSpPr>
          <p:grpSpPr>
            <a:xfrm>
              <a:off x="6837853" y="301422"/>
              <a:ext cx="2012716" cy="2405582"/>
              <a:chOff x="6837853" y="301422"/>
              <a:chExt cx="2012716" cy="2405582"/>
            </a:xfrm>
          </p:grpSpPr>
          <p:sp>
            <p:nvSpPr>
              <p:cNvPr id="565" name="Google Shape;565;p29"/>
              <p:cNvSpPr/>
              <p:nvPr/>
            </p:nvSpPr>
            <p:spPr>
              <a:xfrm>
                <a:off x="8527003" y="1152298"/>
                <a:ext cx="160919" cy="215228"/>
              </a:xfrm>
              <a:custGeom>
                <a:avLst/>
                <a:gdLst/>
                <a:ahLst/>
                <a:cxnLst/>
                <a:rect l="l" t="t" r="r" b="b"/>
                <a:pathLst>
                  <a:path w="3094" h="4138" extrusionOk="0">
                    <a:moveTo>
                      <a:pt x="1330" y="252"/>
                    </a:moveTo>
                    <a:cubicBezTo>
                      <a:pt x="1330" y="252"/>
                      <a:pt x="591" y="2748"/>
                      <a:pt x="1" y="3236"/>
                    </a:cubicBezTo>
                    <a:lnTo>
                      <a:pt x="781" y="4138"/>
                    </a:lnTo>
                    <a:cubicBezTo>
                      <a:pt x="781" y="4138"/>
                      <a:pt x="3019" y="2890"/>
                      <a:pt x="30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705418" y="516237"/>
                <a:ext cx="93514" cy="160927"/>
              </a:xfrm>
              <a:custGeom>
                <a:avLst/>
                <a:gdLst/>
                <a:ahLst/>
                <a:cxnLst/>
                <a:rect l="l" t="t" r="r" b="b"/>
                <a:pathLst>
                  <a:path w="1798" h="3094" extrusionOk="0">
                    <a:moveTo>
                      <a:pt x="1370" y="2653"/>
                    </a:moveTo>
                    <a:cubicBezTo>
                      <a:pt x="1370" y="2653"/>
                      <a:pt x="1479" y="889"/>
                      <a:pt x="1798" y="476"/>
                    </a:cubicBezTo>
                    <a:lnTo>
                      <a:pt x="1140" y="1"/>
                    </a:lnTo>
                    <a:cubicBezTo>
                      <a:pt x="339" y="815"/>
                      <a:pt x="0" y="1975"/>
                      <a:pt x="238" y="30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6864756" y="730178"/>
                <a:ext cx="184531" cy="293923"/>
              </a:xfrm>
              <a:custGeom>
                <a:avLst/>
                <a:gdLst/>
                <a:ahLst/>
                <a:cxnLst/>
                <a:rect l="l" t="t" r="r" b="b"/>
                <a:pathLst>
                  <a:path w="3548" h="5651" extrusionOk="0">
                    <a:moveTo>
                      <a:pt x="2768" y="4857"/>
                    </a:moveTo>
                    <a:cubicBezTo>
                      <a:pt x="2768" y="4857"/>
                      <a:pt x="2978" y="1629"/>
                      <a:pt x="3548" y="876"/>
                    </a:cubicBezTo>
                    <a:lnTo>
                      <a:pt x="2361" y="1"/>
                    </a:lnTo>
                    <a:cubicBezTo>
                      <a:pt x="2361" y="1"/>
                      <a:pt x="1" y="2131"/>
                      <a:pt x="706" y="56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478319" y="2545400"/>
                <a:ext cx="79055" cy="161603"/>
              </a:xfrm>
              <a:custGeom>
                <a:avLst/>
                <a:gdLst/>
                <a:ahLst/>
                <a:cxnLst/>
                <a:rect l="l" t="t" r="r" b="b"/>
                <a:pathLst>
                  <a:path w="1520" h="3107" extrusionOk="0">
                    <a:moveTo>
                      <a:pt x="1411" y="2530"/>
                    </a:moveTo>
                    <a:cubicBezTo>
                      <a:pt x="1411" y="2530"/>
                      <a:pt x="1276" y="814"/>
                      <a:pt x="1520" y="373"/>
                    </a:cubicBezTo>
                    <a:lnTo>
                      <a:pt x="828" y="0"/>
                    </a:lnTo>
                    <a:cubicBezTo>
                      <a:pt x="170" y="896"/>
                      <a:pt x="1" y="2062"/>
                      <a:pt x="387" y="31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777494" y="1789399"/>
                <a:ext cx="31778" cy="31832"/>
              </a:xfrm>
              <a:custGeom>
                <a:avLst/>
                <a:gdLst/>
                <a:ahLst/>
                <a:cxnLst/>
                <a:rect l="l" t="t" r="r" b="b"/>
                <a:pathLst>
                  <a:path w="611" h="612" extrusionOk="0">
                    <a:moveTo>
                      <a:pt x="305" y="1"/>
                    </a:moveTo>
                    <a:cubicBezTo>
                      <a:pt x="136" y="1"/>
                      <a:pt x="0" y="136"/>
                      <a:pt x="0" y="306"/>
                    </a:cubicBezTo>
                    <a:cubicBezTo>
                      <a:pt x="0" y="475"/>
                      <a:pt x="136" y="611"/>
                      <a:pt x="305" y="611"/>
                    </a:cubicBezTo>
                    <a:cubicBezTo>
                      <a:pt x="475" y="611"/>
                      <a:pt x="610" y="475"/>
                      <a:pt x="610" y="306"/>
                    </a:cubicBezTo>
                    <a:cubicBezTo>
                      <a:pt x="610" y="136"/>
                      <a:pt x="475" y="1"/>
                      <a:pt x="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807817" y="532152"/>
                <a:ext cx="42752" cy="42390"/>
              </a:xfrm>
              <a:custGeom>
                <a:avLst/>
                <a:gdLst/>
                <a:ahLst/>
                <a:cxnLst/>
                <a:rect l="l" t="t" r="r" b="b"/>
                <a:pathLst>
                  <a:path w="822" h="815" extrusionOk="0">
                    <a:moveTo>
                      <a:pt x="414" y="0"/>
                    </a:moveTo>
                    <a:cubicBezTo>
                      <a:pt x="183" y="0"/>
                      <a:pt x="0" y="183"/>
                      <a:pt x="0" y="407"/>
                    </a:cubicBezTo>
                    <a:cubicBezTo>
                      <a:pt x="0" y="638"/>
                      <a:pt x="183" y="814"/>
                      <a:pt x="414" y="814"/>
                    </a:cubicBezTo>
                    <a:cubicBezTo>
                      <a:pt x="638" y="814"/>
                      <a:pt x="821" y="638"/>
                      <a:pt x="821" y="407"/>
                    </a:cubicBezTo>
                    <a:cubicBezTo>
                      <a:pt x="821" y="183"/>
                      <a:pt x="638" y="0"/>
                      <a:pt x="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8466305" y="930776"/>
                <a:ext cx="60020" cy="59658"/>
              </a:xfrm>
              <a:custGeom>
                <a:avLst/>
                <a:gdLst/>
                <a:ahLst/>
                <a:cxnLst/>
                <a:rect l="l" t="t" r="r" b="b"/>
                <a:pathLst>
                  <a:path w="1154" h="1147" extrusionOk="0">
                    <a:moveTo>
                      <a:pt x="577" y="0"/>
                    </a:moveTo>
                    <a:cubicBezTo>
                      <a:pt x="259" y="0"/>
                      <a:pt x="1" y="258"/>
                      <a:pt x="1" y="570"/>
                    </a:cubicBezTo>
                    <a:cubicBezTo>
                      <a:pt x="1" y="889"/>
                      <a:pt x="259" y="1146"/>
                      <a:pt x="577" y="1146"/>
                    </a:cubicBezTo>
                    <a:cubicBezTo>
                      <a:pt x="896" y="1146"/>
                      <a:pt x="1154" y="889"/>
                      <a:pt x="1154" y="570"/>
                    </a:cubicBezTo>
                    <a:cubicBezTo>
                      <a:pt x="1154" y="258"/>
                      <a:pt x="896"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7392148" y="703222"/>
                <a:ext cx="26837" cy="26526"/>
              </a:xfrm>
              <a:custGeom>
                <a:avLst/>
                <a:gdLst/>
                <a:ahLst/>
                <a:cxnLst/>
                <a:rect l="l" t="t" r="r" b="b"/>
                <a:pathLst>
                  <a:path w="516" h="510" extrusionOk="0">
                    <a:moveTo>
                      <a:pt x="258" y="1"/>
                    </a:moveTo>
                    <a:cubicBezTo>
                      <a:pt x="116" y="1"/>
                      <a:pt x="1" y="116"/>
                      <a:pt x="1" y="258"/>
                    </a:cubicBezTo>
                    <a:cubicBezTo>
                      <a:pt x="1" y="401"/>
                      <a:pt x="116" y="509"/>
                      <a:pt x="258" y="509"/>
                    </a:cubicBezTo>
                    <a:cubicBezTo>
                      <a:pt x="401" y="509"/>
                      <a:pt x="516" y="401"/>
                      <a:pt x="516" y="258"/>
                    </a:cubicBezTo>
                    <a:cubicBezTo>
                      <a:pt x="516" y="116"/>
                      <a:pt x="401" y="1"/>
                      <a:pt x="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837853" y="301422"/>
                <a:ext cx="26889" cy="26474"/>
              </a:xfrm>
              <a:custGeom>
                <a:avLst/>
                <a:gdLst/>
                <a:ahLst/>
                <a:cxnLst/>
                <a:rect l="l" t="t" r="r" b="b"/>
                <a:pathLst>
                  <a:path w="517" h="509" extrusionOk="0">
                    <a:moveTo>
                      <a:pt x="258" y="0"/>
                    </a:moveTo>
                    <a:cubicBezTo>
                      <a:pt x="116" y="0"/>
                      <a:pt x="1" y="109"/>
                      <a:pt x="1" y="251"/>
                    </a:cubicBezTo>
                    <a:cubicBezTo>
                      <a:pt x="1" y="393"/>
                      <a:pt x="116" y="509"/>
                      <a:pt x="258" y="509"/>
                    </a:cubicBezTo>
                    <a:cubicBezTo>
                      <a:pt x="401" y="509"/>
                      <a:pt x="516" y="393"/>
                      <a:pt x="516" y="251"/>
                    </a:cubicBezTo>
                    <a:cubicBezTo>
                      <a:pt x="516" y="109"/>
                      <a:pt x="401" y="0"/>
                      <a:pt x="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4" name="Google Shape;574;p29"/>
          <p:cNvSpPr txBox="1">
            <a:spLocks noGrp="1"/>
          </p:cNvSpPr>
          <p:nvPr>
            <p:ph type="subTitle" idx="1"/>
          </p:nvPr>
        </p:nvSpPr>
        <p:spPr>
          <a:xfrm>
            <a:off x="1836600" y="2869600"/>
            <a:ext cx="5470800" cy="113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Char char="०"/>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575" name="Google Shape;575;p29"/>
          <p:cNvSpPr txBox="1">
            <a:spLocks noGrp="1"/>
          </p:cNvSpPr>
          <p:nvPr>
            <p:ph type="title"/>
          </p:nvPr>
        </p:nvSpPr>
        <p:spPr>
          <a:xfrm>
            <a:off x="885900" y="1450000"/>
            <a:ext cx="7542900" cy="141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71"/>
        <p:cNvGrpSpPr/>
        <p:nvPr/>
      </p:nvGrpSpPr>
      <p:grpSpPr>
        <a:xfrm>
          <a:off x="0" y="0"/>
          <a:ext cx="0" cy="0"/>
          <a:chOff x="0" y="0"/>
          <a:chExt cx="0" cy="0"/>
        </a:xfrm>
      </p:grpSpPr>
      <p:sp>
        <p:nvSpPr>
          <p:cNvPr id="872" name="Google Shape;872;p40"/>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40"/>
          <p:cNvGrpSpPr/>
          <p:nvPr/>
        </p:nvGrpSpPr>
        <p:grpSpPr>
          <a:xfrm>
            <a:off x="372578" y="3596914"/>
            <a:ext cx="1970094" cy="1173948"/>
            <a:chOff x="372578" y="3596914"/>
            <a:chExt cx="1970094" cy="1173948"/>
          </a:xfrm>
        </p:grpSpPr>
        <p:sp>
          <p:nvSpPr>
            <p:cNvPr id="874" name="Google Shape;874;p40"/>
            <p:cNvSpPr/>
            <p:nvPr/>
          </p:nvSpPr>
          <p:spPr>
            <a:xfrm rot="5664136" flipH="1">
              <a:off x="1823708" y="4045922"/>
              <a:ext cx="200428" cy="100958"/>
            </a:xfrm>
            <a:custGeom>
              <a:avLst/>
              <a:gdLst/>
              <a:ahLst/>
              <a:cxnLst/>
              <a:rect l="l" t="t" r="r" b="b"/>
              <a:pathLst>
                <a:path w="4070" h="2050" extrusionOk="0">
                  <a:moveTo>
                    <a:pt x="3344" y="211"/>
                  </a:moveTo>
                  <a:cubicBezTo>
                    <a:pt x="3344" y="211"/>
                    <a:pt x="1086" y="333"/>
                    <a:pt x="509" y="1"/>
                  </a:cubicBezTo>
                  <a:lnTo>
                    <a:pt x="0" y="903"/>
                  </a:lnTo>
                  <a:cubicBezTo>
                    <a:pt x="1160" y="1798"/>
                    <a:pt x="2686" y="2049"/>
                    <a:pt x="4070" y="15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rot="5664136" flipH="1">
              <a:off x="1112073" y="4341639"/>
              <a:ext cx="249230" cy="139962"/>
            </a:xfrm>
            <a:custGeom>
              <a:avLst/>
              <a:gdLst/>
              <a:ahLst/>
              <a:cxnLst/>
              <a:rect l="l" t="t" r="r" b="b"/>
              <a:pathLst>
                <a:path w="5061" h="2842" extrusionOk="0">
                  <a:moveTo>
                    <a:pt x="4084" y="82"/>
                  </a:moveTo>
                  <a:cubicBezTo>
                    <a:pt x="4084" y="82"/>
                    <a:pt x="1303" y="380"/>
                    <a:pt x="570" y="0"/>
                  </a:cubicBezTo>
                  <a:lnTo>
                    <a:pt x="1" y="1146"/>
                  </a:lnTo>
                  <a:cubicBezTo>
                    <a:pt x="1" y="1146"/>
                    <a:pt x="2164" y="2842"/>
                    <a:pt x="5060" y="17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rot="5664136" flipH="1">
              <a:off x="1913194" y="4355867"/>
              <a:ext cx="169059" cy="273965"/>
            </a:xfrm>
            <a:custGeom>
              <a:avLst/>
              <a:gdLst/>
              <a:ahLst/>
              <a:cxnLst/>
              <a:rect l="l" t="t" r="r" b="b"/>
              <a:pathLst>
                <a:path w="3433" h="5563" extrusionOk="0">
                  <a:moveTo>
                    <a:pt x="3433" y="4111"/>
                  </a:moveTo>
                  <a:cubicBezTo>
                    <a:pt x="3433" y="4111"/>
                    <a:pt x="2422" y="1201"/>
                    <a:pt x="2653" y="327"/>
                  </a:cubicBezTo>
                  <a:lnTo>
                    <a:pt x="1283" y="1"/>
                  </a:lnTo>
                  <a:cubicBezTo>
                    <a:pt x="1283" y="1"/>
                    <a:pt x="1" y="2741"/>
                    <a:pt x="1920" y="55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rot="5664136" flipH="1">
              <a:off x="1470156" y="4134732"/>
              <a:ext cx="40480" cy="40137"/>
            </a:xfrm>
            <a:custGeom>
              <a:avLst/>
              <a:gdLst/>
              <a:ahLst/>
              <a:cxnLst/>
              <a:rect l="l" t="t" r="r" b="b"/>
              <a:pathLst>
                <a:path w="822" h="815" extrusionOk="0">
                  <a:moveTo>
                    <a:pt x="415" y="0"/>
                  </a:moveTo>
                  <a:cubicBezTo>
                    <a:pt x="184" y="0"/>
                    <a:pt x="1" y="184"/>
                    <a:pt x="1" y="407"/>
                  </a:cubicBezTo>
                  <a:cubicBezTo>
                    <a:pt x="1" y="638"/>
                    <a:pt x="184" y="814"/>
                    <a:pt x="415" y="814"/>
                  </a:cubicBezTo>
                  <a:cubicBezTo>
                    <a:pt x="638" y="814"/>
                    <a:pt x="821" y="638"/>
                    <a:pt x="821" y="407"/>
                  </a:cubicBezTo>
                  <a:cubicBezTo>
                    <a:pt x="821" y="184"/>
                    <a:pt x="638" y="0"/>
                    <a:pt x="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rot="5664136" flipH="1">
              <a:off x="1741152" y="4729271"/>
              <a:ext cx="40135" cy="40088"/>
            </a:xfrm>
            <a:custGeom>
              <a:avLst/>
              <a:gdLst/>
              <a:ahLst/>
              <a:cxnLst/>
              <a:rect l="l" t="t" r="r" b="b"/>
              <a:pathLst>
                <a:path w="815" h="814" extrusionOk="0">
                  <a:moveTo>
                    <a:pt x="407" y="0"/>
                  </a:moveTo>
                  <a:cubicBezTo>
                    <a:pt x="183" y="0"/>
                    <a:pt x="0" y="183"/>
                    <a:pt x="0" y="407"/>
                  </a:cubicBezTo>
                  <a:cubicBezTo>
                    <a:pt x="0" y="631"/>
                    <a:pt x="183" y="814"/>
                    <a:pt x="407" y="814"/>
                  </a:cubicBezTo>
                  <a:cubicBezTo>
                    <a:pt x="631" y="814"/>
                    <a:pt x="814" y="631"/>
                    <a:pt x="814" y="407"/>
                  </a:cubicBezTo>
                  <a:cubicBezTo>
                    <a:pt x="814" y="183"/>
                    <a:pt x="631"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rot="5664136" flipH="1">
              <a:off x="850257" y="4643617"/>
              <a:ext cx="45503" cy="45505"/>
            </a:xfrm>
            <a:custGeom>
              <a:avLst/>
              <a:gdLst/>
              <a:ahLst/>
              <a:cxnLst/>
              <a:rect l="l" t="t" r="r" b="b"/>
              <a:pathLst>
                <a:path w="924" h="924" extrusionOk="0">
                  <a:moveTo>
                    <a:pt x="462" y="1"/>
                  </a:moveTo>
                  <a:cubicBezTo>
                    <a:pt x="204" y="1"/>
                    <a:pt x="1" y="211"/>
                    <a:pt x="1" y="462"/>
                  </a:cubicBezTo>
                  <a:cubicBezTo>
                    <a:pt x="1" y="720"/>
                    <a:pt x="204" y="923"/>
                    <a:pt x="462" y="923"/>
                  </a:cubicBezTo>
                  <a:cubicBezTo>
                    <a:pt x="713" y="923"/>
                    <a:pt x="923" y="720"/>
                    <a:pt x="923" y="462"/>
                  </a:cubicBezTo>
                  <a:cubicBezTo>
                    <a:pt x="923" y="211"/>
                    <a:pt x="713" y="1"/>
                    <a:pt x="4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rot="-9205707" flipH="1">
              <a:off x="416889" y="4292693"/>
              <a:ext cx="168365" cy="237864"/>
            </a:xfrm>
            <a:custGeom>
              <a:avLst/>
              <a:gdLst/>
              <a:ahLst/>
              <a:cxnLst/>
              <a:rect l="l" t="t" r="r" b="b"/>
              <a:pathLst>
                <a:path w="3419" h="4830" extrusionOk="0">
                  <a:moveTo>
                    <a:pt x="3418" y="3121"/>
                  </a:moveTo>
                  <a:cubicBezTo>
                    <a:pt x="3418" y="3121"/>
                    <a:pt x="1709" y="835"/>
                    <a:pt x="1662" y="1"/>
                  </a:cubicBezTo>
                  <a:lnTo>
                    <a:pt x="360" y="96"/>
                  </a:lnTo>
                  <a:cubicBezTo>
                    <a:pt x="360" y="96"/>
                    <a:pt x="0" y="2876"/>
                    <a:pt x="2489" y="48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rot="-9205707" flipH="1">
              <a:off x="695028" y="3770026"/>
              <a:ext cx="111586" cy="214176"/>
            </a:xfrm>
            <a:custGeom>
              <a:avLst/>
              <a:gdLst/>
              <a:ahLst/>
              <a:cxnLst/>
              <a:rect l="l" t="t" r="r" b="b"/>
              <a:pathLst>
                <a:path w="2266" h="4349" extrusionOk="0">
                  <a:moveTo>
                    <a:pt x="312" y="740"/>
                  </a:moveTo>
                  <a:cubicBezTo>
                    <a:pt x="312" y="740"/>
                    <a:pt x="380" y="3168"/>
                    <a:pt x="0" y="3772"/>
                  </a:cubicBezTo>
                  <a:lnTo>
                    <a:pt x="957" y="4348"/>
                  </a:lnTo>
                  <a:cubicBezTo>
                    <a:pt x="1947" y="3134"/>
                    <a:pt x="2266" y="1500"/>
                    <a:pt x="18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rot="-9205707" flipH="1">
              <a:off x="2295681" y="4697653"/>
              <a:ext cx="40134" cy="40136"/>
            </a:xfrm>
            <a:custGeom>
              <a:avLst/>
              <a:gdLst/>
              <a:ahLst/>
              <a:cxnLst/>
              <a:rect l="l" t="t" r="r" b="b"/>
              <a:pathLst>
                <a:path w="815" h="815" extrusionOk="0">
                  <a:moveTo>
                    <a:pt x="407" y="0"/>
                  </a:moveTo>
                  <a:cubicBezTo>
                    <a:pt x="184" y="0"/>
                    <a:pt x="0" y="183"/>
                    <a:pt x="0" y="407"/>
                  </a:cubicBezTo>
                  <a:cubicBezTo>
                    <a:pt x="0" y="638"/>
                    <a:pt x="184" y="814"/>
                    <a:pt x="407" y="814"/>
                  </a:cubicBezTo>
                  <a:cubicBezTo>
                    <a:pt x="631" y="814"/>
                    <a:pt x="814" y="638"/>
                    <a:pt x="814" y="407"/>
                  </a:cubicBezTo>
                  <a:cubicBezTo>
                    <a:pt x="814" y="183"/>
                    <a:pt x="631"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rot="-9205707" flipH="1">
              <a:off x="847309" y="4186534"/>
              <a:ext cx="68498" cy="68503"/>
            </a:xfrm>
            <a:custGeom>
              <a:avLst/>
              <a:gdLst/>
              <a:ahLst/>
              <a:cxnLst/>
              <a:rect l="l" t="t" r="r" b="b"/>
              <a:pathLst>
                <a:path w="1391" h="1391" extrusionOk="0">
                  <a:moveTo>
                    <a:pt x="1384" y="597"/>
                  </a:moveTo>
                  <a:cubicBezTo>
                    <a:pt x="1384" y="1126"/>
                    <a:pt x="746" y="1391"/>
                    <a:pt x="373" y="1018"/>
                  </a:cubicBezTo>
                  <a:cubicBezTo>
                    <a:pt x="0" y="645"/>
                    <a:pt x="265" y="0"/>
                    <a:pt x="794" y="0"/>
                  </a:cubicBezTo>
                  <a:cubicBezTo>
                    <a:pt x="1119" y="0"/>
                    <a:pt x="1390" y="265"/>
                    <a:pt x="1384" y="5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rot="-9205707" flipH="1">
              <a:off x="466158" y="3608843"/>
              <a:ext cx="69828" cy="69832"/>
            </a:xfrm>
            <a:custGeom>
              <a:avLst/>
              <a:gdLst/>
              <a:ahLst/>
              <a:cxnLst/>
              <a:rect l="l" t="t" r="r" b="b"/>
              <a:pathLst>
                <a:path w="1418" h="1418" extrusionOk="0">
                  <a:moveTo>
                    <a:pt x="1418" y="604"/>
                  </a:moveTo>
                  <a:cubicBezTo>
                    <a:pt x="1418" y="1147"/>
                    <a:pt x="766" y="1418"/>
                    <a:pt x="387" y="1031"/>
                  </a:cubicBezTo>
                  <a:cubicBezTo>
                    <a:pt x="0" y="652"/>
                    <a:pt x="271" y="0"/>
                    <a:pt x="814" y="0"/>
                  </a:cubicBezTo>
                  <a:cubicBezTo>
                    <a:pt x="1146" y="0"/>
                    <a:pt x="1418" y="272"/>
                    <a:pt x="1418" y="6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40"/>
          <p:cNvGrpSpPr/>
          <p:nvPr/>
        </p:nvGrpSpPr>
        <p:grpSpPr>
          <a:xfrm>
            <a:off x="5357613" y="1808329"/>
            <a:ext cx="5136036" cy="5941931"/>
            <a:chOff x="6572063" y="1637529"/>
            <a:chExt cx="5136036" cy="5941931"/>
          </a:xfrm>
        </p:grpSpPr>
        <p:sp>
          <p:nvSpPr>
            <p:cNvPr id="886" name="Google Shape;886;p40"/>
            <p:cNvSpPr/>
            <p:nvPr/>
          </p:nvSpPr>
          <p:spPr>
            <a:xfrm rot="1952990">
              <a:off x="7977266" y="2035423"/>
              <a:ext cx="2505894" cy="5284984"/>
            </a:xfrm>
            <a:custGeom>
              <a:avLst/>
              <a:gdLst/>
              <a:ahLst/>
              <a:cxnLst/>
              <a:rect l="l" t="t" r="r" b="b"/>
              <a:pathLst>
                <a:path w="28976" h="61111" extrusionOk="0">
                  <a:moveTo>
                    <a:pt x="19059" y="0"/>
                  </a:moveTo>
                  <a:cubicBezTo>
                    <a:pt x="19880" y="4355"/>
                    <a:pt x="20585" y="8946"/>
                    <a:pt x="19371" y="13023"/>
                  </a:cubicBezTo>
                  <a:cubicBezTo>
                    <a:pt x="18618" y="15553"/>
                    <a:pt x="17255" y="17533"/>
                    <a:pt x="15648" y="19263"/>
                  </a:cubicBezTo>
                  <a:cubicBezTo>
                    <a:pt x="14474" y="20524"/>
                    <a:pt x="13172" y="21657"/>
                    <a:pt x="11897" y="22769"/>
                  </a:cubicBezTo>
                  <a:cubicBezTo>
                    <a:pt x="11090" y="23468"/>
                    <a:pt x="10256" y="24193"/>
                    <a:pt x="9476" y="24933"/>
                  </a:cubicBezTo>
                  <a:cubicBezTo>
                    <a:pt x="9015" y="25373"/>
                    <a:pt x="8567" y="25821"/>
                    <a:pt x="8140" y="26289"/>
                  </a:cubicBezTo>
                  <a:cubicBezTo>
                    <a:pt x="3751" y="31010"/>
                    <a:pt x="950" y="37066"/>
                    <a:pt x="353" y="43157"/>
                  </a:cubicBezTo>
                  <a:cubicBezTo>
                    <a:pt x="1" y="46840"/>
                    <a:pt x="557" y="50679"/>
                    <a:pt x="1920" y="53989"/>
                  </a:cubicBezTo>
                  <a:cubicBezTo>
                    <a:pt x="3338" y="57420"/>
                    <a:pt x="5508" y="59910"/>
                    <a:pt x="8065" y="60900"/>
                  </a:cubicBezTo>
                  <a:lnTo>
                    <a:pt x="13674" y="61042"/>
                  </a:lnTo>
                  <a:lnTo>
                    <a:pt x="16462" y="61110"/>
                  </a:lnTo>
                  <a:cubicBezTo>
                    <a:pt x="13905" y="60127"/>
                    <a:pt x="11727" y="57638"/>
                    <a:pt x="10317" y="54199"/>
                  </a:cubicBezTo>
                  <a:cubicBezTo>
                    <a:pt x="8953" y="50896"/>
                    <a:pt x="8397" y="47050"/>
                    <a:pt x="8750" y="43374"/>
                  </a:cubicBezTo>
                  <a:cubicBezTo>
                    <a:pt x="9333" y="37277"/>
                    <a:pt x="12141" y="31227"/>
                    <a:pt x="16529" y="26499"/>
                  </a:cubicBezTo>
                  <a:cubicBezTo>
                    <a:pt x="16964" y="26038"/>
                    <a:pt x="17404" y="25584"/>
                    <a:pt x="17866" y="25150"/>
                  </a:cubicBezTo>
                  <a:cubicBezTo>
                    <a:pt x="18646" y="24410"/>
                    <a:pt x="19480" y="23685"/>
                    <a:pt x="20287" y="22979"/>
                  </a:cubicBezTo>
                  <a:cubicBezTo>
                    <a:pt x="21569" y="21867"/>
                    <a:pt x="22864" y="20734"/>
                    <a:pt x="24038" y="19473"/>
                  </a:cubicBezTo>
                  <a:cubicBezTo>
                    <a:pt x="25652" y="17743"/>
                    <a:pt x="27015" y="15763"/>
                    <a:pt x="27761" y="13233"/>
                  </a:cubicBezTo>
                  <a:cubicBezTo>
                    <a:pt x="28975" y="9163"/>
                    <a:pt x="28270" y="4572"/>
                    <a:pt x="27449" y="217"/>
                  </a:cubicBezTo>
                  <a:lnTo>
                    <a:pt x="190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rot="1952990">
              <a:off x="7800163" y="1827367"/>
              <a:ext cx="2228374" cy="5215712"/>
            </a:xfrm>
            <a:custGeom>
              <a:avLst/>
              <a:gdLst/>
              <a:ahLst/>
              <a:cxnLst/>
              <a:rect l="l" t="t" r="r" b="b"/>
              <a:pathLst>
                <a:path w="25767" h="60310" extrusionOk="0">
                  <a:moveTo>
                    <a:pt x="22043" y="0"/>
                  </a:moveTo>
                  <a:lnTo>
                    <a:pt x="22043" y="0"/>
                  </a:lnTo>
                  <a:cubicBezTo>
                    <a:pt x="22579" y="4402"/>
                    <a:pt x="22986" y="9028"/>
                    <a:pt x="21514" y="13016"/>
                  </a:cubicBezTo>
                  <a:cubicBezTo>
                    <a:pt x="20599" y="15491"/>
                    <a:pt x="19106" y="17377"/>
                    <a:pt x="17391" y="18998"/>
                  </a:cubicBezTo>
                  <a:cubicBezTo>
                    <a:pt x="16143" y="20185"/>
                    <a:pt x="14773" y="21229"/>
                    <a:pt x="13423" y="22254"/>
                  </a:cubicBezTo>
                  <a:cubicBezTo>
                    <a:pt x="12575" y="22905"/>
                    <a:pt x="11693" y="23569"/>
                    <a:pt x="10866" y="24261"/>
                  </a:cubicBezTo>
                  <a:cubicBezTo>
                    <a:pt x="10378" y="24668"/>
                    <a:pt x="9910" y="25089"/>
                    <a:pt x="9448" y="25523"/>
                  </a:cubicBezTo>
                  <a:cubicBezTo>
                    <a:pt x="4768" y="29952"/>
                    <a:pt x="1574" y="35812"/>
                    <a:pt x="597" y="41855"/>
                  </a:cubicBezTo>
                  <a:cubicBezTo>
                    <a:pt x="0" y="45504"/>
                    <a:pt x="306" y="49377"/>
                    <a:pt x="1452" y="52761"/>
                  </a:cubicBezTo>
                  <a:cubicBezTo>
                    <a:pt x="2646" y="56281"/>
                    <a:pt x="4653" y="58906"/>
                    <a:pt x="7142" y="60052"/>
                  </a:cubicBezTo>
                  <a:lnTo>
                    <a:pt x="9923" y="60310"/>
                  </a:lnTo>
                  <a:cubicBezTo>
                    <a:pt x="7434" y="59164"/>
                    <a:pt x="5426" y="56539"/>
                    <a:pt x="4233" y="53019"/>
                  </a:cubicBezTo>
                  <a:cubicBezTo>
                    <a:pt x="3086" y="49634"/>
                    <a:pt x="2781" y="45755"/>
                    <a:pt x="3371" y="42113"/>
                  </a:cubicBezTo>
                  <a:cubicBezTo>
                    <a:pt x="4355" y="36069"/>
                    <a:pt x="7542" y="30209"/>
                    <a:pt x="12222" y="25774"/>
                  </a:cubicBezTo>
                  <a:cubicBezTo>
                    <a:pt x="12684" y="25340"/>
                    <a:pt x="13158" y="24919"/>
                    <a:pt x="13647" y="24512"/>
                  </a:cubicBezTo>
                  <a:cubicBezTo>
                    <a:pt x="14474" y="23827"/>
                    <a:pt x="15356" y="23156"/>
                    <a:pt x="16204" y="22505"/>
                  </a:cubicBezTo>
                  <a:cubicBezTo>
                    <a:pt x="17553" y="21480"/>
                    <a:pt x="18923" y="20436"/>
                    <a:pt x="20171" y="19249"/>
                  </a:cubicBezTo>
                  <a:cubicBezTo>
                    <a:pt x="21887" y="17628"/>
                    <a:pt x="23379" y="15742"/>
                    <a:pt x="24295" y="13267"/>
                  </a:cubicBezTo>
                  <a:cubicBezTo>
                    <a:pt x="25767" y="9279"/>
                    <a:pt x="25360" y="4653"/>
                    <a:pt x="24817" y="251"/>
                  </a:cubicBezTo>
                  <a:lnTo>
                    <a:pt x="2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rot="1952990">
              <a:off x="7991036" y="1975687"/>
              <a:ext cx="2230709" cy="5215712"/>
            </a:xfrm>
            <a:custGeom>
              <a:avLst/>
              <a:gdLst/>
              <a:ahLst/>
              <a:cxnLst/>
              <a:rect l="l" t="t" r="r" b="b"/>
              <a:pathLst>
                <a:path w="25794" h="60310" extrusionOk="0">
                  <a:moveTo>
                    <a:pt x="22036" y="0"/>
                  </a:moveTo>
                  <a:cubicBezTo>
                    <a:pt x="22579" y="4402"/>
                    <a:pt x="22986" y="9028"/>
                    <a:pt x="21514" y="13016"/>
                  </a:cubicBezTo>
                  <a:cubicBezTo>
                    <a:pt x="20598" y="15491"/>
                    <a:pt x="19106" y="17377"/>
                    <a:pt x="17390" y="18998"/>
                  </a:cubicBezTo>
                  <a:cubicBezTo>
                    <a:pt x="16142" y="20185"/>
                    <a:pt x="14772" y="21229"/>
                    <a:pt x="13423" y="22260"/>
                  </a:cubicBezTo>
                  <a:cubicBezTo>
                    <a:pt x="12568" y="22905"/>
                    <a:pt x="11693" y="23576"/>
                    <a:pt x="10866" y="24261"/>
                  </a:cubicBezTo>
                  <a:cubicBezTo>
                    <a:pt x="10377" y="24668"/>
                    <a:pt x="9903" y="25089"/>
                    <a:pt x="9441" y="25523"/>
                  </a:cubicBezTo>
                  <a:cubicBezTo>
                    <a:pt x="4761" y="29958"/>
                    <a:pt x="1574" y="35818"/>
                    <a:pt x="590" y="41862"/>
                  </a:cubicBezTo>
                  <a:cubicBezTo>
                    <a:pt x="0" y="45510"/>
                    <a:pt x="305" y="49383"/>
                    <a:pt x="1452" y="52768"/>
                  </a:cubicBezTo>
                  <a:cubicBezTo>
                    <a:pt x="2645" y="56281"/>
                    <a:pt x="4653" y="58906"/>
                    <a:pt x="7142" y="60059"/>
                  </a:cubicBezTo>
                  <a:lnTo>
                    <a:pt x="9950" y="60310"/>
                  </a:lnTo>
                  <a:cubicBezTo>
                    <a:pt x="7461" y="59164"/>
                    <a:pt x="5453" y="56539"/>
                    <a:pt x="4260" y="53019"/>
                  </a:cubicBezTo>
                  <a:cubicBezTo>
                    <a:pt x="3113" y="49634"/>
                    <a:pt x="2808" y="45761"/>
                    <a:pt x="3398" y="42112"/>
                  </a:cubicBezTo>
                  <a:cubicBezTo>
                    <a:pt x="4382" y="36069"/>
                    <a:pt x="7576" y="30209"/>
                    <a:pt x="12256" y="25780"/>
                  </a:cubicBezTo>
                  <a:cubicBezTo>
                    <a:pt x="12710" y="25346"/>
                    <a:pt x="13185" y="24926"/>
                    <a:pt x="13674" y="24519"/>
                  </a:cubicBezTo>
                  <a:cubicBezTo>
                    <a:pt x="14501" y="23827"/>
                    <a:pt x="15383" y="23156"/>
                    <a:pt x="16231" y="22511"/>
                  </a:cubicBezTo>
                  <a:cubicBezTo>
                    <a:pt x="17580" y="21480"/>
                    <a:pt x="18950" y="20443"/>
                    <a:pt x="20198" y="19256"/>
                  </a:cubicBezTo>
                  <a:cubicBezTo>
                    <a:pt x="21914" y="17628"/>
                    <a:pt x="23406" y="15742"/>
                    <a:pt x="24322" y="13267"/>
                  </a:cubicBezTo>
                  <a:cubicBezTo>
                    <a:pt x="25794" y="9279"/>
                    <a:pt x="25387" y="4653"/>
                    <a:pt x="24851" y="258"/>
                  </a:cubicBezTo>
                  <a:lnTo>
                    <a:pt x="22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rot="1952990">
              <a:off x="8184081" y="2124564"/>
              <a:ext cx="2228374" cy="5215107"/>
            </a:xfrm>
            <a:custGeom>
              <a:avLst/>
              <a:gdLst/>
              <a:ahLst/>
              <a:cxnLst/>
              <a:rect l="l" t="t" r="r" b="b"/>
              <a:pathLst>
                <a:path w="25767" h="60303" extrusionOk="0">
                  <a:moveTo>
                    <a:pt x="22043" y="0"/>
                  </a:moveTo>
                  <a:cubicBezTo>
                    <a:pt x="22586" y="4395"/>
                    <a:pt x="22986" y="9028"/>
                    <a:pt x="21514" y="13009"/>
                  </a:cubicBezTo>
                  <a:cubicBezTo>
                    <a:pt x="20598" y="15484"/>
                    <a:pt x="19106" y="17370"/>
                    <a:pt x="17397" y="18998"/>
                  </a:cubicBezTo>
                  <a:cubicBezTo>
                    <a:pt x="16142" y="20178"/>
                    <a:pt x="14772" y="21222"/>
                    <a:pt x="13423" y="22253"/>
                  </a:cubicBezTo>
                  <a:cubicBezTo>
                    <a:pt x="12575" y="22904"/>
                    <a:pt x="11693" y="23569"/>
                    <a:pt x="10866" y="24261"/>
                  </a:cubicBezTo>
                  <a:cubicBezTo>
                    <a:pt x="10384" y="24668"/>
                    <a:pt x="9909" y="25088"/>
                    <a:pt x="9448" y="25522"/>
                  </a:cubicBezTo>
                  <a:cubicBezTo>
                    <a:pt x="4768" y="29951"/>
                    <a:pt x="1574" y="35811"/>
                    <a:pt x="590" y="41854"/>
                  </a:cubicBezTo>
                  <a:cubicBezTo>
                    <a:pt x="0" y="45503"/>
                    <a:pt x="305" y="49376"/>
                    <a:pt x="1452" y="52761"/>
                  </a:cubicBezTo>
                  <a:cubicBezTo>
                    <a:pt x="2645" y="56274"/>
                    <a:pt x="4653" y="58899"/>
                    <a:pt x="7142" y="60052"/>
                  </a:cubicBezTo>
                  <a:lnTo>
                    <a:pt x="9923" y="60303"/>
                  </a:lnTo>
                  <a:cubicBezTo>
                    <a:pt x="7434" y="59156"/>
                    <a:pt x="5426" y="56532"/>
                    <a:pt x="4232" y="53012"/>
                  </a:cubicBezTo>
                  <a:cubicBezTo>
                    <a:pt x="3086" y="49627"/>
                    <a:pt x="2774" y="45754"/>
                    <a:pt x="3371" y="42105"/>
                  </a:cubicBezTo>
                  <a:cubicBezTo>
                    <a:pt x="4348" y="36069"/>
                    <a:pt x="7542" y="30202"/>
                    <a:pt x="12222" y="25773"/>
                  </a:cubicBezTo>
                  <a:cubicBezTo>
                    <a:pt x="12683" y="25332"/>
                    <a:pt x="13158" y="24912"/>
                    <a:pt x="13646" y="24505"/>
                  </a:cubicBezTo>
                  <a:cubicBezTo>
                    <a:pt x="14467" y="23820"/>
                    <a:pt x="15349" y="23149"/>
                    <a:pt x="16197" y="22504"/>
                  </a:cubicBezTo>
                  <a:cubicBezTo>
                    <a:pt x="17546" y="21473"/>
                    <a:pt x="18916" y="20436"/>
                    <a:pt x="20171" y="19249"/>
                  </a:cubicBezTo>
                  <a:cubicBezTo>
                    <a:pt x="21887" y="17621"/>
                    <a:pt x="23379" y="15735"/>
                    <a:pt x="24288" y="13260"/>
                  </a:cubicBezTo>
                  <a:cubicBezTo>
                    <a:pt x="25767" y="9278"/>
                    <a:pt x="25360" y="4646"/>
                    <a:pt x="24817" y="251"/>
                  </a:cubicBezTo>
                  <a:lnTo>
                    <a:pt x="2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rot="1952990">
              <a:off x="7665871" y="3519996"/>
              <a:ext cx="2059475" cy="2280609"/>
            </a:xfrm>
            <a:custGeom>
              <a:avLst/>
              <a:gdLst/>
              <a:ahLst/>
              <a:cxnLst/>
              <a:rect l="l" t="t" r="r" b="b"/>
              <a:pathLst>
                <a:path w="23814" h="26371" extrusionOk="0">
                  <a:moveTo>
                    <a:pt x="23536" y="0"/>
                  </a:moveTo>
                  <a:cubicBezTo>
                    <a:pt x="19439" y="1669"/>
                    <a:pt x="15797" y="4388"/>
                    <a:pt x="12846" y="7685"/>
                  </a:cubicBezTo>
                  <a:cubicBezTo>
                    <a:pt x="9896" y="10988"/>
                    <a:pt x="7624" y="14860"/>
                    <a:pt x="5935" y="18950"/>
                  </a:cubicBezTo>
                  <a:cubicBezTo>
                    <a:pt x="5711" y="19486"/>
                    <a:pt x="5501" y="20035"/>
                    <a:pt x="5135" y="20483"/>
                  </a:cubicBezTo>
                  <a:cubicBezTo>
                    <a:pt x="4786" y="20910"/>
                    <a:pt x="4270" y="21238"/>
                    <a:pt x="3722" y="21238"/>
                  </a:cubicBezTo>
                  <a:cubicBezTo>
                    <a:pt x="3696" y="21238"/>
                    <a:pt x="3669" y="21237"/>
                    <a:pt x="3643" y="21236"/>
                  </a:cubicBezTo>
                  <a:cubicBezTo>
                    <a:pt x="2863" y="21182"/>
                    <a:pt x="2286" y="20483"/>
                    <a:pt x="1954" y="19771"/>
                  </a:cubicBezTo>
                  <a:cubicBezTo>
                    <a:pt x="1594" y="18984"/>
                    <a:pt x="1391" y="18129"/>
                    <a:pt x="1350" y="17261"/>
                  </a:cubicBezTo>
                  <a:cubicBezTo>
                    <a:pt x="909" y="18591"/>
                    <a:pt x="577" y="19954"/>
                    <a:pt x="353" y="21338"/>
                  </a:cubicBezTo>
                  <a:cubicBezTo>
                    <a:pt x="82" y="22999"/>
                    <a:pt x="1" y="24681"/>
                    <a:pt x="96" y="26363"/>
                  </a:cubicBezTo>
                  <a:lnTo>
                    <a:pt x="4423" y="26370"/>
                  </a:lnTo>
                  <a:cubicBezTo>
                    <a:pt x="5759" y="26370"/>
                    <a:pt x="7122" y="26370"/>
                    <a:pt x="8424" y="26085"/>
                  </a:cubicBezTo>
                  <a:cubicBezTo>
                    <a:pt x="8404" y="24749"/>
                    <a:pt x="8499" y="23413"/>
                    <a:pt x="8709" y="22090"/>
                  </a:cubicBezTo>
                  <a:cubicBezTo>
                    <a:pt x="9693" y="16047"/>
                    <a:pt x="12887" y="10187"/>
                    <a:pt x="17567" y="5758"/>
                  </a:cubicBezTo>
                  <a:cubicBezTo>
                    <a:pt x="18021" y="5324"/>
                    <a:pt x="18496" y="4904"/>
                    <a:pt x="18985" y="4497"/>
                  </a:cubicBezTo>
                  <a:cubicBezTo>
                    <a:pt x="19812" y="3805"/>
                    <a:pt x="20694" y="3140"/>
                    <a:pt x="21542" y="2489"/>
                  </a:cubicBezTo>
                  <a:cubicBezTo>
                    <a:pt x="22301" y="1913"/>
                    <a:pt x="23068" y="1329"/>
                    <a:pt x="23814" y="719"/>
                  </a:cubicBezTo>
                  <a:cubicBezTo>
                    <a:pt x="23732" y="475"/>
                    <a:pt x="23644" y="237"/>
                    <a:pt x="23536"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91"/>
        <p:cNvGrpSpPr/>
        <p:nvPr/>
      </p:nvGrpSpPr>
      <p:grpSpPr>
        <a:xfrm>
          <a:off x="0" y="0"/>
          <a:ext cx="0" cy="0"/>
          <a:chOff x="0" y="0"/>
          <a:chExt cx="0" cy="0"/>
        </a:xfrm>
      </p:grpSpPr>
      <p:sp>
        <p:nvSpPr>
          <p:cNvPr id="892" name="Google Shape;892;p41"/>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41"/>
          <p:cNvGrpSpPr/>
          <p:nvPr/>
        </p:nvGrpSpPr>
        <p:grpSpPr>
          <a:xfrm rot="672665">
            <a:off x="6688969" y="-345999"/>
            <a:ext cx="3818670" cy="7077440"/>
            <a:chOff x="-404500" y="-500275"/>
            <a:chExt cx="2584202" cy="4789503"/>
          </a:xfrm>
        </p:grpSpPr>
        <p:sp>
          <p:nvSpPr>
            <p:cNvPr id="894" name="Google Shape;894;p41"/>
            <p:cNvSpPr/>
            <p:nvPr/>
          </p:nvSpPr>
          <p:spPr>
            <a:xfrm>
              <a:off x="-268017" y="111940"/>
              <a:ext cx="1526564" cy="3562544"/>
            </a:xfrm>
            <a:custGeom>
              <a:avLst/>
              <a:gdLst/>
              <a:ahLst/>
              <a:cxnLst/>
              <a:rect l="l" t="t" r="r" b="b"/>
              <a:pathLst>
                <a:path w="25334" h="59122" extrusionOk="0">
                  <a:moveTo>
                    <a:pt x="20111" y="1"/>
                  </a:moveTo>
                  <a:cubicBezTo>
                    <a:pt x="20002" y="129"/>
                    <a:pt x="19894" y="252"/>
                    <a:pt x="19785" y="387"/>
                  </a:cubicBezTo>
                  <a:cubicBezTo>
                    <a:pt x="15899" y="5087"/>
                    <a:pt x="13098" y="9889"/>
                    <a:pt x="11456" y="14664"/>
                  </a:cubicBezTo>
                  <a:cubicBezTo>
                    <a:pt x="10798" y="16590"/>
                    <a:pt x="10771" y="17967"/>
                    <a:pt x="11382" y="18781"/>
                  </a:cubicBezTo>
                  <a:lnTo>
                    <a:pt x="13172" y="21155"/>
                  </a:lnTo>
                  <a:lnTo>
                    <a:pt x="14983" y="23556"/>
                  </a:lnTo>
                  <a:lnTo>
                    <a:pt x="16780" y="25930"/>
                  </a:lnTo>
                  <a:cubicBezTo>
                    <a:pt x="16855" y="26038"/>
                    <a:pt x="16943" y="26133"/>
                    <a:pt x="17045" y="26215"/>
                  </a:cubicBezTo>
                  <a:cubicBezTo>
                    <a:pt x="16597" y="26540"/>
                    <a:pt x="16143" y="26852"/>
                    <a:pt x="15695" y="27164"/>
                  </a:cubicBezTo>
                  <a:cubicBezTo>
                    <a:pt x="15458" y="27334"/>
                    <a:pt x="15221" y="27497"/>
                    <a:pt x="14990" y="27659"/>
                  </a:cubicBezTo>
                  <a:cubicBezTo>
                    <a:pt x="12216" y="29606"/>
                    <a:pt x="9666" y="31837"/>
                    <a:pt x="7366" y="34326"/>
                  </a:cubicBezTo>
                  <a:cubicBezTo>
                    <a:pt x="6946" y="34781"/>
                    <a:pt x="6498" y="35310"/>
                    <a:pt x="6451" y="35866"/>
                  </a:cubicBezTo>
                  <a:cubicBezTo>
                    <a:pt x="6431" y="36097"/>
                    <a:pt x="6498" y="36334"/>
                    <a:pt x="6641" y="36524"/>
                  </a:cubicBezTo>
                  <a:lnTo>
                    <a:pt x="8431" y="38898"/>
                  </a:lnTo>
                  <a:lnTo>
                    <a:pt x="10242" y="41299"/>
                  </a:lnTo>
                  <a:lnTo>
                    <a:pt x="12033" y="43673"/>
                  </a:lnTo>
                  <a:cubicBezTo>
                    <a:pt x="12141" y="43808"/>
                    <a:pt x="12277" y="43917"/>
                    <a:pt x="12426" y="43998"/>
                  </a:cubicBezTo>
                  <a:cubicBezTo>
                    <a:pt x="12311" y="44059"/>
                    <a:pt x="12202" y="44127"/>
                    <a:pt x="12094" y="44188"/>
                  </a:cubicBezTo>
                  <a:cubicBezTo>
                    <a:pt x="11972" y="44263"/>
                    <a:pt x="11843" y="44337"/>
                    <a:pt x="11714" y="44412"/>
                  </a:cubicBezTo>
                  <a:cubicBezTo>
                    <a:pt x="8594" y="46311"/>
                    <a:pt x="5820" y="48732"/>
                    <a:pt x="3521" y="51574"/>
                  </a:cubicBezTo>
                  <a:cubicBezTo>
                    <a:pt x="2137" y="53263"/>
                    <a:pt x="957" y="55101"/>
                    <a:pt x="1" y="57054"/>
                  </a:cubicBezTo>
                  <a:cubicBezTo>
                    <a:pt x="1111" y="58377"/>
                    <a:pt x="2740" y="59121"/>
                    <a:pt x="4432" y="59121"/>
                  </a:cubicBezTo>
                  <a:cubicBezTo>
                    <a:pt x="4787" y="59121"/>
                    <a:pt x="5145" y="59088"/>
                    <a:pt x="5501" y="59021"/>
                  </a:cubicBezTo>
                  <a:cubicBezTo>
                    <a:pt x="9306" y="53093"/>
                    <a:pt x="14956" y="48583"/>
                    <a:pt x="21576" y="46189"/>
                  </a:cubicBezTo>
                  <a:cubicBezTo>
                    <a:pt x="22430" y="45884"/>
                    <a:pt x="23326" y="45606"/>
                    <a:pt x="24051" y="45056"/>
                  </a:cubicBezTo>
                  <a:cubicBezTo>
                    <a:pt x="24784" y="44507"/>
                    <a:pt x="25333" y="43618"/>
                    <a:pt x="25197" y="42716"/>
                  </a:cubicBezTo>
                  <a:cubicBezTo>
                    <a:pt x="25028" y="41550"/>
                    <a:pt x="23793" y="40810"/>
                    <a:pt x="22620" y="40634"/>
                  </a:cubicBezTo>
                  <a:cubicBezTo>
                    <a:pt x="22272" y="40584"/>
                    <a:pt x="21921" y="40568"/>
                    <a:pt x="21568" y="40568"/>
                  </a:cubicBezTo>
                  <a:cubicBezTo>
                    <a:pt x="21004" y="40568"/>
                    <a:pt x="20436" y="40608"/>
                    <a:pt x="19870" y="40608"/>
                  </a:cubicBezTo>
                  <a:cubicBezTo>
                    <a:pt x="19604" y="40608"/>
                    <a:pt x="19338" y="40599"/>
                    <a:pt x="19073" y="40573"/>
                  </a:cubicBezTo>
                  <a:cubicBezTo>
                    <a:pt x="16794" y="40363"/>
                    <a:pt x="14549" y="38504"/>
                    <a:pt x="14617" y="36212"/>
                  </a:cubicBezTo>
                  <a:cubicBezTo>
                    <a:pt x="14678" y="33974"/>
                    <a:pt x="16713" y="32373"/>
                    <a:pt x="18496" y="31030"/>
                  </a:cubicBezTo>
                  <a:cubicBezTo>
                    <a:pt x="20287" y="29681"/>
                    <a:pt x="21576" y="27381"/>
                    <a:pt x="21270" y="25170"/>
                  </a:cubicBezTo>
                  <a:cubicBezTo>
                    <a:pt x="19982" y="24363"/>
                    <a:pt x="18680" y="23549"/>
                    <a:pt x="17635" y="22444"/>
                  </a:cubicBezTo>
                  <a:cubicBezTo>
                    <a:pt x="16591" y="21338"/>
                    <a:pt x="15824" y="19900"/>
                    <a:pt x="15844" y="18381"/>
                  </a:cubicBezTo>
                  <a:cubicBezTo>
                    <a:pt x="15858" y="17025"/>
                    <a:pt x="16489" y="15763"/>
                    <a:pt x="17140" y="14583"/>
                  </a:cubicBezTo>
                  <a:cubicBezTo>
                    <a:pt x="19358" y="10547"/>
                    <a:pt x="22016" y="6783"/>
                    <a:pt x="25082" y="3344"/>
                  </a:cubicBezTo>
                  <a:cubicBezTo>
                    <a:pt x="23617" y="1961"/>
                    <a:pt x="21942" y="835"/>
                    <a:pt x="20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404500" y="2252646"/>
              <a:ext cx="1737826" cy="1738670"/>
            </a:xfrm>
            <a:custGeom>
              <a:avLst/>
              <a:gdLst/>
              <a:ahLst/>
              <a:cxnLst/>
              <a:rect l="l" t="t" r="r" b="b"/>
              <a:pathLst>
                <a:path w="28840" h="28854" extrusionOk="0">
                  <a:moveTo>
                    <a:pt x="26771" y="1"/>
                  </a:moveTo>
                  <a:cubicBezTo>
                    <a:pt x="26838" y="103"/>
                    <a:pt x="26893" y="218"/>
                    <a:pt x="26933" y="333"/>
                  </a:cubicBezTo>
                  <a:cubicBezTo>
                    <a:pt x="27164" y="1073"/>
                    <a:pt x="26730" y="2117"/>
                    <a:pt x="25760" y="3134"/>
                  </a:cubicBezTo>
                  <a:cubicBezTo>
                    <a:pt x="23820" y="5183"/>
                    <a:pt x="21101" y="6309"/>
                    <a:pt x="18462" y="7401"/>
                  </a:cubicBezTo>
                  <a:cubicBezTo>
                    <a:pt x="17628" y="7747"/>
                    <a:pt x="16760" y="8106"/>
                    <a:pt x="15932" y="8486"/>
                  </a:cubicBezTo>
                  <a:cubicBezTo>
                    <a:pt x="12161" y="10236"/>
                    <a:pt x="8648" y="12854"/>
                    <a:pt x="5779" y="16055"/>
                  </a:cubicBezTo>
                  <a:cubicBezTo>
                    <a:pt x="2917" y="19250"/>
                    <a:pt x="882" y="22831"/>
                    <a:pt x="0" y="26398"/>
                  </a:cubicBezTo>
                  <a:lnTo>
                    <a:pt x="1676" y="28853"/>
                  </a:lnTo>
                  <a:cubicBezTo>
                    <a:pt x="2557" y="25293"/>
                    <a:pt x="4592" y="21712"/>
                    <a:pt x="7454" y="18510"/>
                  </a:cubicBezTo>
                  <a:cubicBezTo>
                    <a:pt x="10323" y="15309"/>
                    <a:pt x="13830" y="12691"/>
                    <a:pt x="17608" y="10948"/>
                  </a:cubicBezTo>
                  <a:cubicBezTo>
                    <a:pt x="18435" y="10561"/>
                    <a:pt x="19303" y="10202"/>
                    <a:pt x="20137" y="9856"/>
                  </a:cubicBezTo>
                  <a:cubicBezTo>
                    <a:pt x="22776" y="8771"/>
                    <a:pt x="25496" y="7638"/>
                    <a:pt x="27435" y="5590"/>
                  </a:cubicBezTo>
                  <a:cubicBezTo>
                    <a:pt x="28398" y="4572"/>
                    <a:pt x="28839" y="3528"/>
                    <a:pt x="28602" y="2795"/>
                  </a:cubicBezTo>
                  <a:cubicBezTo>
                    <a:pt x="28568" y="2673"/>
                    <a:pt x="28514" y="2565"/>
                    <a:pt x="28446" y="2463"/>
                  </a:cubicBezTo>
                  <a:lnTo>
                    <a:pt x="267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303991" y="2400638"/>
              <a:ext cx="1739092" cy="1740237"/>
            </a:xfrm>
            <a:custGeom>
              <a:avLst/>
              <a:gdLst/>
              <a:ahLst/>
              <a:cxnLst/>
              <a:rect l="l" t="t" r="r" b="b"/>
              <a:pathLst>
                <a:path w="28861" h="28880" extrusionOk="0">
                  <a:moveTo>
                    <a:pt x="26778" y="0"/>
                  </a:moveTo>
                  <a:cubicBezTo>
                    <a:pt x="26846" y="102"/>
                    <a:pt x="26900" y="217"/>
                    <a:pt x="26941" y="333"/>
                  </a:cubicBezTo>
                  <a:cubicBezTo>
                    <a:pt x="27171" y="1072"/>
                    <a:pt x="26737" y="2116"/>
                    <a:pt x="25774" y="3134"/>
                  </a:cubicBezTo>
                  <a:cubicBezTo>
                    <a:pt x="23828" y="5182"/>
                    <a:pt x="21108" y="6308"/>
                    <a:pt x="18476" y="7400"/>
                  </a:cubicBezTo>
                  <a:cubicBezTo>
                    <a:pt x="17642" y="7746"/>
                    <a:pt x="16767" y="8105"/>
                    <a:pt x="15946" y="8485"/>
                  </a:cubicBezTo>
                  <a:cubicBezTo>
                    <a:pt x="12169" y="10235"/>
                    <a:pt x="8649" y="12853"/>
                    <a:pt x="5786" y="16054"/>
                  </a:cubicBezTo>
                  <a:cubicBezTo>
                    <a:pt x="2917" y="19249"/>
                    <a:pt x="889" y="22830"/>
                    <a:pt x="1" y="26397"/>
                  </a:cubicBezTo>
                  <a:lnTo>
                    <a:pt x="1697" y="28880"/>
                  </a:lnTo>
                  <a:cubicBezTo>
                    <a:pt x="2585" y="25319"/>
                    <a:pt x="4620" y="21738"/>
                    <a:pt x="7482" y="18537"/>
                  </a:cubicBezTo>
                  <a:cubicBezTo>
                    <a:pt x="10351" y="15335"/>
                    <a:pt x="13857" y="12724"/>
                    <a:pt x="17635" y="10974"/>
                  </a:cubicBezTo>
                  <a:cubicBezTo>
                    <a:pt x="18463" y="10594"/>
                    <a:pt x="19324" y="10235"/>
                    <a:pt x="20165" y="9889"/>
                  </a:cubicBezTo>
                  <a:cubicBezTo>
                    <a:pt x="22797" y="8797"/>
                    <a:pt x="25523" y="7671"/>
                    <a:pt x="27463" y="5623"/>
                  </a:cubicBezTo>
                  <a:cubicBezTo>
                    <a:pt x="28426" y="4605"/>
                    <a:pt x="28860" y="3561"/>
                    <a:pt x="28630" y="2828"/>
                  </a:cubicBezTo>
                  <a:cubicBezTo>
                    <a:pt x="28596" y="2706"/>
                    <a:pt x="28541" y="2591"/>
                    <a:pt x="28467" y="2489"/>
                  </a:cubicBezTo>
                  <a:lnTo>
                    <a:pt x="28474" y="2489"/>
                  </a:lnTo>
                  <a:lnTo>
                    <a:pt x="267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a:off x="-201794" y="2551041"/>
              <a:ext cx="1737826" cy="1738188"/>
            </a:xfrm>
            <a:custGeom>
              <a:avLst/>
              <a:gdLst/>
              <a:ahLst/>
              <a:cxnLst/>
              <a:rect l="l" t="t" r="r" b="b"/>
              <a:pathLst>
                <a:path w="28840" h="28846" extrusionOk="0">
                  <a:moveTo>
                    <a:pt x="26771" y="0"/>
                  </a:moveTo>
                  <a:lnTo>
                    <a:pt x="26814" y="64"/>
                  </a:lnTo>
                  <a:lnTo>
                    <a:pt x="26814" y="64"/>
                  </a:lnTo>
                  <a:cubicBezTo>
                    <a:pt x="26800" y="42"/>
                    <a:pt x="26786" y="21"/>
                    <a:pt x="26771" y="0"/>
                  </a:cubicBezTo>
                  <a:close/>
                  <a:moveTo>
                    <a:pt x="26814" y="64"/>
                  </a:moveTo>
                  <a:lnTo>
                    <a:pt x="26814" y="64"/>
                  </a:lnTo>
                  <a:cubicBezTo>
                    <a:pt x="26867" y="147"/>
                    <a:pt x="26907" y="235"/>
                    <a:pt x="26934" y="332"/>
                  </a:cubicBezTo>
                  <a:cubicBezTo>
                    <a:pt x="27164" y="1072"/>
                    <a:pt x="26730" y="2109"/>
                    <a:pt x="25767" y="3127"/>
                  </a:cubicBezTo>
                  <a:cubicBezTo>
                    <a:pt x="23827" y="5175"/>
                    <a:pt x="21101" y="6301"/>
                    <a:pt x="18469" y="7393"/>
                  </a:cubicBezTo>
                  <a:cubicBezTo>
                    <a:pt x="17635" y="7739"/>
                    <a:pt x="16767" y="8098"/>
                    <a:pt x="15939" y="8485"/>
                  </a:cubicBezTo>
                  <a:cubicBezTo>
                    <a:pt x="12161" y="10228"/>
                    <a:pt x="8655" y="12846"/>
                    <a:pt x="5786" y="16047"/>
                  </a:cubicBezTo>
                  <a:cubicBezTo>
                    <a:pt x="2917" y="19249"/>
                    <a:pt x="882" y="22823"/>
                    <a:pt x="1" y="26391"/>
                  </a:cubicBezTo>
                  <a:lnTo>
                    <a:pt x="1676" y="28846"/>
                  </a:lnTo>
                  <a:cubicBezTo>
                    <a:pt x="2557" y="25285"/>
                    <a:pt x="4592" y="21711"/>
                    <a:pt x="7461" y="18503"/>
                  </a:cubicBezTo>
                  <a:cubicBezTo>
                    <a:pt x="10323" y="15301"/>
                    <a:pt x="13837" y="12690"/>
                    <a:pt x="17614" y="10940"/>
                  </a:cubicBezTo>
                  <a:cubicBezTo>
                    <a:pt x="18435" y="10560"/>
                    <a:pt x="19303" y="10201"/>
                    <a:pt x="20144" y="9855"/>
                  </a:cubicBezTo>
                  <a:cubicBezTo>
                    <a:pt x="22776" y="8763"/>
                    <a:pt x="25496" y="7637"/>
                    <a:pt x="27442" y="5589"/>
                  </a:cubicBezTo>
                  <a:cubicBezTo>
                    <a:pt x="28405" y="4572"/>
                    <a:pt x="28839" y="3520"/>
                    <a:pt x="28609" y="2788"/>
                  </a:cubicBezTo>
                  <a:cubicBezTo>
                    <a:pt x="28575" y="2672"/>
                    <a:pt x="28521" y="2557"/>
                    <a:pt x="28446" y="2455"/>
                  </a:cubicBezTo>
                  <a:lnTo>
                    <a:pt x="26814" y="64"/>
                  </a:lnTo>
                  <a:close/>
                </a:path>
              </a:pathLst>
            </a:custGeom>
            <a:solidFill>
              <a:srgbClr val="D9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138825" y="2344659"/>
              <a:ext cx="1674857" cy="1626229"/>
            </a:xfrm>
            <a:custGeom>
              <a:avLst/>
              <a:gdLst/>
              <a:ahLst/>
              <a:cxnLst/>
              <a:rect l="l" t="t" r="r" b="b"/>
              <a:pathLst>
                <a:path w="27795" h="26988" extrusionOk="0">
                  <a:moveTo>
                    <a:pt x="23399" y="0"/>
                  </a:moveTo>
                  <a:cubicBezTo>
                    <a:pt x="23074" y="0"/>
                    <a:pt x="22741" y="7"/>
                    <a:pt x="22416" y="20"/>
                  </a:cubicBezTo>
                  <a:cubicBezTo>
                    <a:pt x="22219" y="522"/>
                    <a:pt x="21860" y="1065"/>
                    <a:pt x="21351" y="1601"/>
                  </a:cubicBezTo>
                  <a:cubicBezTo>
                    <a:pt x="19411" y="3649"/>
                    <a:pt x="16692" y="4775"/>
                    <a:pt x="14053" y="5867"/>
                  </a:cubicBezTo>
                  <a:cubicBezTo>
                    <a:pt x="13531" y="6084"/>
                    <a:pt x="13002" y="6301"/>
                    <a:pt x="12473" y="6532"/>
                  </a:cubicBezTo>
                  <a:cubicBezTo>
                    <a:pt x="14548" y="5745"/>
                    <a:pt x="16719" y="5223"/>
                    <a:pt x="18930" y="5114"/>
                  </a:cubicBezTo>
                  <a:cubicBezTo>
                    <a:pt x="19117" y="5103"/>
                    <a:pt x="19306" y="5095"/>
                    <a:pt x="19495" y="5095"/>
                  </a:cubicBezTo>
                  <a:cubicBezTo>
                    <a:pt x="20003" y="5095"/>
                    <a:pt x="20508" y="5150"/>
                    <a:pt x="20978" y="5338"/>
                  </a:cubicBezTo>
                  <a:cubicBezTo>
                    <a:pt x="21622" y="5589"/>
                    <a:pt x="22192" y="6131"/>
                    <a:pt x="22301" y="6816"/>
                  </a:cubicBezTo>
                  <a:cubicBezTo>
                    <a:pt x="22402" y="7508"/>
                    <a:pt x="22009" y="8207"/>
                    <a:pt x="21466" y="8654"/>
                  </a:cubicBezTo>
                  <a:cubicBezTo>
                    <a:pt x="20917" y="9095"/>
                    <a:pt x="20232" y="9333"/>
                    <a:pt x="19561" y="9556"/>
                  </a:cubicBezTo>
                  <a:cubicBezTo>
                    <a:pt x="14982" y="11049"/>
                    <a:pt x="10140" y="12202"/>
                    <a:pt x="6328" y="15145"/>
                  </a:cubicBezTo>
                  <a:cubicBezTo>
                    <a:pt x="2896" y="17817"/>
                    <a:pt x="631" y="21717"/>
                    <a:pt x="0" y="26024"/>
                  </a:cubicBezTo>
                  <a:cubicBezTo>
                    <a:pt x="746" y="26553"/>
                    <a:pt x="1730" y="26852"/>
                    <a:pt x="2767" y="26987"/>
                  </a:cubicBezTo>
                  <a:cubicBezTo>
                    <a:pt x="3791" y="25170"/>
                    <a:pt x="5019" y="23474"/>
                    <a:pt x="6416" y="21921"/>
                  </a:cubicBezTo>
                  <a:cubicBezTo>
                    <a:pt x="9278" y="18720"/>
                    <a:pt x="12792" y="16102"/>
                    <a:pt x="16569" y="14358"/>
                  </a:cubicBezTo>
                  <a:cubicBezTo>
                    <a:pt x="17390" y="13972"/>
                    <a:pt x="18258" y="13619"/>
                    <a:pt x="19099" y="13266"/>
                  </a:cubicBezTo>
                  <a:cubicBezTo>
                    <a:pt x="21731" y="12181"/>
                    <a:pt x="24451" y="11055"/>
                    <a:pt x="26397" y="9007"/>
                  </a:cubicBezTo>
                  <a:cubicBezTo>
                    <a:pt x="27360" y="7990"/>
                    <a:pt x="27794" y="6945"/>
                    <a:pt x="27564" y="6213"/>
                  </a:cubicBezTo>
                  <a:cubicBezTo>
                    <a:pt x="27530" y="6097"/>
                    <a:pt x="27476" y="5982"/>
                    <a:pt x="27401" y="5880"/>
                  </a:cubicBezTo>
                  <a:lnTo>
                    <a:pt x="24810" y="2062"/>
                  </a:lnTo>
                  <a:lnTo>
                    <a:pt x="24037" y="929"/>
                  </a:lnTo>
                  <a:lnTo>
                    <a:pt x="23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458266" y="2331161"/>
              <a:ext cx="1054024" cy="549006"/>
            </a:xfrm>
            <a:custGeom>
              <a:avLst/>
              <a:gdLst/>
              <a:ahLst/>
              <a:cxnLst/>
              <a:rect l="l" t="t" r="r" b="b"/>
              <a:pathLst>
                <a:path w="17492" h="9111" extrusionOk="0">
                  <a:moveTo>
                    <a:pt x="12588" y="0"/>
                  </a:moveTo>
                  <a:cubicBezTo>
                    <a:pt x="12432" y="570"/>
                    <a:pt x="12039" y="1201"/>
                    <a:pt x="11449" y="1825"/>
                  </a:cubicBezTo>
                  <a:cubicBezTo>
                    <a:pt x="9502" y="3873"/>
                    <a:pt x="6783" y="4999"/>
                    <a:pt x="4144" y="6091"/>
                  </a:cubicBezTo>
                  <a:cubicBezTo>
                    <a:pt x="3310" y="6437"/>
                    <a:pt x="2442" y="6796"/>
                    <a:pt x="1614" y="7176"/>
                  </a:cubicBezTo>
                  <a:cubicBezTo>
                    <a:pt x="1072" y="7434"/>
                    <a:pt x="536" y="7705"/>
                    <a:pt x="0" y="7990"/>
                  </a:cubicBezTo>
                  <a:lnTo>
                    <a:pt x="502" y="8614"/>
                  </a:lnTo>
                  <a:cubicBezTo>
                    <a:pt x="733" y="8906"/>
                    <a:pt x="1133" y="9075"/>
                    <a:pt x="1526" y="9102"/>
                  </a:cubicBezTo>
                  <a:cubicBezTo>
                    <a:pt x="1595" y="9108"/>
                    <a:pt x="1665" y="9110"/>
                    <a:pt x="1735" y="9110"/>
                  </a:cubicBezTo>
                  <a:cubicBezTo>
                    <a:pt x="1932" y="9110"/>
                    <a:pt x="2129" y="9090"/>
                    <a:pt x="2320" y="9055"/>
                  </a:cubicBezTo>
                  <a:cubicBezTo>
                    <a:pt x="2761" y="8973"/>
                    <a:pt x="3188" y="8858"/>
                    <a:pt x="3608" y="8716"/>
                  </a:cubicBezTo>
                  <a:cubicBezTo>
                    <a:pt x="6911" y="7664"/>
                    <a:pt x="10269" y="6701"/>
                    <a:pt x="13585" y="5833"/>
                  </a:cubicBezTo>
                  <a:cubicBezTo>
                    <a:pt x="13891" y="5752"/>
                    <a:pt x="14216" y="5677"/>
                    <a:pt x="14548" y="5623"/>
                  </a:cubicBezTo>
                  <a:cubicBezTo>
                    <a:pt x="14967" y="5549"/>
                    <a:pt x="15388" y="5502"/>
                    <a:pt x="15781" y="5502"/>
                  </a:cubicBezTo>
                  <a:cubicBezTo>
                    <a:pt x="16505" y="5502"/>
                    <a:pt x="17136" y="5661"/>
                    <a:pt x="17492" y="6104"/>
                  </a:cubicBezTo>
                  <a:lnTo>
                    <a:pt x="16997" y="5480"/>
                  </a:lnTo>
                  <a:cubicBezTo>
                    <a:pt x="16807" y="5250"/>
                    <a:pt x="16617" y="5012"/>
                    <a:pt x="16427" y="4775"/>
                  </a:cubicBezTo>
                  <a:lnTo>
                    <a:pt x="15634" y="3785"/>
                  </a:lnTo>
                  <a:lnTo>
                    <a:pt x="13748" y="1438"/>
                  </a:lnTo>
                  <a:lnTo>
                    <a:pt x="125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175839" y="2207332"/>
              <a:ext cx="1133745" cy="299902"/>
            </a:xfrm>
            <a:custGeom>
              <a:avLst/>
              <a:gdLst/>
              <a:ahLst/>
              <a:cxnLst/>
              <a:rect l="l" t="t" r="r" b="b"/>
              <a:pathLst>
                <a:path w="18815" h="4977" extrusionOk="0">
                  <a:moveTo>
                    <a:pt x="0" y="1913"/>
                  </a:moveTo>
                  <a:cubicBezTo>
                    <a:pt x="2" y="1915"/>
                    <a:pt x="4" y="1918"/>
                    <a:pt x="6" y="1920"/>
                  </a:cubicBezTo>
                  <a:lnTo>
                    <a:pt x="6" y="1920"/>
                  </a:lnTo>
                  <a:lnTo>
                    <a:pt x="0" y="1913"/>
                  </a:lnTo>
                  <a:close/>
                  <a:moveTo>
                    <a:pt x="15026" y="1"/>
                  </a:moveTo>
                  <a:cubicBezTo>
                    <a:pt x="14768" y="1"/>
                    <a:pt x="14503" y="15"/>
                    <a:pt x="14237" y="41"/>
                  </a:cubicBezTo>
                  <a:cubicBezTo>
                    <a:pt x="13911" y="75"/>
                    <a:pt x="13579" y="115"/>
                    <a:pt x="13260" y="176"/>
                  </a:cubicBezTo>
                  <a:cubicBezTo>
                    <a:pt x="9889" y="767"/>
                    <a:pt x="6471" y="1472"/>
                    <a:pt x="3086" y="2259"/>
                  </a:cubicBezTo>
                  <a:cubicBezTo>
                    <a:pt x="2659" y="2367"/>
                    <a:pt x="2225" y="2449"/>
                    <a:pt x="1784" y="2503"/>
                  </a:cubicBezTo>
                  <a:cubicBezTo>
                    <a:pt x="1674" y="2514"/>
                    <a:pt x="1562" y="2520"/>
                    <a:pt x="1450" y="2520"/>
                  </a:cubicBezTo>
                  <a:cubicBezTo>
                    <a:pt x="1294" y="2520"/>
                    <a:pt x="1138" y="2509"/>
                    <a:pt x="984" y="2489"/>
                  </a:cubicBezTo>
                  <a:cubicBezTo>
                    <a:pt x="594" y="2422"/>
                    <a:pt x="217" y="2228"/>
                    <a:pt x="6" y="1920"/>
                  </a:cubicBezTo>
                  <a:lnTo>
                    <a:pt x="6" y="1920"/>
                  </a:lnTo>
                  <a:lnTo>
                    <a:pt x="1676" y="4375"/>
                  </a:lnTo>
                  <a:cubicBezTo>
                    <a:pt x="1886" y="4680"/>
                    <a:pt x="2266" y="4883"/>
                    <a:pt x="2659" y="4945"/>
                  </a:cubicBezTo>
                  <a:cubicBezTo>
                    <a:pt x="2805" y="4967"/>
                    <a:pt x="2950" y="4977"/>
                    <a:pt x="3097" y="4977"/>
                  </a:cubicBezTo>
                  <a:cubicBezTo>
                    <a:pt x="3217" y="4977"/>
                    <a:pt x="3338" y="4970"/>
                    <a:pt x="3460" y="4958"/>
                  </a:cubicBezTo>
                  <a:cubicBezTo>
                    <a:pt x="3900" y="4904"/>
                    <a:pt x="4334" y="4822"/>
                    <a:pt x="4762" y="4714"/>
                  </a:cubicBezTo>
                  <a:cubicBezTo>
                    <a:pt x="8139" y="3934"/>
                    <a:pt x="11564" y="3229"/>
                    <a:pt x="14935" y="2632"/>
                  </a:cubicBezTo>
                  <a:cubicBezTo>
                    <a:pt x="15254" y="2577"/>
                    <a:pt x="15586" y="2530"/>
                    <a:pt x="15912" y="2496"/>
                  </a:cubicBezTo>
                  <a:cubicBezTo>
                    <a:pt x="16170" y="2473"/>
                    <a:pt x="16427" y="2459"/>
                    <a:pt x="16677" y="2459"/>
                  </a:cubicBezTo>
                  <a:cubicBezTo>
                    <a:pt x="17599" y="2459"/>
                    <a:pt x="18425" y="2644"/>
                    <a:pt x="18815" y="3215"/>
                  </a:cubicBezTo>
                  <a:lnTo>
                    <a:pt x="17140" y="753"/>
                  </a:lnTo>
                  <a:cubicBezTo>
                    <a:pt x="16754" y="187"/>
                    <a:pt x="15938" y="1"/>
                    <a:pt x="15026" y="1"/>
                  </a:cubicBezTo>
                  <a:close/>
                </a:path>
              </a:pathLst>
            </a:custGeom>
            <a:solidFill>
              <a:srgbClr val="437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276349" y="2355505"/>
              <a:ext cx="1135010" cy="301589"/>
            </a:xfrm>
            <a:custGeom>
              <a:avLst/>
              <a:gdLst/>
              <a:ahLst/>
              <a:cxnLst/>
              <a:rect l="l" t="t" r="r" b="b"/>
              <a:pathLst>
                <a:path w="18836" h="5005" extrusionOk="0">
                  <a:moveTo>
                    <a:pt x="15002" y="0"/>
                  </a:moveTo>
                  <a:cubicBezTo>
                    <a:pt x="14752" y="0"/>
                    <a:pt x="14495" y="14"/>
                    <a:pt x="14237" y="37"/>
                  </a:cubicBezTo>
                  <a:cubicBezTo>
                    <a:pt x="13912" y="71"/>
                    <a:pt x="13579" y="118"/>
                    <a:pt x="13267" y="173"/>
                  </a:cubicBezTo>
                  <a:cubicBezTo>
                    <a:pt x="9890" y="770"/>
                    <a:pt x="6471" y="1475"/>
                    <a:pt x="3094" y="2255"/>
                  </a:cubicBezTo>
                  <a:cubicBezTo>
                    <a:pt x="2660" y="2363"/>
                    <a:pt x="2226" y="2445"/>
                    <a:pt x="1785" y="2499"/>
                  </a:cubicBezTo>
                  <a:cubicBezTo>
                    <a:pt x="1666" y="2511"/>
                    <a:pt x="1546" y="2518"/>
                    <a:pt x="1425" y="2518"/>
                  </a:cubicBezTo>
                  <a:cubicBezTo>
                    <a:pt x="1278" y="2518"/>
                    <a:pt x="1130" y="2508"/>
                    <a:pt x="984" y="2486"/>
                  </a:cubicBezTo>
                  <a:cubicBezTo>
                    <a:pt x="591" y="2424"/>
                    <a:pt x="211" y="2221"/>
                    <a:pt x="1" y="1916"/>
                  </a:cubicBezTo>
                  <a:lnTo>
                    <a:pt x="1" y="1916"/>
                  </a:lnTo>
                  <a:lnTo>
                    <a:pt x="1697" y="4405"/>
                  </a:lnTo>
                  <a:lnTo>
                    <a:pt x="1703" y="4405"/>
                  </a:lnTo>
                  <a:cubicBezTo>
                    <a:pt x="1914" y="4710"/>
                    <a:pt x="2293" y="4914"/>
                    <a:pt x="2687" y="4975"/>
                  </a:cubicBezTo>
                  <a:cubicBezTo>
                    <a:pt x="2841" y="4994"/>
                    <a:pt x="2995" y="5005"/>
                    <a:pt x="3149" y="5005"/>
                  </a:cubicBezTo>
                  <a:cubicBezTo>
                    <a:pt x="3260" y="5005"/>
                    <a:pt x="3370" y="5000"/>
                    <a:pt x="3480" y="4988"/>
                  </a:cubicBezTo>
                  <a:cubicBezTo>
                    <a:pt x="3921" y="4934"/>
                    <a:pt x="4355" y="4853"/>
                    <a:pt x="4789" y="4744"/>
                  </a:cubicBezTo>
                  <a:cubicBezTo>
                    <a:pt x="8160" y="3957"/>
                    <a:pt x="11585" y="3259"/>
                    <a:pt x="14963" y="2662"/>
                  </a:cubicBezTo>
                  <a:cubicBezTo>
                    <a:pt x="15275" y="2608"/>
                    <a:pt x="15607" y="2560"/>
                    <a:pt x="15933" y="2526"/>
                  </a:cubicBezTo>
                  <a:cubicBezTo>
                    <a:pt x="16195" y="2501"/>
                    <a:pt x="16456" y="2487"/>
                    <a:pt x="16710" y="2487"/>
                  </a:cubicBezTo>
                  <a:cubicBezTo>
                    <a:pt x="17628" y="2487"/>
                    <a:pt x="18448" y="2675"/>
                    <a:pt x="18836" y="3238"/>
                  </a:cubicBezTo>
                  <a:lnTo>
                    <a:pt x="17140" y="756"/>
                  </a:lnTo>
                  <a:cubicBezTo>
                    <a:pt x="16751" y="185"/>
                    <a:pt x="15925" y="0"/>
                    <a:pt x="15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378967" y="2505305"/>
              <a:ext cx="1133745" cy="300082"/>
            </a:xfrm>
            <a:custGeom>
              <a:avLst/>
              <a:gdLst/>
              <a:ahLst/>
              <a:cxnLst/>
              <a:rect l="l" t="t" r="r" b="b"/>
              <a:pathLst>
                <a:path w="18815" h="4980" extrusionOk="0">
                  <a:moveTo>
                    <a:pt x="15014" y="1"/>
                  </a:moveTo>
                  <a:cubicBezTo>
                    <a:pt x="14760" y="1"/>
                    <a:pt x="14499" y="15"/>
                    <a:pt x="14237" y="40"/>
                  </a:cubicBezTo>
                  <a:cubicBezTo>
                    <a:pt x="13904" y="74"/>
                    <a:pt x="13579" y="122"/>
                    <a:pt x="13260" y="176"/>
                  </a:cubicBezTo>
                  <a:cubicBezTo>
                    <a:pt x="9889" y="766"/>
                    <a:pt x="6464" y="1471"/>
                    <a:pt x="3086" y="2258"/>
                  </a:cubicBezTo>
                  <a:cubicBezTo>
                    <a:pt x="2659" y="2367"/>
                    <a:pt x="2218" y="2448"/>
                    <a:pt x="1777" y="2502"/>
                  </a:cubicBezTo>
                  <a:cubicBezTo>
                    <a:pt x="1667" y="2514"/>
                    <a:pt x="1557" y="2519"/>
                    <a:pt x="1446" y="2519"/>
                  </a:cubicBezTo>
                  <a:cubicBezTo>
                    <a:pt x="1292" y="2519"/>
                    <a:pt x="1138" y="2508"/>
                    <a:pt x="984" y="2489"/>
                  </a:cubicBezTo>
                  <a:cubicBezTo>
                    <a:pt x="590" y="2421"/>
                    <a:pt x="211" y="2224"/>
                    <a:pt x="0" y="1919"/>
                  </a:cubicBezTo>
                  <a:lnTo>
                    <a:pt x="0" y="1919"/>
                  </a:lnTo>
                  <a:lnTo>
                    <a:pt x="1676" y="4374"/>
                  </a:lnTo>
                  <a:cubicBezTo>
                    <a:pt x="1879" y="4679"/>
                    <a:pt x="2259" y="4883"/>
                    <a:pt x="2659" y="4944"/>
                  </a:cubicBezTo>
                  <a:cubicBezTo>
                    <a:pt x="2809" y="4967"/>
                    <a:pt x="2959" y="4979"/>
                    <a:pt x="3110" y="4979"/>
                  </a:cubicBezTo>
                  <a:cubicBezTo>
                    <a:pt x="3224" y="4979"/>
                    <a:pt x="3338" y="4972"/>
                    <a:pt x="3453" y="4957"/>
                  </a:cubicBezTo>
                  <a:cubicBezTo>
                    <a:pt x="3893" y="4910"/>
                    <a:pt x="4328" y="4822"/>
                    <a:pt x="4762" y="4713"/>
                  </a:cubicBezTo>
                  <a:cubicBezTo>
                    <a:pt x="8139" y="3933"/>
                    <a:pt x="11558" y="3228"/>
                    <a:pt x="14935" y="2638"/>
                  </a:cubicBezTo>
                  <a:cubicBezTo>
                    <a:pt x="15254" y="2577"/>
                    <a:pt x="15580" y="2529"/>
                    <a:pt x="15912" y="2502"/>
                  </a:cubicBezTo>
                  <a:cubicBezTo>
                    <a:pt x="16176" y="2477"/>
                    <a:pt x="16441" y="2462"/>
                    <a:pt x="16698" y="2462"/>
                  </a:cubicBezTo>
                  <a:cubicBezTo>
                    <a:pt x="17609" y="2462"/>
                    <a:pt x="18429" y="2648"/>
                    <a:pt x="18815" y="3214"/>
                  </a:cubicBezTo>
                  <a:lnTo>
                    <a:pt x="17140" y="752"/>
                  </a:lnTo>
                  <a:cubicBezTo>
                    <a:pt x="16752" y="189"/>
                    <a:pt x="15932" y="1"/>
                    <a:pt x="15014" y="1"/>
                  </a:cubicBezTo>
                  <a:close/>
                </a:path>
              </a:pathLst>
            </a:custGeom>
            <a:solidFill>
              <a:srgbClr val="A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a:off x="280446" y="2211008"/>
              <a:ext cx="1231844" cy="594079"/>
            </a:xfrm>
            <a:custGeom>
              <a:avLst/>
              <a:gdLst/>
              <a:ahLst/>
              <a:cxnLst/>
              <a:rect l="l" t="t" r="r" b="b"/>
              <a:pathLst>
                <a:path w="20443" h="9859" extrusionOk="0">
                  <a:moveTo>
                    <a:pt x="20440" y="8094"/>
                  </a:moveTo>
                  <a:lnTo>
                    <a:pt x="20443" y="8098"/>
                  </a:lnTo>
                  <a:cubicBezTo>
                    <a:pt x="20442" y="8097"/>
                    <a:pt x="20441" y="8096"/>
                    <a:pt x="20440" y="8094"/>
                  </a:cubicBezTo>
                  <a:close/>
                  <a:moveTo>
                    <a:pt x="12291" y="0"/>
                  </a:moveTo>
                  <a:lnTo>
                    <a:pt x="12291" y="0"/>
                  </a:lnTo>
                  <a:cubicBezTo>
                    <a:pt x="12033" y="27"/>
                    <a:pt x="11775" y="68"/>
                    <a:pt x="11531" y="115"/>
                  </a:cubicBezTo>
                  <a:cubicBezTo>
                    <a:pt x="8187" y="706"/>
                    <a:pt x="4796" y="1397"/>
                    <a:pt x="1452" y="2171"/>
                  </a:cubicBezTo>
                  <a:cubicBezTo>
                    <a:pt x="876" y="2849"/>
                    <a:pt x="394" y="3602"/>
                    <a:pt x="1" y="4395"/>
                  </a:cubicBezTo>
                  <a:lnTo>
                    <a:pt x="1635" y="6796"/>
                  </a:lnTo>
                  <a:lnTo>
                    <a:pt x="3311" y="9258"/>
                  </a:lnTo>
                  <a:cubicBezTo>
                    <a:pt x="3521" y="9563"/>
                    <a:pt x="3901" y="9767"/>
                    <a:pt x="4294" y="9828"/>
                  </a:cubicBezTo>
                  <a:cubicBezTo>
                    <a:pt x="4448" y="9848"/>
                    <a:pt x="4602" y="9858"/>
                    <a:pt x="4756" y="9858"/>
                  </a:cubicBezTo>
                  <a:cubicBezTo>
                    <a:pt x="4867" y="9858"/>
                    <a:pt x="4977" y="9853"/>
                    <a:pt x="5088" y="9841"/>
                  </a:cubicBezTo>
                  <a:cubicBezTo>
                    <a:pt x="5528" y="9787"/>
                    <a:pt x="5969" y="9706"/>
                    <a:pt x="6397" y="9597"/>
                  </a:cubicBezTo>
                  <a:cubicBezTo>
                    <a:pt x="9774" y="8811"/>
                    <a:pt x="13199" y="8112"/>
                    <a:pt x="16570" y="7515"/>
                  </a:cubicBezTo>
                  <a:cubicBezTo>
                    <a:pt x="16889" y="7461"/>
                    <a:pt x="17221" y="7413"/>
                    <a:pt x="17547" y="7379"/>
                  </a:cubicBezTo>
                  <a:cubicBezTo>
                    <a:pt x="17803" y="7356"/>
                    <a:pt x="18059" y="7343"/>
                    <a:pt x="18309" y="7343"/>
                  </a:cubicBezTo>
                  <a:cubicBezTo>
                    <a:pt x="19228" y="7343"/>
                    <a:pt x="20055" y="7527"/>
                    <a:pt x="20440" y="8094"/>
                  </a:cubicBezTo>
                  <a:lnTo>
                    <a:pt x="20440" y="8094"/>
                  </a:lnTo>
                  <a:lnTo>
                    <a:pt x="19948" y="7366"/>
                  </a:lnTo>
                  <a:cubicBezTo>
                    <a:pt x="19310" y="6437"/>
                    <a:pt x="18612" y="5406"/>
                    <a:pt x="17913" y="4382"/>
                  </a:cubicBezTo>
                  <a:cubicBezTo>
                    <a:pt x="17695" y="4366"/>
                    <a:pt x="17476" y="4359"/>
                    <a:pt x="17257" y="4359"/>
                  </a:cubicBezTo>
                  <a:cubicBezTo>
                    <a:pt x="16613" y="4359"/>
                    <a:pt x="15969" y="4425"/>
                    <a:pt x="15336" y="4551"/>
                  </a:cubicBezTo>
                  <a:cubicBezTo>
                    <a:pt x="13674" y="4856"/>
                    <a:pt x="12080" y="5446"/>
                    <a:pt x="10419" y="5731"/>
                  </a:cubicBezTo>
                  <a:cubicBezTo>
                    <a:pt x="10159" y="5776"/>
                    <a:pt x="9884" y="5810"/>
                    <a:pt x="9615" y="5810"/>
                  </a:cubicBezTo>
                  <a:cubicBezTo>
                    <a:pt x="9187" y="5810"/>
                    <a:pt x="8772" y="5724"/>
                    <a:pt x="8452" y="5453"/>
                  </a:cubicBezTo>
                  <a:cubicBezTo>
                    <a:pt x="7977" y="5053"/>
                    <a:pt x="7848" y="4348"/>
                    <a:pt x="8004" y="3744"/>
                  </a:cubicBezTo>
                  <a:cubicBezTo>
                    <a:pt x="8160" y="3140"/>
                    <a:pt x="8560" y="2632"/>
                    <a:pt x="8994" y="2184"/>
                  </a:cubicBezTo>
                  <a:cubicBezTo>
                    <a:pt x="9923" y="1228"/>
                    <a:pt x="11049" y="482"/>
                    <a:pt x="12291"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a:off x="260441" y="2207392"/>
              <a:ext cx="943753" cy="561540"/>
            </a:xfrm>
            <a:custGeom>
              <a:avLst/>
              <a:gdLst/>
              <a:ahLst/>
              <a:cxnLst/>
              <a:rect l="l" t="t" r="r" b="b"/>
              <a:pathLst>
                <a:path w="15662" h="9319" extrusionOk="0">
                  <a:moveTo>
                    <a:pt x="13614" y="1"/>
                  </a:moveTo>
                  <a:cubicBezTo>
                    <a:pt x="13359" y="1"/>
                    <a:pt x="13096" y="15"/>
                    <a:pt x="12833" y="40"/>
                  </a:cubicBezTo>
                  <a:cubicBezTo>
                    <a:pt x="12507" y="74"/>
                    <a:pt x="12175" y="114"/>
                    <a:pt x="11856" y="175"/>
                  </a:cubicBezTo>
                  <a:cubicBezTo>
                    <a:pt x="8485" y="766"/>
                    <a:pt x="5067" y="1471"/>
                    <a:pt x="1682" y="2258"/>
                  </a:cubicBezTo>
                  <a:cubicBezTo>
                    <a:pt x="1255" y="2366"/>
                    <a:pt x="814" y="2448"/>
                    <a:pt x="380" y="2502"/>
                  </a:cubicBezTo>
                  <a:cubicBezTo>
                    <a:pt x="251" y="2509"/>
                    <a:pt x="123" y="2515"/>
                    <a:pt x="0" y="2515"/>
                  </a:cubicBezTo>
                  <a:lnTo>
                    <a:pt x="3636" y="9318"/>
                  </a:lnTo>
                  <a:cubicBezTo>
                    <a:pt x="3527" y="9115"/>
                    <a:pt x="3493" y="8871"/>
                    <a:pt x="3554" y="8640"/>
                  </a:cubicBezTo>
                  <a:cubicBezTo>
                    <a:pt x="3683" y="8104"/>
                    <a:pt x="4212" y="7650"/>
                    <a:pt x="4701" y="7263"/>
                  </a:cubicBezTo>
                  <a:cubicBezTo>
                    <a:pt x="7353" y="5161"/>
                    <a:pt x="10222" y="3350"/>
                    <a:pt x="13253" y="1851"/>
                  </a:cubicBezTo>
                  <a:cubicBezTo>
                    <a:pt x="13511" y="1729"/>
                    <a:pt x="13769" y="1600"/>
                    <a:pt x="14033" y="1478"/>
                  </a:cubicBezTo>
                  <a:cubicBezTo>
                    <a:pt x="14576" y="1213"/>
                    <a:pt x="15125" y="949"/>
                    <a:pt x="15661" y="664"/>
                  </a:cubicBezTo>
                  <a:cubicBezTo>
                    <a:pt x="15253" y="167"/>
                    <a:pt x="14477" y="1"/>
                    <a:pt x="13614" y="1"/>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164390" y="1347037"/>
              <a:ext cx="1018111" cy="1123923"/>
            </a:xfrm>
            <a:custGeom>
              <a:avLst/>
              <a:gdLst/>
              <a:ahLst/>
              <a:cxnLst/>
              <a:rect l="l" t="t" r="r" b="b"/>
              <a:pathLst>
                <a:path w="16896" h="18652" extrusionOk="0">
                  <a:moveTo>
                    <a:pt x="14603" y="0"/>
                  </a:moveTo>
                  <a:cubicBezTo>
                    <a:pt x="15220" y="909"/>
                    <a:pt x="15105" y="2571"/>
                    <a:pt x="13749" y="4165"/>
                  </a:cubicBezTo>
                  <a:cubicBezTo>
                    <a:pt x="12657" y="5446"/>
                    <a:pt x="11151" y="6382"/>
                    <a:pt x="9693" y="7291"/>
                  </a:cubicBezTo>
                  <a:cubicBezTo>
                    <a:pt x="9448" y="7440"/>
                    <a:pt x="9204" y="7596"/>
                    <a:pt x="8960" y="7746"/>
                  </a:cubicBezTo>
                  <a:cubicBezTo>
                    <a:pt x="6098" y="9557"/>
                    <a:pt x="3439" y="11666"/>
                    <a:pt x="1025" y="14033"/>
                  </a:cubicBezTo>
                  <a:cubicBezTo>
                    <a:pt x="584" y="14467"/>
                    <a:pt x="109" y="14976"/>
                    <a:pt x="34" y="15525"/>
                  </a:cubicBezTo>
                  <a:cubicBezTo>
                    <a:pt x="1" y="15762"/>
                    <a:pt x="62" y="16000"/>
                    <a:pt x="190" y="16190"/>
                  </a:cubicBezTo>
                  <a:lnTo>
                    <a:pt x="1859" y="18642"/>
                  </a:lnTo>
                  <a:lnTo>
                    <a:pt x="1859" y="18642"/>
                  </a:lnTo>
                  <a:cubicBezTo>
                    <a:pt x="1728" y="18447"/>
                    <a:pt x="1676" y="18214"/>
                    <a:pt x="1710" y="17987"/>
                  </a:cubicBezTo>
                  <a:cubicBezTo>
                    <a:pt x="1784" y="17438"/>
                    <a:pt x="2259" y="16929"/>
                    <a:pt x="2700" y="16495"/>
                  </a:cubicBezTo>
                  <a:cubicBezTo>
                    <a:pt x="5115" y="14121"/>
                    <a:pt x="7773" y="12012"/>
                    <a:pt x="10635" y="10208"/>
                  </a:cubicBezTo>
                  <a:cubicBezTo>
                    <a:pt x="10880" y="10052"/>
                    <a:pt x="11124" y="9902"/>
                    <a:pt x="11368" y="9746"/>
                  </a:cubicBezTo>
                  <a:cubicBezTo>
                    <a:pt x="12826" y="8838"/>
                    <a:pt x="14332" y="7902"/>
                    <a:pt x="15424" y="6620"/>
                  </a:cubicBezTo>
                  <a:cubicBezTo>
                    <a:pt x="16773" y="5026"/>
                    <a:pt x="16896" y="3371"/>
                    <a:pt x="16278" y="2462"/>
                  </a:cubicBezTo>
                  <a:lnTo>
                    <a:pt x="14603" y="0"/>
                  </a:lnTo>
                  <a:close/>
                  <a:moveTo>
                    <a:pt x="1859" y="18642"/>
                  </a:moveTo>
                  <a:lnTo>
                    <a:pt x="1859" y="18642"/>
                  </a:lnTo>
                  <a:cubicBezTo>
                    <a:pt x="1861" y="18645"/>
                    <a:pt x="1863" y="18649"/>
                    <a:pt x="1866" y="18652"/>
                  </a:cubicBezTo>
                  <a:lnTo>
                    <a:pt x="1859" y="186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265322" y="1495391"/>
              <a:ext cx="1019376" cy="1125550"/>
            </a:xfrm>
            <a:custGeom>
              <a:avLst/>
              <a:gdLst/>
              <a:ahLst/>
              <a:cxnLst/>
              <a:rect l="l" t="t" r="r" b="b"/>
              <a:pathLst>
                <a:path w="16917" h="18679" extrusionOk="0">
                  <a:moveTo>
                    <a:pt x="14597" y="0"/>
                  </a:moveTo>
                  <a:lnTo>
                    <a:pt x="14604" y="11"/>
                  </a:lnTo>
                  <a:lnTo>
                    <a:pt x="14604" y="11"/>
                  </a:lnTo>
                  <a:cubicBezTo>
                    <a:pt x="14601" y="7"/>
                    <a:pt x="14599" y="4"/>
                    <a:pt x="14597" y="0"/>
                  </a:cubicBezTo>
                  <a:close/>
                  <a:moveTo>
                    <a:pt x="14604" y="11"/>
                  </a:moveTo>
                  <a:cubicBezTo>
                    <a:pt x="15220" y="922"/>
                    <a:pt x="15093" y="2570"/>
                    <a:pt x="13742" y="4158"/>
                  </a:cubicBezTo>
                  <a:cubicBezTo>
                    <a:pt x="12657" y="5440"/>
                    <a:pt x="11151" y="6376"/>
                    <a:pt x="9686" y="7284"/>
                  </a:cubicBezTo>
                  <a:cubicBezTo>
                    <a:pt x="9442" y="7440"/>
                    <a:pt x="9198" y="7590"/>
                    <a:pt x="8954" y="7746"/>
                  </a:cubicBezTo>
                  <a:cubicBezTo>
                    <a:pt x="6098" y="9550"/>
                    <a:pt x="3440" y="11659"/>
                    <a:pt x="1025" y="14033"/>
                  </a:cubicBezTo>
                  <a:cubicBezTo>
                    <a:pt x="577" y="14467"/>
                    <a:pt x="103" y="14976"/>
                    <a:pt x="35" y="15525"/>
                  </a:cubicBezTo>
                  <a:cubicBezTo>
                    <a:pt x="1" y="15756"/>
                    <a:pt x="55" y="15993"/>
                    <a:pt x="191" y="16190"/>
                  </a:cubicBezTo>
                  <a:lnTo>
                    <a:pt x="1880" y="18670"/>
                  </a:lnTo>
                  <a:lnTo>
                    <a:pt x="1880" y="18670"/>
                  </a:lnTo>
                  <a:cubicBezTo>
                    <a:pt x="1749" y="18475"/>
                    <a:pt x="1697" y="18241"/>
                    <a:pt x="1730" y="18007"/>
                  </a:cubicBezTo>
                  <a:cubicBezTo>
                    <a:pt x="1798" y="17465"/>
                    <a:pt x="2273" y="16949"/>
                    <a:pt x="2721" y="16515"/>
                  </a:cubicBezTo>
                  <a:cubicBezTo>
                    <a:pt x="5135" y="14148"/>
                    <a:pt x="7794" y="12039"/>
                    <a:pt x="10649" y="10228"/>
                  </a:cubicBezTo>
                  <a:cubicBezTo>
                    <a:pt x="10893" y="10079"/>
                    <a:pt x="11138" y="9923"/>
                    <a:pt x="11382" y="9774"/>
                  </a:cubicBezTo>
                  <a:cubicBezTo>
                    <a:pt x="12847" y="8865"/>
                    <a:pt x="14352" y="7929"/>
                    <a:pt x="15438" y="6647"/>
                  </a:cubicBezTo>
                  <a:cubicBezTo>
                    <a:pt x="16794" y="5053"/>
                    <a:pt x="16916" y="3398"/>
                    <a:pt x="16292" y="2489"/>
                  </a:cubicBezTo>
                  <a:lnTo>
                    <a:pt x="14604" y="11"/>
                  </a:lnTo>
                  <a:close/>
                  <a:moveTo>
                    <a:pt x="1880" y="18670"/>
                  </a:moveTo>
                  <a:lnTo>
                    <a:pt x="1880" y="18670"/>
                  </a:lnTo>
                  <a:cubicBezTo>
                    <a:pt x="1882" y="18673"/>
                    <a:pt x="1884" y="18676"/>
                    <a:pt x="1886" y="18679"/>
                  </a:cubicBezTo>
                  <a:lnTo>
                    <a:pt x="1880" y="1867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367518" y="1645371"/>
              <a:ext cx="1018111" cy="1123561"/>
            </a:xfrm>
            <a:custGeom>
              <a:avLst/>
              <a:gdLst/>
              <a:ahLst/>
              <a:cxnLst/>
              <a:rect l="l" t="t" r="r" b="b"/>
              <a:pathLst>
                <a:path w="16896" h="18646" extrusionOk="0">
                  <a:moveTo>
                    <a:pt x="14596" y="0"/>
                  </a:moveTo>
                  <a:lnTo>
                    <a:pt x="14596" y="0"/>
                  </a:lnTo>
                  <a:cubicBezTo>
                    <a:pt x="15213" y="909"/>
                    <a:pt x="15098" y="2564"/>
                    <a:pt x="13742" y="4158"/>
                  </a:cubicBezTo>
                  <a:cubicBezTo>
                    <a:pt x="12656" y="5440"/>
                    <a:pt x="11144" y="6376"/>
                    <a:pt x="9686" y="7285"/>
                  </a:cubicBezTo>
                  <a:cubicBezTo>
                    <a:pt x="9442" y="7434"/>
                    <a:pt x="9197" y="7590"/>
                    <a:pt x="8953" y="7739"/>
                  </a:cubicBezTo>
                  <a:cubicBezTo>
                    <a:pt x="6098" y="9550"/>
                    <a:pt x="3439" y="11659"/>
                    <a:pt x="1025" y="14026"/>
                  </a:cubicBezTo>
                  <a:cubicBezTo>
                    <a:pt x="577" y="14467"/>
                    <a:pt x="102" y="14976"/>
                    <a:pt x="34" y="15525"/>
                  </a:cubicBezTo>
                  <a:cubicBezTo>
                    <a:pt x="0" y="15756"/>
                    <a:pt x="55" y="15993"/>
                    <a:pt x="190" y="16190"/>
                  </a:cubicBezTo>
                  <a:lnTo>
                    <a:pt x="1860" y="18637"/>
                  </a:lnTo>
                  <a:lnTo>
                    <a:pt x="1860" y="18637"/>
                  </a:lnTo>
                  <a:cubicBezTo>
                    <a:pt x="1729" y="18442"/>
                    <a:pt x="1676" y="18208"/>
                    <a:pt x="1703" y="17981"/>
                  </a:cubicBezTo>
                  <a:cubicBezTo>
                    <a:pt x="1777" y="17431"/>
                    <a:pt x="2252" y="16922"/>
                    <a:pt x="2700" y="16488"/>
                  </a:cubicBezTo>
                  <a:cubicBezTo>
                    <a:pt x="5114" y="14115"/>
                    <a:pt x="7773" y="12012"/>
                    <a:pt x="10628" y="10201"/>
                  </a:cubicBezTo>
                  <a:cubicBezTo>
                    <a:pt x="10873" y="10045"/>
                    <a:pt x="11117" y="9896"/>
                    <a:pt x="11361" y="9740"/>
                  </a:cubicBezTo>
                  <a:cubicBezTo>
                    <a:pt x="12819" y="8838"/>
                    <a:pt x="14332" y="7895"/>
                    <a:pt x="15417" y="6620"/>
                  </a:cubicBezTo>
                  <a:cubicBezTo>
                    <a:pt x="16767" y="5019"/>
                    <a:pt x="16895" y="3364"/>
                    <a:pt x="16271" y="2456"/>
                  </a:cubicBezTo>
                  <a:cubicBezTo>
                    <a:pt x="15715" y="1635"/>
                    <a:pt x="15152" y="814"/>
                    <a:pt x="14596" y="0"/>
                  </a:cubicBezTo>
                  <a:close/>
                  <a:moveTo>
                    <a:pt x="1860" y="18637"/>
                  </a:moveTo>
                  <a:lnTo>
                    <a:pt x="1860" y="18637"/>
                  </a:lnTo>
                  <a:cubicBezTo>
                    <a:pt x="1862" y="18640"/>
                    <a:pt x="1864" y="18643"/>
                    <a:pt x="1866" y="18645"/>
                  </a:cubicBezTo>
                  <a:lnTo>
                    <a:pt x="1860" y="18637"/>
                  </a:lnTo>
                  <a:close/>
                </a:path>
              </a:pathLst>
            </a:custGeom>
            <a:solidFill>
              <a:srgbClr val="D9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312322" y="1488039"/>
              <a:ext cx="1057760" cy="1280894"/>
            </a:xfrm>
            <a:custGeom>
              <a:avLst/>
              <a:gdLst/>
              <a:ahLst/>
              <a:cxnLst/>
              <a:rect l="l" t="t" r="r" b="b"/>
              <a:pathLst>
                <a:path w="17554" h="21257" extrusionOk="0">
                  <a:moveTo>
                    <a:pt x="13742" y="0"/>
                  </a:moveTo>
                  <a:cubicBezTo>
                    <a:pt x="13227" y="81"/>
                    <a:pt x="12718" y="190"/>
                    <a:pt x="12216" y="326"/>
                  </a:cubicBezTo>
                  <a:cubicBezTo>
                    <a:pt x="11985" y="875"/>
                    <a:pt x="11673" y="1377"/>
                    <a:pt x="11287" y="1825"/>
                  </a:cubicBezTo>
                  <a:cubicBezTo>
                    <a:pt x="10208" y="3106"/>
                    <a:pt x="8696" y="4042"/>
                    <a:pt x="7244" y="4951"/>
                  </a:cubicBezTo>
                  <a:cubicBezTo>
                    <a:pt x="6993" y="5100"/>
                    <a:pt x="6749" y="5256"/>
                    <a:pt x="6512" y="5406"/>
                  </a:cubicBezTo>
                  <a:cubicBezTo>
                    <a:pt x="5684" y="5928"/>
                    <a:pt x="4877" y="6477"/>
                    <a:pt x="4084" y="7047"/>
                  </a:cubicBezTo>
                  <a:cubicBezTo>
                    <a:pt x="4498" y="6871"/>
                    <a:pt x="4898" y="6498"/>
                    <a:pt x="5264" y="6294"/>
                  </a:cubicBezTo>
                  <a:cubicBezTo>
                    <a:pt x="7041" y="5297"/>
                    <a:pt x="9021" y="4741"/>
                    <a:pt x="11056" y="4653"/>
                  </a:cubicBezTo>
                  <a:cubicBezTo>
                    <a:pt x="11148" y="4648"/>
                    <a:pt x="11241" y="4646"/>
                    <a:pt x="11335" y="4646"/>
                  </a:cubicBezTo>
                  <a:cubicBezTo>
                    <a:pt x="11820" y="4646"/>
                    <a:pt x="12312" y="4721"/>
                    <a:pt x="12670" y="5039"/>
                  </a:cubicBezTo>
                  <a:cubicBezTo>
                    <a:pt x="13335" y="5636"/>
                    <a:pt x="13145" y="6742"/>
                    <a:pt x="12738" y="7542"/>
                  </a:cubicBezTo>
                  <a:cubicBezTo>
                    <a:pt x="11707" y="9584"/>
                    <a:pt x="9754" y="11001"/>
                    <a:pt x="7746" y="12100"/>
                  </a:cubicBezTo>
                  <a:cubicBezTo>
                    <a:pt x="5746" y="13199"/>
                    <a:pt x="3595" y="14080"/>
                    <a:pt x="1771" y="15450"/>
                  </a:cubicBezTo>
                  <a:cubicBezTo>
                    <a:pt x="1106" y="15946"/>
                    <a:pt x="489" y="16515"/>
                    <a:pt x="1" y="17180"/>
                  </a:cubicBezTo>
                  <a:lnTo>
                    <a:pt x="665" y="18157"/>
                  </a:lnTo>
                  <a:lnTo>
                    <a:pt x="1106" y="18801"/>
                  </a:lnTo>
                  <a:lnTo>
                    <a:pt x="2760" y="21225"/>
                  </a:lnTo>
                  <a:lnTo>
                    <a:pt x="2760" y="21225"/>
                  </a:lnTo>
                  <a:cubicBezTo>
                    <a:pt x="2640" y="21041"/>
                    <a:pt x="2594" y="20816"/>
                    <a:pt x="2626" y="20592"/>
                  </a:cubicBezTo>
                  <a:cubicBezTo>
                    <a:pt x="2693" y="20042"/>
                    <a:pt x="3175" y="19533"/>
                    <a:pt x="3616" y="19099"/>
                  </a:cubicBezTo>
                  <a:cubicBezTo>
                    <a:pt x="6030" y="16732"/>
                    <a:pt x="8689" y="14623"/>
                    <a:pt x="11551" y="12812"/>
                  </a:cubicBezTo>
                  <a:cubicBezTo>
                    <a:pt x="11789" y="12663"/>
                    <a:pt x="12033" y="12507"/>
                    <a:pt x="12284" y="12358"/>
                  </a:cubicBezTo>
                  <a:cubicBezTo>
                    <a:pt x="13742" y="11449"/>
                    <a:pt x="15248" y="10513"/>
                    <a:pt x="16333" y="9231"/>
                  </a:cubicBezTo>
                  <a:cubicBezTo>
                    <a:pt x="17052" y="8383"/>
                    <a:pt x="17425" y="7515"/>
                    <a:pt x="17520" y="6755"/>
                  </a:cubicBezTo>
                  <a:cubicBezTo>
                    <a:pt x="17533" y="6667"/>
                    <a:pt x="17540" y="6579"/>
                    <a:pt x="17547" y="6491"/>
                  </a:cubicBezTo>
                  <a:cubicBezTo>
                    <a:pt x="17554" y="6328"/>
                    <a:pt x="17547" y="6159"/>
                    <a:pt x="17527" y="5996"/>
                  </a:cubicBezTo>
                  <a:cubicBezTo>
                    <a:pt x="17486" y="5663"/>
                    <a:pt x="17371" y="5345"/>
                    <a:pt x="17187" y="5067"/>
                  </a:cubicBezTo>
                  <a:cubicBezTo>
                    <a:pt x="16631" y="4246"/>
                    <a:pt x="16068" y="3425"/>
                    <a:pt x="15512" y="2611"/>
                  </a:cubicBezTo>
                  <a:lnTo>
                    <a:pt x="14346" y="895"/>
                  </a:lnTo>
                  <a:lnTo>
                    <a:pt x="13742" y="0"/>
                  </a:lnTo>
                  <a:close/>
                  <a:moveTo>
                    <a:pt x="2760" y="21225"/>
                  </a:moveTo>
                  <a:cubicBezTo>
                    <a:pt x="2767" y="21236"/>
                    <a:pt x="2774" y="21246"/>
                    <a:pt x="2782" y="21256"/>
                  </a:cubicBezTo>
                  <a:lnTo>
                    <a:pt x="2760" y="21225"/>
                  </a:ln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513401" y="1268943"/>
              <a:ext cx="631499" cy="226508"/>
            </a:xfrm>
            <a:custGeom>
              <a:avLst/>
              <a:gdLst/>
              <a:ahLst/>
              <a:cxnLst/>
              <a:rect l="l" t="t" r="r" b="b"/>
              <a:pathLst>
                <a:path w="10480" h="3759" extrusionOk="0">
                  <a:moveTo>
                    <a:pt x="1" y="1"/>
                  </a:moveTo>
                  <a:cubicBezTo>
                    <a:pt x="8" y="11"/>
                    <a:pt x="14" y="21"/>
                    <a:pt x="21" y="31"/>
                  </a:cubicBezTo>
                  <a:lnTo>
                    <a:pt x="21" y="31"/>
                  </a:lnTo>
                  <a:lnTo>
                    <a:pt x="1" y="1"/>
                  </a:lnTo>
                  <a:close/>
                  <a:moveTo>
                    <a:pt x="21" y="31"/>
                  </a:moveTo>
                  <a:lnTo>
                    <a:pt x="1676" y="2463"/>
                  </a:lnTo>
                  <a:cubicBezTo>
                    <a:pt x="1771" y="2598"/>
                    <a:pt x="1879" y="2720"/>
                    <a:pt x="2008" y="2829"/>
                  </a:cubicBezTo>
                  <a:cubicBezTo>
                    <a:pt x="2504" y="3242"/>
                    <a:pt x="3164" y="3375"/>
                    <a:pt x="3897" y="3375"/>
                  </a:cubicBezTo>
                  <a:cubicBezTo>
                    <a:pt x="4138" y="3375"/>
                    <a:pt x="4387" y="3361"/>
                    <a:pt x="4640" y="3338"/>
                  </a:cubicBezTo>
                  <a:cubicBezTo>
                    <a:pt x="5115" y="3297"/>
                    <a:pt x="5617" y="3216"/>
                    <a:pt x="6105" y="3134"/>
                  </a:cubicBezTo>
                  <a:cubicBezTo>
                    <a:pt x="6600" y="3060"/>
                    <a:pt x="7095" y="2978"/>
                    <a:pt x="7577" y="2931"/>
                  </a:cubicBezTo>
                  <a:cubicBezTo>
                    <a:pt x="7824" y="2908"/>
                    <a:pt x="8068" y="2895"/>
                    <a:pt x="8304" y="2895"/>
                  </a:cubicBezTo>
                  <a:cubicBezTo>
                    <a:pt x="8993" y="2895"/>
                    <a:pt x="9620" y="3011"/>
                    <a:pt x="10100" y="3365"/>
                  </a:cubicBezTo>
                  <a:cubicBezTo>
                    <a:pt x="10234" y="3463"/>
                    <a:pt x="10353" y="3577"/>
                    <a:pt x="10449" y="3713"/>
                  </a:cubicBezTo>
                  <a:lnTo>
                    <a:pt x="10449" y="3713"/>
                  </a:lnTo>
                  <a:lnTo>
                    <a:pt x="8804" y="1296"/>
                  </a:lnTo>
                  <a:cubicBezTo>
                    <a:pt x="8703" y="1147"/>
                    <a:pt x="8574" y="1011"/>
                    <a:pt x="8431" y="903"/>
                  </a:cubicBezTo>
                  <a:cubicBezTo>
                    <a:pt x="7952" y="553"/>
                    <a:pt x="7337" y="435"/>
                    <a:pt x="6655" y="435"/>
                  </a:cubicBezTo>
                  <a:cubicBezTo>
                    <a:pt x="6411" y="435"/>
                    <a:pt x="6159" y="450"/>
                    <a:pt x="5901" y="475"/>
                  </a:cubicBezTo>
                  <a:cubicBezTo>
                    <a:pt x="5420" y="516"/>
                    <a:pt x="4925" y="598"/>
                    <a:pt x="4430" y="679"/>
                  </a:cubicBezTo>
                  <a:cubicBezTo>
                    <a:pt x="3941" y="754"/>
                    <a:pt x="3439" y="835"/>
                    <a:pt x="2965" y="882"/>
                  </a:cubicBezTo>
                  <a:cubicBezTo>
                    <a:pt x="2710" y="906"/>
                    <a:pt x="2460" y="920"/>
                    <a:pt x="2218" y="920"/>
                  </a:cubicBezTo>
                  <a:cubicBezTo>
                    <a:pt x="1482" y="920"/>
                    <a:pt x="823" y="787"/>
                    <a:pt x="333" y="374"/>
                  </a:cubicBezTo>
                  <a:cubicBezTo>
                    <a:pt x="213" y="273"/>
                    <a:pt x="111" y="160"/>
                    <a:pt x="21" y="31"/>
                  </a:cubicBezTo>
                  <a:close/>
                  <a:moveTo>
                    <a:pt x="10449" y="3713"/>
                  </a:moveTo>
                  <a:lnTo>
                    <a:pt x="10480" y="3758"/>
                  </a:lnTo>
                  <a:cubicBezTo>
                    <a:pt x="10470" y="3743"/>
                    <a:pt x="10459" y="3728"/>
                    <a:pt x="10449" y="3713"/>
                  </a:cubicBezTo>
                  <a:close/>
                </a:path>
              </a:pathLst>
            </a:custGeom>
            <a:solidFill>
              <a:srgbClr val="437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613971" y="1417297"/>
              <a:ext cx="633126" cy="228135"/>
            </a:xfrm>
            <a:custGeom>
              <a:avLst/>
              <a:gdLst/>
              <a:ahLst/>
              <a:cxnLst/>
              <a:rect l="l" t="t" r="r" b="b"/>
              <a:pathLst>
                <a:path w="10507" h="3786" extrusionOk="0">
                  <a:moveTo>
                    <a:pt x="0" y="1"/>
                  </a:moveTo>
                  <a:lnTo>
                    <a:pt x="1696" y="2490"/>
                  </a:lnTo>
                  <a:cubicBezTo>
                    <a:pt x="1791" y="2625"/>
                    <a:pt x="1906" y="2748"/>
                    <a:pt x="2035" y="2856"/>
                  </a:cubicBezTo>
                  <a:cubicBezTo>
                    <a:pt x="2525" y="3270"/>
                    <a:pt x="3184" y="3403"/>
                    <a:pt x="3917" y="3403"/>
                  </a:cubicBezTo>
                  <a:cubicBezTo>
                    <a:pt x="4158" y="3403"/>
                    <a:pt x="4406" y="3388"/>
                    <a:pt x="4660" y="3365"/>
                  </a:cubicBezTo>
                  <a:cubicBezTo>
                    <a:pt x="5141" y="3317"/>
                    <a:pt x="5636" y="3236"/>
                    <a:pt x="6132" y="3161"/>
                  </a:cubicBezTo>
                  <a:cubicBezTo>
                    <a:pt x="6620" y="3080"/>
                    <a:pt x="7122" y="3005"/>
                    <a:pt x="7597" y="2958"/>
                  </a:cubicBezTo>
                  <a:cubicBezTo>
                    <a:pt x="7854" y="2933"/>
                    <a:pt x="8107" y="2918"/>
                    <a:pt x="8352" y="2918"/>
                  </a:cubicBezTo>
                  <a:cubicBezTo>
                    <a:pt x="9034" y="2918"/>
                    <a:pt x="9652" y="3036"/>
                    <a:pt x="10126" y="3385"/>
                  </a:cubicBezTo>
                  <a:cubicBezTo>
                    <a:pt x="10259" y="3482"/>
                    <a:pt x="10376" y="3600"/>
                    <a:pt x="10471" y="3734"/>
                  </a:cubicBezTo>
                  <a:lnTo>
                    <a:pt x="10471" y="3734"/>
                  </a:lnTo>
                  <a:lnTo>
                    <a:pt x="8811" y="1296"/>
                  </a:lnTo>
                  <a:cubicBezTo>
                    <a:pt x="8709" y="1140"/>
                    <a:pt x="8580" y="1011"/>
                    <a:pt x="8431" y="903"/>
                  </a:cubicBezTo>
                  <a:cubicBezTo>
                    <a:pt x="7954" y="546"/>
                    <a:pt x="7333" y="432"/>
                    <a:pt x="6646" y="432"/>
                  </a:cubicBezTo>
                  <a:cubicBezTo>
                    <a:pt x="6405" y="432"/>
                    <a:pt x="6155" y="446"/>
                    <a:pt x="5901" y="469"/>
                  </a:cubicBezTo>
                  <a:cubicBezTo>
                    <a:pt x="5419" y="516"/>
                    <a:pt x="4924" y="598"/>
                    <a:pt x="4436" y="672"/>
                  </a:cubicBezTo>
                  <a:cubicBezTo>
                    <a:pt x="3941" y="754"/>
                    <a:pt x="3446" y="835"/>
                    <a:pt x="2964" y="876"/>
                  </a:cubicBezTo>
                  <a:cubicBezTo>
                    <a:pt x="2708" y="901"/>
                    <a:pt x="2457" y="916"/>
                    <a:pt x="2214" y="916"/>
                  </a:cubicBezTo>
                  <a:cubicBezTo>
                    <a:pt x="1484" y="916"/>
                    <a:pt x="828" y="779"/>
                    <a:pt x="339" y="367"/>
                  </a:cubicBezTo>
                  <a:cubicBezTo>
                    <a:pt x="210" y="258"/>
                    <a:pt x="95" y="136"/>
                    <a:pt x="0" y="1"/>
                  </a:cubicBezTo>
                  <a:close/>
                  <a:moveTo>
                    <a:pt x="10471" y="3734"/>
                  </a:moveTo>
                  <a:lnTo>
                    <a:pt x="10506" y="3785"/>
                  </a:lnTo>
                  <a:cubicBezTo>
                    <a:pt x="10495" y="3768"/>
                    <a:pt x="10483" y="3751"/>
                    <a:pt x="10471" y="37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716107" y="1567278"/>
              <a:ext cx="631920" cy="226086"/>
            </a:xfrm>
            <a:custGeom>
              <a:avLst/>
              <a:gdLst/>
              <a:ahLst/>
              <a:cxnLst/>
              <a:rect l="l" t="t" r="r" b="b"/>
              <a:pathLst>
                <a:path w="10487" h="3752" extrusionOk="0">
                  <a:moveTo>
                    <a:pt x="1" y="1"/>
                  </a:moveTo>
                  <a:lnTo>
                    <a:pt x="1676" y="2456"/>
                  </a:lnTo>
                  <a:cubicBezTo>
                    <a:pt x="1771" y="2592"/>
                    <a:pt x="1886" y="2721"/>
                    <a:pt x="2008" y="2829"/>
                  </a:cubicBezTo>
                  <a:cubicBezTo>
                    <a:pt x="2507" y="3240"/>
                    <a:pt x="3172" y="3375"/>
                    <a:pt x="3910" y="3375"/>
                  </a:cubicBezTo>
                  <a:cubicBezTo>
                    <a:pt x="4147" y="3375"/>
                    <a:pt x="4391" y="3361"/>
                    <a:pt x="4640" y="3338"/>
                  </a:cubicBezTo>
                  <a:cubicBezTo>
                    <a:pt x="5122" y="3290"/>
                    <a:pt x="5617" y="3209"/>
                    <a:pt x="6105" y="3134"/>
                  </a:cubicBezTo>
                  <a:cubicBezTo>
                    <a:pt x="6600" y="3053"/>
                    <a:pt x="7095" y="2972"/>
                    <a:pt x="7577" y="2931"/>
                  </a:cubicBezTo>
                  <a:cubicBezTo>
                    <a:pt x="7834" y="2906"/>
                    <a:pt x="8087" y="2891"/>
                    <a:pt x="8331" y="2891"/>
                  </a:cubicBezTo>
                  <a:cubicBezTo>
                    <a:pt x="9012" y="2891"/>
                    <a:pt x="9627" y="3009"/>
                    <a:pt x="10107" y="3358"/>
                  </a:cubicBezTo>
                  <a:cubicBezTo>
                    <a:pt x="10256" y="3467"/>
                    <a:pt x="10385" y="3602"/>
                    <a:pt x="10486" y="3752"/>
                  </a:cubicBezTo>
                  <a:cubicBezTo>
                    <a:pt x="9930" y="2931"/>
                    <a:pt x="9367" y="2117"/>
                    <a:pt x="8811" y="1296"/>
                  </a:cubicBezTo>
                  <a:cubicBezTo>
                    <a:pt x="8709" y="1140"/>
                    <a:pt x="8581" y="1005"/>
                    <a:pt x="8431" y="896"/>
                  </a:cubicBezTo>
                  <a:cubicBezTo>
                    <a:pt x="7957" y="547"/>
                    <a:pt x="7339" y="429"/>
                    <a:pt x="6657" y="429"/>
                  </a:cubicBezTo>
                  <a:cubicBezTo>
                    <a:pt x="6412" y="429"/>
                    <a:pt x="6159" y="444"/>
                    <a:pt x="5902" y="469"/>
                  </a:cubicBezTo>
                  <a:cubicBezTo>
                    <a:pt x="5420" y="516"/>
                    <a:pt x="4925" y="591"/>
                    <a:pt x="4437" y="672"/>
                  </a:cubicBezTo>
                  <a:cubicBezTo>
                    <a:pt x="3941" y="747"/>
                    <a:pt x="3446" y="828"/>
                    <a:pt x="2965" y="876"/>
                  </a:cubicBezTo>
                  <a:cubicBezTo>
                    <a:pt x="2711" y="899"/>
                    <a:pt x="2463" y="914"/>
                    <a:pt x="2222" y="914"/>
                  </a:cubicBezTo>
                  <a:cubicBezTo>
                    <a:pt x="1489" y="914"/>
                    <a:pt x="830" y="781"/>
                    <a:pt x="340" y="367"/>
                  </a:cubicBezTo>
                  <a:cubicBezTo>
                    <a:pt x="211" y="259"/>
                    <a:pt x="96" y="136"/>
                    <a:pt x="1" y="1"/>
                  </a:cubicBezTo>
                  <a:close/>
                </a:path>
              </a:pathLst>
            </a:custGeom>
            <a:solidFill>
              <a:srgbClr val="A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560402" y="1295155"/>
              <a:ext cx="787204" cy="498209"/>
            </a:xfrm>
            <a:custGeom>
              <a:avLst/>
              <a:gdLst/>
              <a:ahLst/>
              <a:cxnLst/>
              <a:rect l="l" t="t" r="r" b="b"/>
              <a:pathLst>
                <a:path w="13064" h="8268" extrusionOk="0">
                  <a:moveTo>
                    <a:pt x="5875" y="0"/>
                  </a:moveTo>
                  <a:cubicBezTo>
                    <a:pt x="5631" y="0"/>
                    <a:pt x="5379" y="15"/>
                    <a:pt x="5121" y="40"/>
                  </a:cubicBezTo>
                  <a:cubicBezTo>
                    <a:pt x="4640" y="81"/>
                    <a:pt x="4145" y="163"/>
                    <a:pt x="3650" y="244"/>
                  </a:cubicBezTo>
                  <a:cubicBezTo>
                    <a:pt x="3161" y="319"/>
                    <a:pt x="2666" y="400"/>
                    <a:pt x="2185" y="447"/>
                  </a:cubicBezTo>
                  <a:cubicBezTo>
                    <a:pt x="1931" y="472"/>
                    <a:pt x="1682" y="486"/>
                    <a:pt x="1442" y="486"/>
                  </a:cubicBezTo>
                  <a:cubicBezTo>
                    <a:pt x="1008" y="486"/>
                    <a:pt x="600" y="438"/>
                    <a:pt x="238" y="312"/>
                  </a:cubicBezTo>
                  <a:cubicBezTo>
                    <a:pt x="150" y="447"/>
                    <a:pt x="75" y="583"/>
                    <a:pt x="1" y="719"/>
                  </a:cubicBezTo>
                  <a:lnTo>
                    <a:pt x="2327" y="4130"/>
                  </a:lnTo>
                  <a:lnTo>
                    <a:pt x="2585" y="4517"/>
                  </a:lnTo>
                  <a:lnTo>
                    <a:pt x="4260" y="6972"/>
                  </a:lnTo>
                  <a:cubicBezTo>
                    <a:pt x="4355" y="7108"/>
                    <a:pt x="4464" y="7237"/>
                    <a:pt x="4592" y="7345"/>
                  </a:cubicBezTo>
                  <a:cubicBezTo>
                    <a:pt x="5091" y="7756"/>
                    <a:pt x="5756" y="7891"/>
                    <a:pt x="6491" y="7891"/>
                  </a:cubicBezTo>
                  <a:cubicBezTo>
                    <a:pt x="6727" y="7891"/>
                    <a:pt x="6970" y="7877"/>
                    <a:pt x="7217" y="7854"/>
                  </a:cubicBezTo>
                  <a:cubicBezTo>
                    <a:pt x="7699" y="7806"/>
                    <a:pt x="8201" y="7725"/>
                    <a:pt x="8689" y="7650"/>
                  </a:cubicBezTo>
                  <a:cubicBezTo>
                    <a:pt x="9184" y="7569"/>
                    <a:pt x="9679" y="7488"/>
                    <a:pt x="10161" y="7447"/>
                  </a:cubicBezTo>
                  <a:cubicBezTo>
                    <a:pt x="10417" y="7422"/>
                    <a:pt x="10668" y="7407"/>
                    <a:pt x="10912" y="7407"/>
                  </a:cubicBezTo>
                  <a:cubicBezTo>
                    <a:pt x="11592" y="7407"/>
                    <a:pt x="12209" y="7525"/>
                    <a:pt x="12684" y="7874"/>
                  </a:cubicBezTo>
                  <a:cubicBezTo>
                    <a:pt x="12833" y="7983"/>
                    <a:pt x="12962" y="8118"/>
                    <a:pt x="13064" y="8268"/>
                  </a:cubicBezTo>
                  <a:lnTo>
                    <a:pt x="11856" y="6491"/>
                  </a:lnTo>
                  <a:lnTo>
                    <a:pt x="9177" y="6599"/>
                  </a:lnTo>
                  <a:cubicBezTo>
                    <a:pt x="9046" y="6604"/>
                    <a:pt x="8912" y="6609"/>
                    <a:pt x="8777" y="6609"/>
                  </a:cubicBezTo>
                  <a:cubicBezTo>
                    <a:pt x="8394" y="6609"/>
                    <a:pt x="8008" y="6570"/>
                    <a:pt x="7672" y="6389"/>
                  </a:cubicBezTo>
                  <a:cubicBezTo>
                    <a:pt x="7021" y="6036"/>
                    <a:pt x="6722" y="5202"/>
                    <a:pt x="6878" y="4469"/>
                  </a:cubicBezTo>
                  <a:cubicBezTo>
                    <a:pt x="7027" y="3737"/>
                    <a:pt x="7543" y="3133"/>
                    <a:pt x="8160" y="2720"/>
                  </a:cubicBezTo>
                  <a:cubicBezTo>
                    <a:pt x="8418" y="2543"/>
                    <a:pt x="8696" y="2387"/>
                    <a:pt x="8987" y="2265"/>
                  </a:cubicBezTo>
                  <a:cubicBezTo>
                    <a:pt x="8954" y="2224"/>
                    <a:pt x="8926" y="2177"/>
                    <a:pt x="8899" y="2143"/>
                  </a:cubicBezTo>
                  <a:lnTo>
                    <a:pt x="8031" y="861"/>
                  </a:lnTo>
                  <a:cubicBezTo>
                    <a:pt x="8004" y="827"/>
                    <a:pt x="7977" y="787"/>
                    <a:pt x="7943" y="753"/>
                  </a:cubicBezTo>
                  <a:cubicBezTo>
                    <a:pt x="7862" y="644"/>
                    <a:pt x="7760" y="549"/>
                    <a:pt x="7651" y="468"/>
                  </a:cubicBezTo>
                  <a:cubicBezTo>
                    <a:pt x="7172" y="118"/>
                    <a:pt x="6557" y="0"/>
                    <a:pt x="5875"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658079" y="1295216"/>
              <a:ext cx="348288" cy="420115"/>
            </a:xfrm>
            <a:custGeom>
              <a:avLst/>
              <a:gdLst/>
              <a:ahLst/>
              <a:cxnLst/>
              <a:rect l="l" t="t" r="r" b="b"/>
              <a:pathLst>
                <a:path w="5780" h="6972" extrusionOk="0">
                  <a:moveTo>
                    <a:pt x="4246" y="1"/>
                  </a:moveTo>
                  <a:cubicBezTo>
                    <a:pt x="4004" y="1"/>
                    <a:pt x="3755" y="15"/>
                    <a:pt x="3500" y="39"/>
                  </a:cubicBezTo>
                  <a:cubicBezTo>
                    <a:pt x="3026" y="80"/>
                    <a:pt x="2524" y="162"/>
                    <a:pt x="2035" y="243"/>
                  </a:cubicBezTo>
                  <a:cubicBezTo>
                    <a:pt x="1540" y="318"/>
                    <a:pt x="1045" y="399"/>
                    <a:pt x="564" y="446"/>
                  </a:cubicBezTo>
                  <a:cubicBezTo>
                    <a:pt x="374" y="460"/>
                    <a:pt x="184" y="474"/>
                    <a:pt x="1" y="480"/>
                  </a:cubicBezTo>
                  <a:lnTo>
                    <a:pt x="387" y="1430"/>
                  </a:lnTo>
                  <a:lnTo>
                    <a:pt x="1520" y="4217"/>
                  </a:lnTo>
                  <a:lnTo>
                    <a:pt x="2639" y="6971"/>
                  </a:lnTo>
                  <a:cubicBezTo>
                    <a:pt x="2259" y="6035"/>
                    <a:pt x="2639" y="4706"/>
                    <a:pt x="3779" y="3010"/>
                  </a:cubicBezTo>
                  <a:cubicBezTo>
                    <a:pt x="4389" y="2101"/>
                    <a:pt x="5060" y="1199"/>
                    <a:pt x="5779" y="311"/>
                  </a:cubicBezTo>
                  <a:cubicBezTo>
                    <a:pt x="5341" y="82"/>
                    <a:pt x="4816" y="1"/>
                    <a:pt x="4246" y="1"/>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479115" y="-500275"/>
              <a:ext cx="1497881" cy="1917635"/>
            </a:xfrm>
            <a:custGeom>
              <a:avLst/>
              <a:gdLst/>
              <a:ahLst/>
              <a:cxnLst/>
              <a:rect l="l" t="t" r="r" b="b"/>
              <a:pathLst>
                <a:path w="24858" h="31824" extrusionOk="0">
                  <a:moveTo>
                    <a:pt x="23182" y="1"/>
                  </a:moveTo>
                  <a:cubicBezTo>
                    <a:pt x="18055" y="3500"/>
                    <a:pt x="13572" y="7339"/>
                    <a:pt x="9862" y="11402"/>
                  </a:cubicBezTo>
                  <a:cubicBezTo>
                    <a:pt x="5752" y="15905"/>
                    <a:pt x="2720" y="20565"/>
                    <a:pt x="848" y="25252"/>
                  </a:cubicBezTo>
                  <a:cubicBezTo>
                    <a:pt x="95" y="27151"/>
                    <a:pt x="0" y="28527"/>
                    <a:pt x="570" y="29362"/>
                  </a:cubicBezTo>
                  <a:lnTo>
                    <a:pt x="2245" y="31824"/>
                  </a:lnTo>
                  <a:cubicBezTo>
                    <a:pt x="1675" y="30983"/>
                    <a:pt x="1770" y="29606"/>
                    <a:pt x="2523" y="27714"/>
                  </a:cubicBezTo>
                  <a:cubicBezTo>
                    <a:pt x="4388" y="23027"/>
                    <a:pt x="7427" y="18367"/>
                    <a:pt x="11537" y="13857"/>
                  </a:cubicBezTo>
                  <a:cubicBezTo>
                    <a:pt x="15240" y="9794"/>
                    <a:pt x="19723" y="5962"/>
                    <a:pt x="24851" y="2463"/>
                  </a:cubicBezTo>
                  <a:lnTo>
                    <a:pt x="24858" y="2463"/>
                  </a:lnTo>
                  <a:lnTo>
                    <a:pt x="23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579624" y="-351921"/>
              <a:ext cx="1499146" cy="1919262"/>
            </a:xfrm>
            <a:custGeom>
              <a:avLst/>
              <a:gdLst/>
              <a:ahLst/>
              <a:cxnLst/>
              <a:rect l="l" t="t" r="r" b="b"/>
              <a:pathLst>
                <a:path w="24879" h="31851" extrusionOk="0">
                  <a:moveTo>
                    <a:pt x="24878" y="2483"/>
                  </a:moveTo>
                  <a:cubicBezTo>
                    <a:pt x="24877" y="2484"/>
                    <a:pt x="24876" y="2484"/>
                    <a:pt x="24875" y="2485"/>
                  </a:cubicBezTo>
                  <a:lnTo>
                    <a:pt x="24875" y="2485"/>
                  </a:lnTo>
                  <a:lnTo>
                    <a:pt x="24878" y="2490"/>
                  </a:lnTo>
                  <a:lnTo>
                    <a:pt x="24878" y="2483"/>
                  </a:lnTo>
                  <a:close/>
                  <a:moveTo>
                    <a:pt x="23183" y="1"/>
                  </a:moveTo>
                  <a:cubicBezTo>
                    <a:pt x="18055" y="3500"/>
                    <a:pt x="13572" y="7332"/>
                    <a:pt x="9869" y="11395"/>
                  </a:cubicBezTo>
                  <a:cubicBezTo>
                    <a:pt x="5759" y="15905"/>
                    <a:pt x="2720" y="20565"/>
                    <a:pt x="848" y="25252"/>
                  </a:cubicBezTo>
                  <a:cubicBezTo>
                    <a:pt x="95" y="27144"/>
                    <a:pt x="1" y="28521"/>
                    <a:pt x="570" y="29362"/>
                  </a:cubicBezTo>
                  <a:lnTo>
                    <a:pt x="2266" y="31851"/>
                  </a:lnTo>
                  <a:cubicBezTo>
                    <a:pt x="1696" y="31010"/>
                    <a:pt x="1791" y="29633"/>
                    <a:pt x="2544" y="27741"/>
                  </a:cubicBezTo>
                  <a:cubicBezTo>
                    <a:pt x="4416" y="23054"/>
                    <a:pt x="7448" y="18388"/>
                    <a:pt x="11558" y="13884"/>
                  </a:cubicBezTo>
                  <a:cubicBezTo>
                    <a:pt x="15267" y="9822"/>
                    <a:pt x="19749" y="5984"/>
                    <a:pt x="24875" y="2485"/>
                  </a:cubicBezTo>
                  <a:lnTo>
                    <a:pt x="24875" y="2485"/>
                  </a:lnTo>
                  <a:lnTo>
                    <a:pt x="23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681821" y="-202362"/>
              <a:ext cx="1497881" cy="1917695"/>
            </a:xfrm>
            <a:custGeom>
              <a:avLst/>
              <a:gdLst/>
              <a:ahLst/>
              <a:cxnLst/>
              <a:rect l="l" t="t" r="r" b="b"/>
              <a:pathLst>
                <a:path w="24858" h="31825" extrusionOk="0">
                  <a:moveTo>
                    <a:pt x="23182" y="1"/>
                  </a:moveTo>
                  <a:cubicBezTo>
                    <a:pt x="18055" y="3501"/>
                    <a:pt x="13572" y="7340"/>
                    <a:pt x="9862" y="11402"/>
                  </a:cubicBezTo>
                  <a:cubicBezTo>
                    <a:pt x="5752" y="15906"/>
                    <a:pt x="2720" y="20572"/>
                    <a:pt x="848" y="25259"/>
                  </a:cubicBezTo>
                  <a:cubicBezTo>
                    <a:pt x="95" y="27151"/>
                    <a:pt x="0" y="28528"/>
                    <a:pt x="570" y="29369"/>
                  </a:cubicBezTo>
                  <a:lnTo>
                    <a:pt x="2245" y="31824"/>
                  </a:lnTo>
                  <a:cubicBezTo>
                    <a:pt x="1675" y="30990"/>
                    <a:pt x="1770" y="29606"/>
                    <a:pt x="2523" y="27714"/>
                  </a:cubicBezTo>
                  <a:cubicBezTo>
                    <a:pt x="4395" y="23027"/>
                    <a:pt x="7427" y="18368"/>
                    <a:pt x="11537" y="13864"/>
                  </a:cubicBezTo>
                  <a:cubicBezTo>
                    <a:pt x="15247" y="9795"/>
                    <a:pt x="19723" y="5963"/>
                    <a:pt x="24858" y="2463"/>
                  </a:cubicBezTo>
                  <a:lnTo>
                    <a:pt x="24851" y="2463"/>
                  </a:lnTo>
                  <a:lnTo>
                    <a:pt x="231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661755" y="-82450"/>
              <a:ext cx="1202017" cy="1798144"/>
            </a:xfrm>
            <a:custGeom>
              <a:avLst/>
              <a:gdLst/>
              <a:ahLst/>
              <a:cxnLst/>
              <a:rect l="l" t="t" r="r" b="b"/>
              <a:pathLst>
                <a:path w="19948" h="29841" extrusionOk="0">
                  <a:moveTo>
                    <a:pt x="11976" y="0"/>
                  </a:moveTo>
                  <a:cubicBezTo>
                    <a:pt x="11748" y="0"/>
                    <a:pt x="11521" y="9"/>
                    <a:pt x="11293" y="25"/>
                  </a:cubicBezTo>
                  <a:cubicBezTo>
                    <a:pt x="9706" y="1470"/>
                    <a:pt x="8214" y="2949"/>
                    <a:pt x="6831" y="4468"/>
                  </a:cubicBezTo>
                  <a:cubicBezTo>
                    <a:pt x="4057" y="7506"/>
                    <a:pt x="1771" y="10619"/>
                    <a:pt x="1" y="13767"/>
                  </a:cubicBezTo>
                  <a:cubicBezTo>
                    <a:pt x="435" y="13258"/>
                    <a:pt x="896" y="12776"/>
                    <a:pt x="1384" y="12322"/>
                  </a:cubicBezTo>
                  <a:cubicBezTo>
                    <a:pt x="2965" y="10877"/>
                    <a:pt x="4972" y="9778"/>
                    <a:pt x="7116" y="9704"/>
                  </a:cubicBezTo>
                  <a:cubicBezTo>
                    <a:pt x="7184" y="9701"/>
                    <a:pt x="7254" y="9699"/>
                    <a:pt x="7324" y="9699"/>
                  </a:cubicBezTo>
                  <a:cubicBezTo>
                    <a:pt x="7848" y="9699"/>
                    <a:pt x="8394" y="9799"/>
                    <a:pt x="8770" y="10151"/>
                  </a:cubicBezTo>
                  <a:cubicBezTo>
                    <a:pt x="9279" y="10619"/>
                    <a:pt x="9354" y="11427"/>
                    <a:pt x="9130" y="12084"/>
                  </a:cubicBezTo>
                  <a:cubicBezTo>
                    <a:pt x="8899" y="12742"/>
                    <a:pt x="8438" y="13285"/>
                    <a:pt x="7990" y="13814"/>
                  </a:cubicBezTo>
                  <a:cubicBezTo>
                    <a:pt x="5495" y="16758"/>
                    <a:pt x="3114" y="19932"/>
                    <a:pt x="2056" y="23642"/>
                  </a:cubicBezTo>
                  <a:cubicBezTo>
                    <a:pt x="1615" y="25175"/>
                    <a:pt x="1452" y="26775"/>
                    <a:pt x="1581" y="28369"/>
                  </a:cubicBezTo>
                  <a:lnTo>
                    <a:pt x="2578" y="29841"/>
                  </a:lnTo>
                  <a:cubicBezTo>
                    <a:pt x="2008" y="29000"/>
                    <a:pt x="2103" y="27623"/>
                    <a:pt x="2856" y="25731"/>
                  </a:cubicBezTo>
                  <a:cubicBezTo>
                    <a:pt x="4728" y="21037"/>
                    <a:pt x="7760" y="16378"/>
                    <a:pt x="11870" y="11874"/>
                  </a:cubicBezTo>
                  <a:cubicBezTo>
                    <a:pt x="14366" y="9154"/>
                    <a:pt x="17065" y="6638"/>
                    <a:pt x="19948" y="4346"/>
                  </a:cubicBezTo>
                  <a:cubicBezTo>
                    <a:pt x="19426" y="3369"/>
                    <a:pt x="18605" y="2582"/>
                    <a:pt x="17703" y="1938"/>
                  </a:cubicBezTo>
                  <a:cubicBezTo>
                    <a:pt x="16448" y="1043"/>
                    <a:pt x="15017" y="378"/>
                    <a:pt x="13498" y="127"/>
                  </a:cubicBezTo>
                  <a:cubicBezTo>
                    <a:pt x="12995" y="43"/>
                    <a:pt x="12486" y="0"/>
                    <a:pt x="11976"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3"/>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3"/>
          <p:cNvGrpSpPr/>
          <p:nvPr/>
        </p:nvGrpSpPr>
        <p:grpSpPr>
          <a:xfrm flipH="1">
            <a:off x="-1500806" y="1425528"/>
            <a:ext cx="4292417" cy="5892664"/>
            <a:chOff x="6850308" y="1328953"/>
            <a:chExt cx="4292417" cy="5892664"/>
          </a:xfrm>
        </p:grpSpPr>
        <p:sp>
          <p:nvSpPr>
            <p:cNvPr id="61" name="Google Shape;61;p3"/>
            <p:cNvSpPr/>
            <p:nvPr/>
          </p:nvSpPr>
          <p:spPr>
            <a:xfrm rot="1123790">
              <a:off x="7854639" y="1674202"/>
              <a:ext cx="2505912" cy="5285021"/>
            </a:xfrm>
            <a:custGeom>
              <a:avLst/>
              <a:gdLst/>
              <a:ahLst/>
              <a:cxnLst/>
              <a:rect l="l" t="t" r="r" b="b"/>
              <a:pathLst>
                <a:path w="28976" h="61111" extrusionOk="0">
                  <a:moveTo>
                    <a:pt x="19059" y="0"/>
                  </a:moveTo>
                  <a:cubicBezTo>
                    <a:pt x="19880" y="4355"/>
                    <a:pt x="20585" y="8946"/>
                    <a:pt x="19371" y="13023"/>
                  </a:cubicBezTo>
                  <a:cubicBezTo>
                    <a:pt x="18618" y="15553"/>
                    <a:pt x="17255" y="17533"/>
                    <a:pt x="15648" y="19263"/>
                  </a:cubicBezTo>
                  <a:cubicBezTo>
                    <a:pt x="14474" y="20524"/>
                    <a:pt x="13172" y="21657"/>
                    <a:pt x="11897" y="22769"/>
                  </a:cubicBezTo>
                  <a:cubicBezTo>
                    <a:pt x="11090" y="23468"/>
                    <a:pt x="10256" y="24193"/>
                    <a:pt x="9476" y="24933"/>
                  </a:cubicBezTo>
                  <a:cubicBezTo>
                    <a:pt x="9015" y="25373"/>
                    <a:pt x="8567" y="25821"/>
                    <a:pt x="8140" y="26289"/>
                  </a:cubicBezTo>
                  <a:cubicBezTo>
                    <a:pt x="3751" y="31010"/>
                    <a:pt x="950" y="37066"/>
                    <a:pt x="353" y="43157"/>
                  </a:cubicBezTo>
                  <a:cubicBezTo>
                    <a:pt x="1" y="46840"/>
                    <a:pt x="557" y="50679"/>
                    <a:pt x="1920" y="53989"/>
                  </a:cubicBezTo>
                  <a:cubicBezTo>
                    <a:pt x="3338" y="57420"/>
                    <a:pt x="5508" y="59910"/>
                    <a:pt x="8065" y="60900"/>
                  </a:cubicBezTo>
                  <a:lnTo>
                    <a:pt x="13674" y="61042"/>
                  </a:lnTo>
                  <a:lnTo>
                    <a:pt x="16462" y="61110"/>
                  </a:lnTo>
                  <a:cubicBezTo>
                    <a:pt x="13905" y="60127"/>
                    <a:pt x="11727" y="57638"/>
                    <a:pt x="10317" y="54199"/>
                  </a:cubicBezTo>
                  <a:cubicBezTo>
                    <a:pt x="8953" y="50896"/>
                    <a:pt x="8397" y="47050"/>
                    <a:pt x="8750" y="43374"/>
                  </a:cubicBezTo>
                  <a:cubicBezTo>
                    <a:pt x="9333" y="37277"/>
                    <a:pt x="12141" y="31227"/>
                    <a:pt x="16529" y="26499"/>
                  </a:cubicBezTo>
                  <a:cubicBezTo>
                    <a:pt x="16964" y="26038"/>
                    <a:pt x="17404" y="25584"/>
                    <a:pt x="17866" y="25150"/>
                  </a:cubicBezTo>
                  <a:cubicBezTo>
                    <a:pt x="18646" y="24410"/>
                    <a:pt x="19480" y="23685"/>
                    <a:pt x="20287" y="22979"/>
                  </a:cubicBezTo>
                  <a:cubicBezTo>
                    <a:pt x="21569" y="21867"/>
                    <a:pt x="22864" y="20734"/>
                    <a:pt x="24038" y="19473"/>
                  </a:cubicBezTo>
                  <a:cubicBezTo>
                    <a:pt x="25652" y="17743"/>
                    <a:pt x="27015" y="15763"/>
                    <a:pt x="27761" y="13233"/>
                  </a:cubicBezTo>
                  <a:cubicBezTo>
                    <a:pt x="28975" y="9163"/>
                    <a:pt x="28270" y="4572"/>
                    <a:pt x="27449" y="217"/>
                  </a:cubicBezTo>
                  <a:lnTo>
                    <a:pt x="190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123790">
              <a:off x="7628708" y="1548623"/>
              <a:ext cx="2228390" cy="5215749"/>
            </a:xfrm>
            <a:custGeom>
              <a:avLst/>
              <a:gdLst/>
              <a:ahLst/>
              <a:cxnLst/>
              <a:rect l="l" t="t" r="r" b="b"/>
              <a:pathLst>
                <a:path w="25767" h="60310" extrusionOk="0">
                  <a:moveTo>
                    <a:pt x="22043" y="0"/>
                  </a:moveTo>
                  <a:lnTo>
                    <a:pt x="22043" y="0"/>
                  </a:lnTo>
                  <a:cubicBezTo>
                    <a:pt x="22579" y="4402"/>
                    <a:pt x="22986" y="9028"/>
                    <a:pt x="21514" y="13016"/>
                  </a:cubicBezTo>
                  <a:cubicBezTo>
                    <a:pt x="20599" y="15491"/>
                    <a:pt x="19106" y="17377"/>
                    <a:pt x="17391" y="18998"/>
                  </a:cubicBezTo>
                  <a:cubicBezTo>
                    <a:pt x="16143" y="20185"/>
                    <a:pt x="14773" y="21229"/>
                    <a:pt x="13423" y="22254"/>
                  </a:cubicBezTo>
                  <a:cubicBezTo>
                    <a:pt x="12575" y="22905"/>
                    <a:pt x="11693" y="23569"/>
                    <a:pt x="10866" y="24261"/>
                  </a:cubicBezTo>
                  <a:cubicBezTo>
                    <a:pt x="10378" y="24668"/>
                    <a:pt x="9910" y="25089"/>
                    <a:pt x="9448" y="25523"/>
                  </a:cubicBezTo>
                  <a:cubicBezTo>
                    <a:pt x="4768" y="29952"/>
                    <a:pt x="1574" y="35812"/>
                    <a:pt x="597" y="41855"/>
                  </a:cubicBezTo>
                  <a:cubicBezTo>
                    <a:pt x="0" y="45504"/>
                    <a:pt x="306" y="49377"/>
                    <a:pt x="1452" y="52761"/>
                  </a:cubicBezTo>
                  <a:cubicBezTo>
                    <a:pt x="2646" y="56281"/>
                    <a:pt x="4653" y="58906"/>
                    <a:pt x="7142" y="60052"/>
                  </a:cubicBezTo>
                  <a:lnTo>
                    <a:pt x="9923" y="60310"/>
                  </a:lnTo>
                  <a:cubicBezTo>
                    <a:pt x="7434" y="59164"/>
                    <a:pt x="5426" y="56539"/>
                    <a:pt x="4233" y="53019"/>
                  </a:cubicBezTo>
                  <a:cubicBezTo>
                    <a:pt x="3086" y="49634"/>
                    <a:pt x="2781" y="45755"/>
                    <a:pt x="3371" y="42113"/>
                  </a:cubicBezTo>
                  <a:cubicBezTo>
                    <a:pt x="4355" y="36069"/>
                    <a:pt x="7542" y="30209"/>
                    <a:pt x="12222" y="25774"/>
                  </a:cubicBezTo>
                  <a:cubicBezTo>
                    <a:pt x="12684" y="25340"/>
                    <a:pt x="13158" y="24919"/>
                    <a:pt x="13647" y="24512"/>
                  </a:cubicBezTo>
                  <a:cubicBezTo>
                    <a:pt x="14474" y="23827"/>
                    <a:pt x="15356" y="23156"/>
                    <a:pt x="16204" y="22505"/>
                  </a:cubicBezTo>
                  <a:cubicBezTo>
                    <a:pt x="17553" y="21480"/>
                    <a:pt x="18923" y="20436"/>
                    <a:pt x="20171" y="19249"/>
                  </a:cubicBezTo>
                  <a:cubicBezTo>
                    <a:pt x="21887" y="17628"/>
                    <a:pt x="23379" y="15742"/>
                    <a:pt x="24295" y="13267"/>
                  </a:cubicBezTo>
                  <a:cubicBezTo>
                    <a:pt x="25767" y="9279"/>
                    <a:pt x="25360" y="4653"/>
                    <a:pt x="24817" y="251"/>
                  </a:cubicBezTo>
                  <a:lnTo>
                    <a:pt x="2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123790">
              <a:off x="7849451" y="1646776"/>
              <a:ext cx="2230725" cy="5215749"/>
            </a:xfrm>
            <a:custGeom>
              <a:avLst/>
              <a:gdLst/>
              <a:ahLst/>
              <a:cxnLst/>
              <a:rect l="l" t="t" r="r" b="b"/>
              <a:pathLst>
                <a:path w="25794" h="60310" extrusionOk="0">
                  <a:moveTo>
                    <a:pt x="22036" y="0"/>
                  </a:moveTo>
                  <a:cubicBezTo>
                    <a:pt x="22579" y="4402"/>
                    <a:pt x="22986" y="9028"/>
                    <a:pt x="21514" y="13016"/>
                  </a:cubicBezTo>
                  <a:cubicBezTo>
                    <a:pt x="20598" y="15491"/>
                    <a:pt x="19106" y="17377"/>
                    <a:pt x="17390" y="18998"/>
                  </a:cubicBezTo>
                  <a:cubicBezTo>
                    <a:pt x="16142" y="20185"/>
                    <a:pt x="14772" y="21229"/>
                    <a:pt x="13423" y="22260"/>
                  </a:cubicBezTo>
                  <a:cubicBezTo>
                    <a:pt x="12568" y="22905"/>
                    <a:pt x="11693" y="23576"/>
                    <a:pt x="10866" y="24261"/>
                  </a:cubicBezTo>
                  <a:cubicBezTo>
                    <a:pt x="10377" y="24668"/>
                    <a:pt x="9903" y="25089"/>
                    <a:pt x="9441" y="25523"/>
                  </a:cubicBezTo>
                  <a:cubicBezTo>
                    <a:pt x="4761" y="29958"/>
                    <a:pt x="1574" y="35818"/>
                    <a:pt x="590" y="41862"/>
                  </a:cubicBezTo>
                  <a:cubicBezTo>
                    <a:pt x="0" y="45510"/>
                    <a:pt x="305" y="49383"/>
                    <a:pt x="1452" y="52768"/>
                  </a:cubicBezTo>
                  <a:cubicBezTo>
                    <a:pt x="2645" y="56281"/>
                    <a:pt x="4653" y="58906"/>
                    <a:pt x="7142" y="60059"/>
                  </a:cubicBezTo>
                  <a:lnTo>
                    <a:pt x="9950" y="60310"/>
                  </a:lnTo>
                  <a:cubicBezTo>
                    <a:pt x="7461" y="59164"/>
                    <a:pt x="5453" y="56539"/>
                    <a:pt x="4260" y="53019"/>
                  </a:cubicBezTo>
                  <a:cubicBezTo>
                    <a:pt x="3113" y="49634"/>
                    <a:pt x="2808" y="45761"/>
                    <a:pt x="3398" y="42112"/>
                  </a:cubicBezTo>
                  <a:cubicBezTo>
                    <a:pt x="4382" y="36069"/>
                    <a:pt x="7576" y="30209"/>
                    <a:pt x="12256" y="25780"/>
                  </a:cubicBezTo>
                  <a:cubicBezTo>
                    <a:pt x="12710" y="25346"/>
                    <a:pt x="13185" y="24926"/>
                    <a:pt x="13674" y="24519"/>
                  </a:cubicBezTo>
                  <a:cubicBezTo>
                    <a:pt x="14501" y="23827"/>
                    <a:pt x="15383" y="23156"/>
                    <a:pt x="16231" y="22511"/>
                  </a:cubicBezTo>
                  <a:cubicBezTo>
                    <a:pt x="17580" y="21480"/>
                    <a:pt x="18950" y="20443"/>
                    <a:pt x="20198" y="19256"/>
                  </a:cubicBezTo>
                  <a:cubicBezTo>
                    <a:pt x="21914" y="17628"/>
                    <a:pt x="23406" y="15742"/>
                    <a:pt x="24322" y="13267"/>
                  </a:cubicBezTo>
                  <a:cubicBezTo>
                    <a:pt x="25794" y="9279"/>
                    <a:pt x="25387" y="4653"/>
                    <a:pt x="24851" y="258"/>
                  </a:cubicBezTo>
                  <a:lnTo>
                    <a:pt x="22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123790">
              <a:off x="8072432" y="1745518"/>
              <a:ext cx="2228390" cy="5215144"/>
            </a:xfrm>
            <a:custGeom>
              <a:avLst/>
              <a:gdLst/>
              <a:ahLst/>
              <a:cxnLst/>
              <a:rect l="l" t="t" r="r" b="b"/>
              <a:pathLst>
                <a:path w="25767" h="60303" extrusionOk="0">
                  <a:moveTo>
                    <a:pt x="22043" y="0"/>
                  </a:moveTo>
                  <a:cubicBezTo>
                    <a:pt x="22586" y="4395"/>
                    <a:pt x="22986" y="9028"/>
                    <a:pt x="21514" y="13009"/>
                  </a:cubicBezTo>
                  <a:cubicBezTo>
                    <a:pt x="20598" y="15484"/>
                    <a:pt x="19106" y="17370"/>
                    <a:pt x="17397" y="18998"/>
                  </a:cubicBezTo>
                  <a:cubicBezTo>
                    <a:pt x="16142" y="20178"/>
                    <a:pt x="14772" y="21222"/>
                    <a:pt x="13423" y="22253"/>
                  </a:cubicBezTo>
                  <a:cubicBezTo>
                    <a:pt x="12575" y="22904"/>
                    <a:pt x="11693" y="23569"/>
                    <a:pt x="10866" y="24261"/>
                  </a:cubicBezTo>
                  <a:cubicBezTo>
                    <a:pt x="10384" y="24668"/>
                    <a:pt x="9909" y="25088"/>
                    <a:pt x="9448" y="25522"/>
                  </a:cubicBezTo>
                  <a:cubicBezTo>
                    <a:pt x="4768" y="29951"/>
                    <a:pt x="1574" y="35811"/>
                    <a:pt x="590" y="41854"/>
                  </a:cubicBezTo>
                  <a:cubicBezTo>
                    <a:pt x="0" y="45503"/>
                    <a:pt x="305" y="49376"/>
                    <a:pt x="1452" y="52761"/>
                  </a:cubicBezTo>
                  <a:cubicBezTo>
                    <a:pt x="2645" y="56274"/>
                    <a:pt x="4653" y="58899"/>
                    <a:pt x="7142" y="60052"/>
                  </a:cubicBezTo>
                  <a:lnTo>
                    <a:pt x="9923" y="60303"/>
                  </a:lnTo>
                  <a:cubicBezTo>
                    <a:pt x="7434" y="59156"/>
                    <a:pt x="5426" y="56532"/>
                    <a:pt x="4232" y="53012"/>
                  </a:cubicBezTo>
                  <a:cubicBezTo>
                    <a:pt x="3086" y="49627"/>
                    <a:pt x="2774" y="45754"/>
                    <a:pt x="3371" y="42105"/>
                  </a:cubicBezTo>
                  <a:cubicBezTo>
                    <a:pt x="4348" y="36069"/>
                    <a:pt x="7542" y="30202"/>
                    <a:pt x="12222" y="25773"/>
                  </a:cubicBezTo>
                  <a:cubicBezTo>
                    <a:pt x="12683" y="25332"/>
                    <a:pt x="13158" y="24912"/>
                    <a:pt x="13646" y="24505"/>
                  </a:cubicBezTo>
                  <a:cubicBezTo>
                    <a:pt x="14467" y="23820"/>
                    <a:pt x="15349" y="23149"/>
                    <a:pt x="16197" y="22504"/>
                  </a:cubicBezTo>
                  <a:cubicBezTo>
                    <a:pt x="17546" y="21473"/>
                    <a:pt x="18916" y="20436"/>
                    <a:pt x="20171" y="19249"/>
                  </a:cubicBezTo>
                  <a:cubicBezTo>
                    <a:pt x="21887" y="17621"/>
                    <a:pt x="23379" y="15735"/>
                    <a:pt x="24288" y="13260"/>
                  </a:cubicBezTo>
                  <a:cubicBezTo>
                    <a:pt x="25767" y="9278"/>
                    <a:pt x="25360" y="4646"/>
                    <a:pt x="24817" y="251"/>
                  </a:cubicBezTo>
                  <a:lnTo>
                    <a:pt x="2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123790">
              <a:off x="7554518" y="3286989"/>
              <a:ext cx="2059490" cy="2280625"/>
            </a:xfrm>
            <a:custGeom>
              <a:avLst/>
              <a:gdLst/>
              <a:ahLst/>
              <a:cxnLst/>
              <a:rect l="l" t="t" r="r" b="b"/>
              <a:pathLst>
                <a:path w="23814" h="26371" extrusionOk="0">
                  <a:moveTo>
                    <a:pt x="23536" y="0"/>
                  </a:moveTo>
                  <a:cubicBezTo>
                    <a:pt x="19439" y="1669"/>
                    <a:pt x="15797" y="4388"/>
                    <a:pt x="12846" y="7685"/>
                  </a:cubicBezTo>
                  <a:cubicBezTo>
                    <a:pt x="9896" y="10988"/>
                    <a:pt x="7624" y="14860"/>
                    <a:pt x="5935" y="18950"/>
                  </a:cubicBezTo>
                  <a:cubicBezTo>
                    <a:pt x="5711" y="19486"/>
                    <a:pt x="5501" y="20035"/>
                    <a:pt x="5135" y="20483"/>
                  </a:cubicBezTo>
                  <a:cubicBezTo>
                    <a:pt x="4786" y="20910"/>
                    <a:pt x="4270" y="21238"/>
                    <a:pt x="3722" y="21238"/>
                  </a:cubicBezTo>
                  <a:cubicBezTo>
                    <a:pt x="3696" y="21238"/>
                    <a:pt x="3669" y="21237"/>
                    <a:pt x="3643" y="21236"/>
                  </a:cubicBezTo>
                  <a:cubicBezTo>
                    <a:pt x="2863" y="21182"/>
                    <a:pt x="2286" y="20483"/>
                    <a:pt x="1954" y="19771"/>
                  </a:cubicBezTo>
                  <a:cubicBezTo>
                    <a:pt x="1594" y="18984"/>
                    <a:pt x="1391" y="18129"/>
                    <a:pt x="1350" y="17261"/>
                  </a:cubicBezTo>
                  <a:cubicBezTo>
                    <a:pt x="909" y="18591"/>
                    <a:pt x="577" y="19954"/>
                    <a:pt x="353" y="21338"/>
                  </a:cubicBezTo>
                  <a:cubicBezTo>
                    <a:pt x="82" y="22999"/>
                    <a:pt x="1" y="24681"/>
                    <a:pt x="96" y="26363"/>
                  </a:cubicBezTo>
                  <a:lnTo>
                    <a:pt x="4423" y="26370"/>
                  </a:lnTo>
                  <a:cubicBezTo>
                    <a:pt x="5759" y="26370"/>
                    <a:pt x="7122" y="26370"/>
                    <a:pt x="8424" y="26085"/>
                  </a:cubicBezTo>
                  <a:cubicBezTo>
                    <a:pt x="8404" y="24749"/>
                    <a:pt x="8499" y="23413"/>
                    <a:pt x="8709" y="22090"/>
                  </a:cubicBezTo>
                  <a:cubicBezTo>
                    <a:pt x="9693" y="16047"/>
                    <a:pt x="12887" y="10187"/>
                    <a:pt x="17567" y="5758"/>
                  </a:cubicBezTo>
                  <a:cubicBezTo>
                    <a:pt x="18021" y="5324"/>
                    <a:pt x="18496" y="4904"/>
                    <a:pt x="18985" y="4497"/>
                  </a:cubicBezTo>
                  <a:cubicBezTo>
                    <a:pt x="19812" y="3805"/>
                    <a:pt x="20694" y="3140"/>
                    <a:pt x="21542" y="2489"/>
                  </a:cubicBezTo>
                  <a:cubicBezTo>
                    <a:pt x="22301" y="1913"/>
                    <a:pt x="23068" y="1329"/>
                    <a:pt x="23814" y="719"/>
                  </a:cubicBezTo>
                  <a:cubicBezTo>
                    <a:pt x="23732" y="475"/>
                    <a:pt x="23644" y="237"/>
                    <a:pt x="23536"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rot="-1635923" flipH="1">
            <a:off x="6444873" y="-1497500"/>
            <a:ext cx="2855461" cy="5292250"/>
            <a:chOff x="-404500" y="-500275"/>
            <a:chExt cx="2584202" cy="4789503"/>
          </a:xfrm>
        </p:grpSpPr>
        <p:sp>
          <p:nvSpPr>
            <p:cNvPr id="67" name="Google Shape;67;p3"/>
            <p:cNvSpPr/>
            <p:nvPr/>
          </p:nvSpPr>
          <p:spPr>
            <a:xfrm>
              <a:off x="-268017" y="111940"/>
              <a:ext cx="1526564" cy="3562544"/>
            </a:xfrm>
            <a:custGeom>
              <a:avLst/>
              <a:gdLst/>
              <a:ahLst/>
              <a:cxnLst/>
              <a:rect l="l" t="t" r="r" b="b"/>
              <a:pathLst>
                <a:path w="25334" h="59122" extrusionOk="0">
                  <a:moveTo>
                    <a:pt x="20111" y="1"/>
                  </a:moveTo>
                  <a:cubicBezTo>
                    <a:pt x="20002" y="129"/>
                    <a:pt x="19894" y="252"/>
                    <a:pt x="19785" y="387"/>
                  </a:cubicBezTo>
                  <a:cubicBezTo>
                    <a:pt x="15899" y="5087"/>
                    <a:pt x="13098" y="9889"/>
                    <a:pt x="11456" y="14664"/>
                  </a:cubicBezTo>
                  <a:cubicBezTo>
                    <a:pt x="10798" y="16590"/>
                    <a:pt x="10771" y="17967"/>
                    <a:pt x="11382" y="18781"/>
                  </a:cubicBezTo>
                  <a:lnTo>
                    <a:pt x="13172" y="21155"/>
                  </a:lnTo>
                  <a:lnTo>
                    <a:pt x="14983" y="23556"/>
                  </a:lnTo>
                  <a:lnTo>
                    <a:pt x="16780" y="25930"/>
                  </a:lnTo>
                  <a:cubicBezTo>
                    <a:pt x="16855" y="26038"/>
                    <a:pt x="16943" y="26133"/>
                    <a:pt x="17045" y="26215"/>
                  </a:cubicBezTo>
                  <a:cubicBezTo>
                    <a:pt x="16597" y="26540"/>
                    <a:pt x="16143" y="26852"/>
                    <a:pt x="15695" y="27164"/>
                  </a:cubicBezTo>
                  <a:cubicBezTo>
                    <a:pt x="15458" y="27334"/>
                    <a:pt x="15221" y="27497"/>
                    <a:pt x="14990" y="27659"/>
                  </a:cubicBezTo>
                  <a:cubicBezTo>
                    <a:pt x="12216" y="29606"/>
                    <a:pt x="9666" y="31837"/>
                    <a:pt x="7366" y="34326"/>
                  </a:cubicBezTo>
                  <a:cubicBezTo>
                    <a:pt x="6946" y="34781"/>
                    <a:pt x="6498" y="35310"/>
                    <a:pt x="6451" y="35866"/>
                  </a:cubicBezTo>
                  <a:cubicBezTo>
                    <a:pt x="6431" y="36097"/>
                    <a:pt x="6498" y="36334"/>
                    <a:pt x="6641" y="36524"/>
                  </a:cubicBezTo>
                  <a:lnTo>
                    <a:pt x="8431" y="38898"/>
                  </a:lnTo>
                  <a:lnTo>
                    <a:pt x="10242" y="41299"/>
                  </a:lnTo>
                  <a:lnTo>
                    <a:pt x="12033" y="43673"/>
                  </a:lnTo>
                  <a:cubicBezTo>
                    <a:pt x="12141" y="43808"/>
                    <a:pt x="12277" y="43917"/>
                    <a:pt x="12426" y="43998"/>
                  </a:cubicBezTo>
                  <a:cubicBezTo>
                    <a:pt x="12311" y="44059"/>
                    <a:pt x="12202" y="44127"/>
                    <a:pt x="12094" y="44188"/>
                  </a:cubicBezTo>
                  <a:cubicBezTo>
                    <a:pt x="11972" y="44263"/>
                    <a:pt x="11843" y="44337"/>
                    <a:pt x="11714" y="44412"/>
                  </a:cubicBezTo>
                  <a:cubicBezTo>
                    <a:pt x="8594" y="46311"/>
                    <a:pt x="5820" y="48732"/>
                    <a:pt x="3521" y="51574"/>
                  </a:cubicBezTo>
                  <a:cubicBezTo>
                    <a:pt x="2137" y="53263"/>
                    <a:pt x="957" y="55101"/>
                    <a:pt x="1" y="57054"/>
                  </a:cubicBezTo>
                  <a:cubicBezTo>
                    <a:pt x="1111" y="58377"/>
                    <a:pt x="2740" y="59121"/>
                    <a:pt x="4432" y="59121"/>
                  </a:cubicBezTo>
                  <a:cubicBezTo>
                    <a:pt x="4787" y="59121"/>
                    <a:pt x="5145" y="59088"/>
                    <a:pt x="5501" y="59021"/>
                  </a:cubicBezTo>
                  <a:cubicBezTo>
                    <a:pt x="9306" y="53093"/>
                    <a:pt x="14956" y="48583"/>
                    <a:pt x="21576" y="46189"/>
                  </a:cubicBezTo>
                  <a:cubicBezTo>
                    <a:pt x="22430" y="45884"/>
                    <a:pt x="23326" y="45606"/>
                    <a:pt x="24051" y="45056"/>
                  </a:cubicBezTo>
                  <a:cubicBezTo>
                    <a:pt x="24784" y="44507"/>
                    <a:pt x="25333" y="43618"/>
                    <a:pt x="25197" y="42716"/>
                  </a:cubicBezTo>
                  <a:cubicBezTo>
                    <a:pt x="25028" y="41550"/>
                    <a:pt x="23793" y="40810"/>
                    <a:pt x="22620" y="40634"/>
                  </a:cubicBezTo>
                  <a:cubicBezTo>
                    <a:pt x="22272" y="40584"/>
                    <a:pt x="21921" y="40568"/>
                    <a:pt x="21568" y="40568"/>
                  </a:cubicBezTo>
                  <a:cubicBezTo>
                    <a:pt x="21004" y="40568"/>
                    <a:pt x="20436" y="40608"/>
                    <a:pt x="19870" y="40608"/>
                  </a:cubicBezTo>
                  <a:cubicBezTo>
                    <a:pt x="19604" y="40608"/>
                    <a:pt x="19338" y="40599"/>
                    <a:pt x="19073" y="40573"/>
                  </a:cubicBezTo>
                  <a:cubicBezTo>
                    <a:pt x="16794" y="40363"/>
                    <a:pt x="14549" y="38504"/>
                    <a:pt x="14617" y="36212"/>
                  </a:cubicBezTo>
                  <a:cubicBezTo>
                    <a:pt x="14678" y="33974"/>
                    <a:pt x="16713" y="32373"/>
                    <a:pt x="18496" y="31030"/>
                  </a:cubicBezTo>
                  <a:cubicBezTo>
                    <a:pt x="20287" y="29681"/>
                    <a:pt x="21576" y="27381"/>
                    <a:pt x="21270" y="25170"/>
                  </a:cubicBezTo>
                  <a:cubicBezTo>
                    <a:pt x="19982" y="24363"/>
                    <a:pt x="18680" y="23549"/>
                    <a:pt x="17635" y="22444"/>
                  </a:cubicBezTo>
                  <a:cubicBezTo>
                    <a:pt x="16591" y="21338"/>
                    <a:pt x="15824" y="19900"/>
                    <a:pt x="15844" y="18381"/>
                  </a:cubicBezTo>
                  <a:cubicBezTo>
                    <a:pt x="15858" y="17025"/>
                    <a:pt x="16489" y="15763"/>
                    <a:pt x="17140" y="14583"/>
                  </a:cubicBezTo>
                  <a:cubicBezTo>
                    <a:pt x="19358" y="10547"/>
                    <a:pt x="22016" y="6783"/>
                    <a:pt x="25082" y="3344"/>
                  </a:cubicBezTo>
                  <a:cubicBezTo>
                    <a:pt x="23617" y="1961"/>
                    <a:pt x="21942" y="835"/>
                    <a:pt x="20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04500" y="2252646"/>
              <a:ext cx="1737826" cy="1738670"/>
            </a:xfrm>
            <a:custGeom>
              <a:avLst/>
              <a:gdLst/>
              <a:ahLst/>
              <a:cxnLst/>
              <a:rect l="l" t="t" r="r" b="b"/>
              <a:pathLst>
                <a:path w="28840" h="28854" extrusionOk="0">
                  <a:moveTo>
                    <a:pt x="26771" y="1"/>
                  </a:moveTo>
                  <a:cubicBezTo>
                    <a:pt x="26838" y="103"/>
                    <a:pt x="26893" y="218"/>
                    <a:pt x="26933" y="333"/>
                  </a:cubicBezTo>
                  <a:cubicBezTo>
                    <a:pt x="27164" y="1073"/>
                    <a:pt x="26730" y="2117"/>
                    <a:pt x="25760" y="3134"/>
                  </a:cubicBezTo>
                  <a:cubicBezTo>
                    <a:pt x="23820" y="5183"/>
                    <a:pt x="21101" y="6309"/>
                    <a:pt x="18462" y="7401"/>
                  </a:cubicBezTo>
                  <a:cubicBezTo>
                    <a:pt x="17628" y="7747"/>
                    <a:pt x="16760" y="8106"/>
                    <a:pt x="15932" y="8486"/>
                  </a:cubicBezTo>
                  <a:cubicBezTo>
                    <a:pt x="12161" y="10236"/>
                    <a:pt x="8648" y="12854"/>
                    <a:pt x="5779" y="16055"/>
                  </a:cubicBezTo>
                  <a:cubicBezTo>
                    <a:pt x="2917" y="19250"/>
                    <a:pt x="882" y="22831"/>
                    <a:pt x="0" y="26398"/>
                  </a:cubicBezTo>
                  <a:lnTo>
                    <a:pt x="1676" y="28853"/>
                  </a:lnTo>
                  <a:cubicBezTo>
                    <a:pt x="2557" y="25293"/>
                    <a:pt x="4592" y="21712"/>
                    <a:pt x="7454" y="18510"/>
                  </a:cubicBezTo>
                  <a:cubicBezTo>
                    <a:pt x="10323" y="15309"/>
                    <a:pt x="13830" y="12691"/>
                    <a:pt x="17608" y="10948"/>
                  </a:cubicBezTo>
                  <a:cubicBezTo>
                    <a:pt x="18435" y="10561"/>
                    <a:pt x="19303" y="10202"/>
                    <a:pt x="20137" y="9856"/>
                  </a:cubicBezTo>
                  <a:cubicBezTo>
                    <a:pt x="22776" y="8771"/>
                    <a:pt x="25496" y="7638"/>
                    <a:pt x="27435" y="5590"/>
                  </a:cubicBezTo>
                  <a:cubicBezTo>
                    <a:pt x="28398" y="4572"/>
                    <a:pt x="28839" y="3528"/>
                    <a:pt x="28602" y="2795"/>
                  </a:cubicBezTo>
                  <a:cubicBezTo>
                    <a:pt x="28568" y="2673"/>
                    <a:pt x="28514" y="2565"/>
                    <a:pt x="28446" y="2463"/>
                  </a:cubicBezTo>
                  <a:lnTo>
                    <a:pt x="267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03991" y="2400638"/>
              <a:ext cx="1739092" cy="1740237"/>
            </a:xfrm>
            <a:custGeom>
              <a:avLst/>
              <a:gdLst/>
              <a:ahLst/>
              <a:cxnLst/>
              <a:rect l="l" t="t" r="r" b="b"/>
              <a:pathLst>
                <a:path w="28861" h="28880" extrusionOk="0">
                  <a:moveTo>
                    <a:pt x="26778" y="0"/>
                  </a:moveTo>
                  <a:cubicBezTo>
                    <a:pt x="26846" y="102"/>
                    <a:pt x="26900" y="217"/>
                    <a:pt x="26941" y="333"/>
                  </a:cubicBezTo>
                  <a:cubicBezTo>
                    <a:pt x="27171" y="1072"/>
                    <a:pt x="26737" y="2116"/>
                    <a:pt x="25774" y="3134"/>
                  </a:cubicBezTo>
                  <a:cubicBezTo>
                    <a:pt x="23828" y="5182"/>
                    <a:pt x="21108" y="6308"/>
                    <a:pt x="18476" y="7400"/>
                  </a:cubicBezTo>
                  <a:cubicBezTo>
                    <a:pt x="17642" y="7746"/>
                    <a:pt x="16767" y="8105"/>
                    <a:pt x="15946" y="8485"/>
                  </a:cubicBezTo>
                  <a:cubicBezTo>
                    <a:pt x="12169" y="10235"/>
                    <a:pt x="8649" y="12853"/>
                    <a:pt x="5786" y="16054"/>
                  </a:cubicBezTo>
                  <a:cubicBezTo>
                    <a:pt x="2917" y="19249"/>
                    <a:pt x="889" y="22830"/>
                    <a:pt x="1" y="26397"/>
                  </a:cubicBezTo>
                  <a:lnTo>
                    <a:pt x="1697" y="28880"/>
                  </a:lnTo>
                  <a:cubicBezTo>
                    <a:pt x="2585" y="25319"/>
                    <a:pt x="4620" y="21738"/>
                    <a:pt x="7482" y="18537"/>
                  </a:cubicBezTo>
                  <a:cubicBezTo>
                    <a:pt x="10351" y="15335"/>
                    <a:pt x="13857" y="12724"/>
                    <a:pt x="17635" y="10974"/>
                  </a:cubicBezTo>
                  <a:cubicBezTo>
                    <a:pt x="18463" y="10594"/>
                    <a:pt x="19324" y="10235"/>
                    <a:pt x="20165" y="9889"/>
                  </a:cubicBezTo>
                  <a:cubicBezTo>
                    <a:pt x="22797" y="8797"/>
                    <a:pt x="25523" y="7671"/>
                    <a:pt x="27463" y="5623"/>
                  </a:cubicBezTo>
                  <a:cubicBezTo>
                    <a:pt x="28426" y="4605"/>
                    <a:pt x="28860" y="3561"/>
                    <a:pt x="28630" y="2828"/>
                  </a:cubicBezTo>
                  <a:cubicBezTo>
                    <a:pt x="28596" y="2706"/>
                    <a:pt x="28541" y="2591"/>
                    <a:pt x="28467" y="2489"/>
                  </a:cubicBezTo>
                  <a:lnTo>
                    <a:pt x="28474" y="2489"/>
                  </a:lnTo>
                  <a:lnTo>
                    <a:pt x="267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01794" y="2551041"/>
              <a:ext cx="1737826" cy="1738188"/>
            </a:xfrm>
            <a:custGeom>
              <a:avLst/>
              <a:gdLst/>
              <a:ahLst/>
              <a:cxnLst/>
              <a:rect l="l" t="t" r="r" b="b"/>
              <a:pathLst>
                <a:path w="28840" h="28846" extrusionOk="0">
                  <a:moveTo>
                    <a:pt x="26771" y="0"/>
                  </a:moveTo>
                  <a:lnTo>
                    <a:pt x="26814" y="64"/>
                  </a:lnTo>
                  <a:lnTo>
                    <a:pt x="26814" y="64"/>
                  </a:lnTo>
                  <a:cubicBezTo>
                    <a:pt x="26800" y="42"/>
                    <a:pt x="26786" y="21"/>
                    <a:pt x="26771" y="0"/>
                  </a:cubicBezTo>
                  <a:close/>
                  <a:moveTo>
                    <a:pt x="26814" y="64"/>
                  </a:moveTo>
                  <a:lnTo>
                    <a:pt x="26814" y="64"/>
                  </a:lnTo>
                  <a:cubicBezTo>
                    <a:pt x="26867" y="147"/>
                    <a:pt x="26907" y="235"/>
                    <a:pt x="26934" y="332"/>
                  </a:cubicBezTo>
                  <a:cubicBezTo>
                    <a:pt x="27164" y="1072"/>
                    <a:pt x="26730" y="2109"/>
                    <a:pt x="25767" y="3127"/>
                  </a:cubicBezTo>
                  <a:cubicBezTo>
                    <a:pt x="23827" y="5175"/>
                    <a:pt x="21101" y="6301"/>
                    <a:pt x="18469" y="7393"/>
                  </a:cubicBezTo>
                  <a:cubicBezTo>
                    <a:pt x="17635" y="7739"/>
                    <a:pt x="16767" y="8098"/>
                    <a:pt x="15939" y="8485"/>
                  </a:cubicBezTo>
                  <a:cubicBezTo>
                    <a:pt x="12161" y="10228"/>
                    <a:pt x="8655" y="12846"/>
                    <a:pt x="5786" y="16047"/>
                  </a:cubicBezTo>
                  <a:cubicBezTo>
                    <a:pt x="2917" y="19249"/>
                    <a:pt x="882" y="22823"/>
                    <a:pt x="1" y="26391"/>
                  </a:cubicBezTo>
                  <a:lnTo>
                    <a:pt x="1676" y="28846"/>
                  </a:lnTo>
                  <a:cubicBezTo>
                    <a:pt x="2557" y="25285"/>
                    <a:pt x="4592" y="21711"/>
                    <a:pt x="7461" y="18503"/>
                  </a:cubicBezTo>
                  <a:cubicBezTo>
                    <a:pt x="10323" y="15301"/>
                    <a:pt x="13837" y="12690"/>
                    <a:pt x="17614" y="10940"/>
                  </a:cubicBezTo>
                  <a:cubicBezTo>
                    <a:pt x="18435" y="10560"/>
                    <a:pt x="19303" y="10201"/>
                    <a:pt x="20144" y="9855"/>
                  </a:cubicBezTo>
                  <a:cubicBezTo>
                    <a:pt x="22776" y="8763"/>
                    <a:pt x="25496" y="7637"/>
                    <a:pt x="27442" y="5589"/>
                  </a:cubicBezTo>
                  <a:cubicBezTo>
                    <a:pt x="28405" y="4572"/>
                    <a:pt x="28839" y="3520"/>
                    <a:pt x="28609" y="2788"/>
                  </a:cubicBezTo>
                  <a:cubicBezTo>
                    <a:pt x="28575" y="2672"/>
                    <a:pt x="28521" y="2557"/>
                    <a:pt x="28446" y="2455"/>
                  </a:cubicBezTo>
                  <a:lnTo>
                    <a:pt x="26814" y="64"/>
                  </a:lnTo>
                  <a:close/>
                </a:path>
              </a:pathLst>
            </a:custGeom>
            <a:solidFill>
              <a:srgbClr val="D9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38825" y="2344659"/>
              <a:ext cx="1674857" cy="1626229"/>
            </a:xfrm>
            <a:custGeom>
              <a:avLst/>
              <a:gdLst/>
              <a:ahLst/>
              <a:cxnLst/>
              <a:rect l="l" t="t" r="r" b="b"/>
              <a:pathLst>
                <a:path w="27795" h="26988" extrusionOk="0">
                  <a:moveTo>
                    <a:pt x="23399" y="0"/>
                  </a:moveTo>
                  <a:cubicBezTo>
                    <a:pt x="23074" y="0"/>
                    <a:pt x="22741" y="7"/>
                    <a:pt x="22416" y="20"/>
                  </a:cubicBezTo>
                  <a:cubicBezTo>
                    <a:pt x="22219" y="522"/>
                    <a:pt x="21860" y="1065"/>
                    <a:pt x="21351" y="1601"/>
                  </a:cubicBezTo>
                  <a:cubicBezTo>
                    <a:pt x="19411" y="3649"/>
                    <a:pt x="16692" y="4775"/>
                    <a:pt x="14053" y="5867"/>
                  </a:cubicBezTo>
                  <a:cubicBezTo>
                    <a:pt x="13531" y="6084"/>
                    <a:pt x="13002" y="6301"/>
                    <a:pt x="12473" y="6532"/>
                  </a:cubicBezTo>
                  <a:cubicBezTo>
                    <a:pt x="14548" y="5745"/>
                    <a:pt x="16719" y="5223"/>
                    <a:pt x="18930" y="5114"/>
                  </a:cubicBezTo>
                  <a:cubicBezTo>
                    <a:pt x="19117" y="5103"/>
                    <a:pt x="19306" y="5095"/>
                    <a:pt x="19495" y="5095"/>
                  </a:cubicBezTo>
                  <a:cubicBezTo>
                    <a:pt x="20003" y="5095"/>
                    <a:pt x="20508" y="5150"/>
                    <a:pt x="20978" y="5338"/>
                  </a:cubicBezTo>
                  <a:cubicBezTo>
                    <a:pt x="21622" y="5589"/>
                    <a:pt x="22192" y="6131"/>
                    <a:pt x="22301" y="6816"/>
                  </a:cubicBezTo>
                  <a:cubicBezTo>
                    <a:pt x="22402" y="7508"/>
                    <a:pt x="22009" y="8207"/>
                    <a:pt x="21466" y="8654"/>
                  </a:cubicBezTo>
                  <a:cubicBezTo>
                    <a:pt x="20917" y="9095"/>
                    <a:pt x="20232" y="9333"/>
                    <a:pt x="19561" y="9556"/>
                  </a:cubicBezTo>
                  <a:cubicBezTo>
                    <a:pt x="14982" y="11049"/>
                    <a:pt x="10140" y="12202"/>
                    <a:pt x="6328" y="15145"/>
                  </a:cubicBezTo>
                  <a:cubicBezTo>
                    <a:pt x="2896" y="17817"/>
                    <a:pt x="631" y="21717"/>
                    <a:pt x="0" y="26024"/>
                  </a:cubicBezTo>
                  <a:cubicBezTo>
                    <a:pt x="746" y="26553"/>
                    <a:pt x="1730" y="26852"/>
                    <a:pt x="2767" y="26987"/>
                  </a:cubicBezTo>
                  <a:cubicBezTo>
                    <a:pt x="3791" y="25170"/>
                    <a:pt x="5019" y="23474"/>
                    <a:pt x="6416" y="21921"/>
                  </a:cubicBezTo>
                  <a:cubicBezTo>
                    <a:pt x="9278" y="18720"/>
                    <a:pt x="12792" y="16102"/>
                    <a:pt x="16569" y="14358"/>
                  </a:cubicBezTo>
                  <a:cubicBezTo>
                    <a:pt x="17390" y="13972"/>
                    <a:pt x="18258" y="13619"/>
                    <a:pt x="19099" y="13266"/>
                  </a:cubicBezTo>
                  <a:cubicBezTo>
                    <a:pt x="21731" y="12181"/>
                    <a:pt x="24451" y="11055"/>
                    <a:pt x="26397" y="9007"/>
                  </a:cubicBezTo>
                  <a:cubicBezTo>
                    <a:pt x="27360" y="7990"/>
                    <a:pt x="27794" y="6945"/>
                    <a:pt x="27564" y="6213"/>
                  </a:cubicBezTo>
                  <a:cubicBezTo>
                    <a:pt x="27530" y="6097"/>
                    <a:pt x="27476" y="5982"/>
                    <a:pt x="27401" y="5880"/>
                  </a:cubicBezTo>
                  <a:lnTo>
                    <a:pt x="24810" y="2062"/>
                  </a:lnTo>
                  <a:lnTo>
                    <a:pt x="24037" y="929"/>
                  </a:lnTo>
                  <a:lnTo>
                    <a:pt x="23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458266" y="2331161"/>
              <a:ext cx="1054024" cy="549006"/>
            </a:xfrm>
            <a:custGeom>
              <a:avLst/>
              <a:gdLst/>
              <a:ahLst/>
              <a:cxnLst/>
              <a:rect l="l" t="t" r="r" b="b"/>
              <a:pathLst>
                <a:path w="17492" h="9111" extrusionOk="0">
                  <a:moveTo>
                    <a:pt x="12588" y="0"/>
                  </a:moveTo>
                  <a:cubicBezTo>
                    <a:pt x="12432" y="570"/>
                    <a:pt x="12039" y="1201"/>
                    <a:pt x="11449" y="1825"/>
                  </a:cubicBezTo>
                  <a:cubicBezTo>
                    <a:pt x="9502" y="3873"/>
                    <a:pt x="6783" y="4999"/>
                    <a:pt x="4144" y="6091"/>
                  </a:cubicBezTo>
                  <a:cubicBezTo>
                    <a:pt x="3310" y="6437"/>
                    <a:pt x="2442" y="6796"/>
                    <a:pt x="1614" y="7176"/>
                  </a:cubicBezTo>
                  <a:cubicBezTo>
                    <a:pt x="1072" y="7434"/>
                    <a:pt x="536" y="7705"/>
                    <a:pt x="0" y="7990"/>
                  </a:cubicBezTo>
                  <a:lnTo>
                    <a:pt x="502" y="8614"/>
                  </a:lnTo>
                  <a:cubicBezTo>
                    <a:pt x="733" y="8906"/>
                    <a:pt x="1133" y="9075"/>
                    <a:pt x="1526" y="9102"/>
                  </a:cubicBezTo>
                  <a:cubicBezTo>
                    <a:pt x="1595" y="9108"/>
                    <a:pt x="1665" y="9110"/>
                    <a:pt x="1735" y="9110"/>
                  </a:cubicBezTo>
                  <a:cubicBezTo>
                    <a:pt x="1932" y="9110"/>
                    <a:pt x="2129" y="9090"/>
                    <a:pt x="2320" y="9055"/>
                  </a:cubicBezTo>
                  <a:cubicBezTo>
                    <a:pt x="2761" y="8973"/>
                    <a:pt x="3188" y="8858"/>
                    <a:pt x="3608" y="8716"/>
                  </a:cubicBezTo>
                  <a:cubicBezTo>
                    <a:pt x="6911" y="7664"/>
                    <a:pt x="10269" y="6701"/>
                    <a:pt x="13585" y="5833"/>
                  </a:cubicBezTo>
                  <a:cubicBezTo>
                    <a:pt x="13891" y="5752"/>
                    <a:pt x="14216" y="5677"/>
                    <a:pt x="14548" y="5623"/>
                  </a:cubicBezTo>
                  <a:cubicBezTo>
                    <a:pt x="14967" y="5549"/>
                    <a:pt x="15388" y="5502"/>
                    <a:pt x="15781" y="5502"/>
                  </a:cubicBezTo>
                  <a:cubicBezTo>
                    <a:pt x="16505" y="5502"/>
                    <a:pt x="17136" y="5661"/>
                    <a:pt x="17492" y="6104"/>
                  </a:cubicBezTo>
                  <a:lnTo>
                    <a:pt x="16997" y="5480"/>
                  </a:lnTo>
                  <a:cubicBezTo>
                    <a:pt x="16807" y="5250"/>
                    <a:pt x="16617" y="5012"/>
                    <a:pt x="16427" y="4775"/>
                  </a:cubicBezTo>
                  <a:lnTo>
                    <a:pt x="15634" y="3785"/>
                  </a:lnTo>
                  <a:lnTo>
                    <a:pt x="13748" y="1438"/>
                  </a:lnTo>
                  <a:lnTo>
                    <a:pt x="125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75839" y="2207332"/>
              <a:ext cx="1133745" cy="299902"/>
            </a:xfrm>
            <a:custGeom>
              <a:avLst/>
              <a:gdLst/>
              <a:ahLst/>
              <a:cxnLst/>
              <a:rect l="l" t="t" r="r" b="b"/>
              <a:pathLst>
                <a:path w="18815" h="4977" extrusionOk="0">
                  <a:moveTo>
                    <a:pt x="0" y="1913"/>
                  </a:moveTo>
                  <a:cubicBezTo>
                    <a:pt x="2" y="1915"/>
                    <a:pt x="4" y="1918"/>
                    <a:pt x="6" y="1920"/>
                  </a:cubicBezTo>
                  <a:lnTo>
                    <a:pt x="6" y="1920"/>
                  </a:lnTo>
                  <a:lnTo>
                    <a:pt x="0" y="1913"/>
                  </a:lnTo>
                  <a:close/>
                  <a:moveTo>
                    <a:pt x="15026" y="1"/>
                  </a:moveTo>
                  <a:cubicBezTo>
                    <a:pt x="14768" y="1"/>
                    <a:pt x="14503" y="15"/>
                    <a:pt x="14237" y="41"/>
                  </a:cubicBezTo>
                  <a:cubicBezTo>
                    <a:pt x="13911" y="75"/>
                    <a:pt x="13579" y="115"/>
                    <a:pt x="13260" y="176"/>
                  </a:cubicBezTo>
                  <a:cubicBezTo>
                    <a:pt x="9889" y="767"/>
                    <a:pt x="6471" y="1472"/>
                    <a:pt x="3086" y="2259"/>
                  </a:cubicBezTo>
                  <a:cubicBezTo>
                    <a:pt x="2659" y="2367"/>
                    <a:pt x="2225" y="2449"/>
                    <a:pt x="1784" y="2503"/>
                  </a:cubicBezTo>
                  <a:cubicBezTo>
                    <a:pt x="1674" y="2514"/>
                    <a:pt x="1562" y="2520"/>
                    <a:pt x="1450" y="2520"/>
                  </a:cubicBezTo>
                  <a:cubicBezTo>
                    <a:pt x="1294" y="2520"/>
                    <a:pt x="1138" y="2509"/>
                    <a:pt x="984" y="2489"/>
                  </a:cubicBezTo>
                  <a:cubicBezTo>
                    <a:pt x="594" y="2422"/>
                    <a:pt x="217" y="2228"/>
                    <a:pt x="6" y="1920"/>
                  </a:cubicBezTo>
                  <a:lnTo>
                    <a:pt x="6" y="1920"/>
                  </a:lnTo>
                  <a:lnTo>
                    <a:pt x="1676" y="4375"/>
                  </a:lnTo>
                  <a:cubicBezTo>
                    <a:pt x="1886" y="4680"/>
                    <a:pt x="2266" y="4883"/>
                    <a:pt x="2659" y="4945"/>
                  </a:cubicBezTo>
                  <a:cubicBezTo>
                    <a:pt x="2805" y="4967"/>
                    <a:pt x="2950" y="4977"/>
                    <a:pt x="3097" y="4977"/>
                  </a:cubicBezTo>
                  <a:cubicBezTo>
                    <a:pt x="3217" y="4977"/>
                    <a:pt x="3338" y="4970"/>
                    <a:pt x="3460" y="4958"/>
                  </a:cubicBezTo>
                  <a:cubicBezTo>
                    <a:pt x="3900" y="4904"/>
                    <a:pt x="4334" y="4822"/>
                    <a:pt x="4762" y="4714"/>
                  </a:cubicBezTo>
                  <a:cubicBezTo>
                    <a:pt x="8139" y="3934"/>
                    <a:pt x="11564" y="3229"/>
                    <a:pt x="14935" y="2632"/>
                  </a:cubicBezTo>
                  <a:cubicBezTo>
                    <a:pt x="15254" y="2577"/>
                    <a:pt x="15586" y="2530"/>
                    <a:pt x="15912" y="2496"/>
                  </a:cubicBezTo>
                  <a:cubicBezTo>
                    <a:pt x="16170" y="2473"/>
                    <a:pt x="16427" y="2459"/>
                    <a:pt x="16677" y="2459"/>
                  </a:cubicBezTo>
                  <a:cubicBezTo>
                    <a:pt x="17599" y="2459"/>
                    <a:pt x="18425" y="2644"/>
                    <a:pt x="18815" y="3215"/>
                  </a:cubicBezTo>
                  <a:lnTo>
                    <a:pt x="17140" y="753"/>
                  </a:lnTo>
                  <a:cubicBezTo>
                    <a:pt x="16754" y="187"/>
                    <a:pt x="15938" y="1"/>
                    <a:pt x="15026" y="1"/>
                  </a:cubicBezTo>
                  <a:close/>
                </a:path>
              </a:pathLst>
            </a:custGeom>
            <a:solidFill>
              <a:srgbClr val="437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76349" y="2355505"/>
              <a:ext cx="1135010" cy="301589"/>
            </a:xfrm>
            <a:custGeom>
              <a:avLst/>
              <a:gdLst/>
              <a:ahLst/>
              <a:cxnLst/>
              <a:rect l="l" t="t" r="r" b="b"/>
              <a:pathLst>
                <a:path w="18836" h="5005" extrusionOk="0">
                  <a:moveTo>
                    <a:pt x="15002" y="0"/>
                  </a:moveTo>
                  <a:cubicBezTo>
                    <a:pt x="14752" y="0"/>
                    <a:pt x="14495" y="14"/>
                    <a:pt x="14237" y="37"/>
                  </a:cubicBezTo>
                  <a:cubicBezTo>
                    <a:pt x="13912" y="71"/>
                    <a:pt x="13579" y="118"/>
                    <a:pt x="13267" y="173"/>
                  </a:cubicBezTo>
                  <a:cubicBezTo>
                    <a:pt x="9890" y="770"/>
                    <a:pt x="6471" y="1475"/>
                    <a:pt x="3094" y="2255"/>
                  </a:cubicBezTo>
                  <a:cubicBezTo>
                    <a:pt x="2660" y="2363"/>
                    <a:pt x="2226" y="2445"/>
                    <a:pt x="1785" y="2499"/>
                  </a:cubicBezTo>
                  <a:cubicBezTo>
                    <a:pt x="1666" y="2511"/>
                    <a:pt x="1546" y="2518"/>
                    <a:pt x="1425" y="2518"/>
                  </a:cubicBezTo>
                  <a:cubicBezTo>
                    <a:pt x="1278" y="2518"/>
                    <a:pt x="1130" y="2508"/>
                    <a:pt x="984" y="2486"/>
                  </a:cubicBezTo>
                  <a:cubicBezTo>
                    <a:pt x="591" y="2424"/>
                    <a:pt x="211" y="2221"/>
                    <a:pt x="1" y="1916"/>
                  </a:cubicBezTo>
                  <a:lnTo>
                    <a:pt x="1" y="1916"/>
                  </a:lnTo>
                  <a:lnTo>
                    <a:pt x="1697" y="4405"/>
                  </a:lnTo>
                  <a:lnTo>
                    <a:pt x="1703" y="4405"/>
                  </a:lnTo>
                  <a:cubicBezTo>
                    <a:pt x="1914" y="4710"/>
                    <a:pt x="2293" y="4914"/>
                    <a:pt x="2687" y="4975"/>
                  </a:cubicBezTo>
                  <a:cubicBezTo>
                    <a:pt x="2841" y="4994"/>
                    <a:pt x="2995" y="5005"/>
                    <a:pt x="3149" y="5005"/>
                  </a:cubicBezTo>
                  <a:cubicBezTo>
                    <a:pt x="3260" y="5005"/>
                    <a:pt x="3370" y="5000"/>
                    <a:pt x="3480" y="4988"/>
                  </a:cubicBezTo>
                  <a:cubicBezTo>
                    <a:pt x="3921" y="4934"/>
                    <a:pt x="4355" y="4853"/>
                    <a:pt x="4789" y="4744"/>
                  </a:cubicBezTo>
                  <a:cubicBezTo>
                    <a:pt x="8160" y="3957"/>
                    <a:pt x="11585" y="3259"/>
                    <a:pt x="14963" y="2662"/>
                  </a:cubicBezTo>
                  <a:cubicBezTo>
                    <a:pt x="15275" y="2608"/>
                    <a:pt x="15607" y="2560"/>
                    <a:pt x="15933" y="2526"/>
                  </a:cubicBezTo>
                  <a:cubicBezTo>
                    <a:pt x="16195" y="2501"/>
                    <a:pt x="16456" y="2487"/>
                    <a:pt x="16710" y="2487"/>
                  </a:cubicBezTo>
                  <a:cubicBezTo>
                    <a:pt x="17628" y="2487"/>
                    <a:pt x="18448" y="2675"/>
                    <a:pt x="18836" y="3238"/>
                  </a:cubicBezTo>
                  <a:lnTo>
                    <a:pt x="17140" y="756"/>
                  </a:lnTo>
                  <a:cubicBezTo>
                    <a:pt x="16751" y="185"/>
                    <a:pt x="15925" y="0"/>
                    <a:pt x="15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378967" y="2505305"/>
              <a:ext cx="1133745" cy="300082"/>
            </a:xfrm>
            <a:custGeom>
              <a:avLst/>
              <a:gdLst/>
              <a:ahLst/>
              <a:cxnLst/>
              <a:rect l="l" t="t" r="r" b="b"/>
              <a:pathLst>
                <a:path w="18815" h="4980" extrusionOk="0">
                  <a:moveTo>
                    <a:pt x="15014" y="1"/>
                  </a:moveTo>
                  <a:cubicBezTo>
                    <a:pt x="14760" y="1"/>
                    <a:pt x="14499" y="15"/>
                    <a:pt x="14237" y="40"/>
                  </a:cubicBezTo>
                  <a:cubicBezTo>
                    <a:pt x="13904" y="74"/>
                    <a:pt x="13579" y="122"/>
                    <a:pt x="13260" y="176"/>
                  </a:cubicBezTo>
                  <a:cubicBezTo>
                    <a:pt x="9889" y="766"/>
                    <a:pt x="6464" y="1471"/>
                    <a:pt x="3086" y="2258"/>
                  </a:cubicBezTo>
                  <a:cubicBezTo>
                    <a:pt x="2659" y="2367"/>
                    <a:pt x="2218" y="2448"/>
                    <a:pt x="1777" y="2502"/>
                  </a:cubicBezTo>
                  <a:cubicBezTo>
                    <a:pt x="1667" y="2514"/>
                    <a:pt x="1557" y="2519"/>
                    <a:pt x="1446" y="2519"/>
                  </a:cubicBezTo>
                  <a:cubicBezTo>
                    <a:pt x="1292" y="2519"/>
                    <a:pt x="1138" y="2508"/>
                    <a:pt x="984" y="2489"/>
                  </a:cubicBezTo>
                  <a:cubicBezTo>
                    <a:pt x="590" y="2421"/>
                    <a:pt x="211" y="2224"/>
                    <a:pt x="0" y="1919"/>
                  </a:cubicBezTo>
                  <a:lnTo>
                    <a:pt x="0" y="1919"/>
                  </a:lnTo>
                  <a:lnTo>
                    <a:pt x="1676" y="4374"/>
                  </a:lnTo>
                  <a:cubicBezTo>
                    <a:pt x="1879" y="4679"/>
                    <a:pt x="2259" y="4883"/>
                    <a:pt x="2659" y="4944"/>
                  </a:cubicBezTo>
                  <a:cubicBezTo>
                    <a:pt x="2809" y="4967"/>
                    <a:pt x="2959" y="4979"/>
                    <a:pt x="3110" y="4979"/>
                  </a:cubicBezTo>
                  <a:cubicBezTo>
                    <a:pt x="3224" y="4979"/>
                    <a:pt x="3338" y="4972"/>
                    <a:pt x="3453" y="4957"/>
                  </a:cubicBezTo>
                  <a:cubicBezTo>
                    <a:pt x="3893" y="4910"/>
                    <a:pt x="4328" y="4822"/>
                    <a:pt x="4762" y="4713"/>
                  </a:cubicBezTo>
                  <a:cubicBezTo>
                    <a:pt x="8139" y="3933"/>
                    <a:pt x="11558" y="3228"/>
                    <a:pt x="14935" y="2638"/>
                  </a:cubicBezTo>
                  <a:cubicBezTo>
                    <a:pt x="15254" y="2577"/>
                    <a:pt x="15580" y="2529"/>
                    <a:pt x="15912" y="2502"/>
                  </a:cubicBezTo>
                  <a:cubicBezTo>
                    <a:pt x="16176" y="2477"/>
                    <a:pt x="16441" y="2462"/>
                    <a:pt x="16698" y="2462"/>
                  </a:cubicBezTo>
                  <a:cubicBezTo>
                    <a:pt x="17609" y="2462"/>
                    <a:pt x="18429" y="2648"/>
                    <a:pt x="18815" y="3214"/>
                  </a:cubicBezTo>
                  <a:lnTo>
                    <a:pt x="17140" y="752"/>
                  </a:lnTo>
                  <a:cubicBezTo>
                    <a:pt x="16752" y="189"/>
                    <a:pt x="15932" y="1"/>
                    <a:pt x="15014" y="1"/>
                  </a:cubicBezTo>
                  <a:close/>
                </a:path>
              </a:pathLst>
            </a:custGeom>
            <a:solidFill>
              <a:srgbClr val="A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80446" y="2211008"/>
              <a:ext cx="1231844" cy="594079"/>
            </a:xfrm>
            <a:custGeom>
              <a:avLst/>
              <a:gdLst/>
              <a:ahLst/>
              <a:cxnLst/>
              <a:rect l="l" t="t" r="r" b="b"/>
              <a:pathLst>
                <a:path w="20443" h="9859" extrusionOk="0">
                  <a:moveTo>
                    <a:pt x="20440" y="8094"/>
                  </a:moveTo>
                  <a:lnTo>
                    <a:pt x="20443" y="8098"/>
                  </a:lnTo>
                  <a:cubicBezTo>
                    <a:pt x="20442" y="8097"/>
                    <a:pt x="20441" y="8096"/>
                    <a:pt x="20440" y="8094"/>
                  </a:cubicBezTo>
                  <a:close/>
                  <a:moveTo>
                    <a:pt x="12291" y="0"/>
                  </a:moveTo>
                  <a:lnTo>
                    <a:pt x="12291" y="0"/>
                  </a:lnTo>
                  <a:cubicBezTo>
                    <a:pt x="12033" y="27"/>
                    <a:pt x="11775" y="68"/>
                    <a:pt x="11531" y="115"/>
                  </a:cubicBezTo>
                  <a:cubicBezTo>
                    <a:pt x="8187" y="706"/>
                    <a:pt x="4796" y="1397"/>
                    <a:pt x="1452" y="2171"/>
                  </a:cubicBezTo>
                  <a:cubicBezTo>
                    <a:pt x="876" y="2849"/>
                    <a:pt x="394" y="3602"/>
                    <a:pt x="1" y="4395"/>
                  </a:cubicBezTo>
                  <a:lnTo>
                    <a:pt x="1635" y="6796"/>
                  </a:lnTo>
                  <a:lnTo>
                    <a:pt x="3311" y="9258"/>
                  </a:lnTo>
                  <a:cubicBezTo>
                    <a:pt x="3521" y="9563"/>
                    <a:pt x="3901" y="9767"/>
                    <a:pt x="4294" y="9828"/>
                  </a:cubicBezTo>
                  <a:cubicBezTo>
                    <a:pt x="4448" y="9848"/>
                    <a:pt x="4602" y="9858"/>
                    <a:pt x="4756" y="9858"/>
                  </a:cubicBezTo>
                  <a:cubicBezTo>
                    <a:pt x="4867" y="9858"/>
                    <a:pt x="4977" y="9853"/>
                    <a:pt x="5088" y="9841"/>
                  </a:cubicBezTo>
                  <a:cubicBezTo>
                    <a:pt x="5528" y="9787"/>
                    <a:pt x="5969" y="9706"/>
                    <a:pt x="6397" y="9597"/>
                  </a:cubicBezTo>
                  <a:cubicBezTo>
                    <a:pt x="9774" y="8811"/>
                    <a:pt x="13199" y="8112"/>
                    <a:pt x="16570" y="7515"/>
                  </a:cubicBezTo>
                  <a:cubicBezTo>
                    <a:pt x="16889" y="7461"/>
                    <a:pt x="17221" y="7413"/>
                    <a:pt x="17547" y="7379"/>
                  </a:cubicBezTo>
                  <a:cubicBezTo>
                    <a:pt x="17803" y="7356"/>
                    <a:pt x="18059" y="7343"/>
                    <a:pt x="18309" y="7343"/>
                  </a:cubicBezTo>
                  <a:cubicBezTo>
                    <a:pt x="19228" y="7343"/>
                    <a:pt x="20055" y="7527"/>
                    <a:pt x="20440" y="8094"/>
                  </a:cubicBezTo>
                  <a:lnTo>
                    <a:pt x="20440" y="8094"/>
                  </a:lnTo>
                  <a:lnTo>
                    <a:pt x="19948" y="7366"/>
                  </a:lnTo>
                  <a:cubicBezTo>
                    <a:pt x="19310" y="6437"/>
                    <a:pt x="18612" y="5406"/>
                    <a:pt x="17913" y="4382"/>
                  </a:cubicBezTo>
                  <a:cubicBezTo>
                    <a:pt x="17695" y="4366"/>
                    <a:pt x="17476" y="4359"/>
                    <a:pt x="17257" y="4359"/>
                  </a:cubicBezTo>
                  <a:cubicBezTo>
                    <a:pt x="16613" y="4359"/>
                    <a:pt x="15969" y="4425"/>
                    <a:pt x="15336" y="4551"/>
                  </a:cubicBezTo>
                  <a:cubicBezTo>
                    <a:pt x="13674" y="4856"/>
                    <a:pt x="12080" y="5446"/>
                    <a:pt x="10419" y="5731"/>
                  </a:cubicBezTo>
                  <a:cubicBezTo>
                    <a:pt x="10159" y="5776"/>
                    <a:pt x="9884" y="5810"/>
                    <a:pt x="9615" y="5810"/>
                  </a:cubicBezTo>
                  <a:cubicBezTo>
                    <a:pt x="9187" y="5810"/>
                    <a:pt x="8772" y="5724"/>
                    <a:pt x="8452" y="5453"/>
                  </a:cubicBezTo>
                  <a:cubicBezTo>
                    <a:pt x="7977" y="5053"/>
                    <a:pt x="7848" y="4348"/>
                    <a:pt x="8004" y="3744"/>
                  </a:cubicBezTo>
                  <a:cubicBezTo>
                    <a:pt x="8160" y="3140"/>
                    <a:pt x="8560" y="2632"/>
                    <a:pt x="8994" y="2184"/>
                  </a:cubicBezTo>
                  <a:cubicBezTo>
                    <a:pt x="9923" y="1228"/>
                    <a:pt x="11049" y="482"/>
                    <a:pt x="12291"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60441" y="2207392"/>
              <a:ext cx="943753" cy="561540"/>
            </a:xfrm>
            <a:custGeom>
              <a:avLst/>
              <a:gdLst/>
              <a:ahLst/>
              <a:cxnLst/>
              <a:rect l="l" t="t" r="r" b="b"/>
              <a:pathLst>
                <a:path w="15662" h="9319" extrusionOk="0">
                  <a:moveTo>
                    <a:pt x="13614" y="1"/>
                  </a:moveTo>
                  <a:cubicBezTo>
                    <a:pt x="13359" y="1"/>
                    <a:pt x="13096" y="15"/>
                    <a:pt x="12833" y="40"/>
                  </a:cubicBezTo>
                  <a:cubicBezTo>
                    <a:pt x="12507" y="74"/>
                    <a:pt x="12175" y="114"/>
                    <a:pt x="11856" y="175"/>
                  </a:cubicBezTo>
                  <a:cubicBezTo>
                    <a:pt x="8485" y="766"/>
                    <a:pt x="5067" y="1471"/>
                    <a:pt x="1682" y="2258"/>
                  </a:cubicBezTo>
                  <a:cubicBezTo>
                    <a:pt x="1255" y="2366"/>
                    <a:pt x="814" y="2448"/>
                    <a:pt x="380" y="2502"/>
                  </a:cubicBezTo>
                  <a:cubicBezTo>
                    <a:pt x="251" y="2509"/>
                    <a:pt x="123" y="2515"/>
                    <a:pt x="0" y="2515"/>
                  </a:cubicBezTo>
                  <a:lnTo>
                    <a:pt x="3636" y="9318"/>
                  </a:lnTo>
                  <a:cubicBezTo>
                    <a:pt x="3527" y="9115"/>
                    <a:pt x="3493" y="8871"/>
                    <a:pt x="3554" y="8640"/>
                  </a:cubicBezTo>
                  <a:cubicBezTo>
                    <a:pt x="3683" y="8104"/>
                    <a:pt x="4212" y="7650"/>
                    <a:pt x="4701" y="7263"/>
                  </a:cubicBezTo>
                  <a:cubicBezTo>
                    <a:pt x="7353" y="5161"/>
                    <a:pt x="10222" y="3350"/>
                    <a:pt x="13253" y="1851"/>
                  </a:cubicBezTo>
                  <a:cubicBezTo>
                    <a:pt x="13511" y="1729"/>
                    <a:pt x="13769" y="1600"/>
                    <a:pt x="14033" y="1478"/>
                  </a:cubicBezTo>
                  <a:cubicBezTo>
                    <a:pt x="14576" y="1213"/>
                    <a:pt x="15125" y="949"/>
                    <a:pt x="15661" y="664"/>
                  </a:cubicBezTo>
                  <a:cubicBezTo>
                    <a:pt x="15253" y="167"/>
                    <a:pt x="14477" y="1"/>
                    <a:pt x="13614" y="1"/>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64390" y="1347037"/>
              <a:ext cx="1018111" cy="1123923"/>
            </a:xfrm>
            <a:custGeom>
              <a:avLst/>
              <a:gdLst/>
              <a:ahLst/>
              <a:cxnLst/>
              <a:rect l="l" t="t" r="r" b="b"/>
              <a:pathLst>
                <a:path w="16896" h="18652" extrusionOk="0">
                  <a:moveTo>
                    <a:pt x="14603" y="0"/>
                  </a:moveTo>
                  <a:cubicBezTo>
                    <a:pt x="15220" y="909"/>
                    <a:pt x="15105" y="2571"/>
                    <a:pt x="13749" y="4165"/>
                  </a:cubicBezTo>
                  <a:cubicBezTo>
                    <a:pt x="12657" y="5446"/>
                    <a:pt x="11151" y="6382"/>
                    <a:pt x="9693" y="7291"/>
                  </a:cubicBezTo>
                  <a:cubicBezTo>
                    <a:pt x="9448" y="7440"/>
                    <a:pt x="9204" y="7596"/>
                    <a:pt x="8960" y="7746"/>
                  </a:cubicBezTo>
                  <a:cubicBezTo>
                    <a:pt x="6098" y="9557"/>
                    <a:pt x="3439" y="11666"/>
                    <a:pt x="1025" y="14033"/>
                  </a:cubicBezTo>
                  <a:cubicBezTo>
                    <a:pt x="584" y="14467"/>
                    <a:pt x="109" y="14976"/>
                    <a:pt x="34" y="15525"/>
                  </a:cubicBezTo>
                  <a:cubicBezTo>
                    <a:pt x="1" y="15762"/>
                    <a:pt x="62" y="16000"/>
                    <a:pt x="190" y="16190"/>
                  </a:cubicBezTo>
                  <a:lnTo>
                    <a:pt x="1859" y="18642"/>
                  </a:lnTo>
                  <a:lnTo>
                    <a:pt x="1859" y="18642"/>
                  </a:lnTo>
                  <a:cubicBezTo>
                    <a:pt x="1728" y="18447"/>
                    <a:pt x="1676" y="18214"/>
                    <a:pt x="1710" y="17987"/>
                  </a:cubicBezTo>
                  <a:cubicBezTo>
                    <a:pt x="1784" y="17438"/>
                    <a:pt x="2259" y="16929"/>
                    <a:pt x="2700" y="16495"/>
                  </a:cubicBezTo>
                  <a:cubicBezTo>
                    <a:pt x="5115" y="14121"/>
                    <a:pt x="7773" y="12012"/>
                    <a:pt x="10635" y="10208"/>
                  </a:cubicBezTo>
                  <a:cubicBezTo>
                    <a:pt x="10880" y="10052"/>
                    <a:pt x="11124" y="9902"/>
                    <a:pt x="11368" y="9746"/>
                  </a:cubicBezTo>
                  <a:cubicBezTo>
                    <a:pt x="12826" y="8838"/>
                    <a:pt x="14332" y="7902"/>
                    <a:pt x="15424" y="6620"/>
                  </a:cubicBezTo>
                  <a:cubicBezTo>
                    <a:pt x="16773" y="5026"/>
                    <a:pt x="16896" y="3371"/>
                    <a:pt x="16278" y="2462"/>
                  </a:cubicBezTo>
                  <a:lnTo>
                    <a:pt x="14603" y="0"/>
                  </a:lnTo>
                  <a:close/>
                  <a:moveTo>
                    <a:pt x="1859" y="18642"/>
                  </a:moveTo>
                  <a:lnTo>
                    <a:pt x="1859" y="18642"/>
                  </a:lnTo>
                  <a:cubicBezTo>
                    <a:pt x="1861" y="18645"/>
                    <a:pt x="1863" y="18649"/>
                    <a:pt x="1866" y="18652"/>
                  </a:cubicBezTo>
                  <a:lnTo>
                    <a:pt x="1859" y="186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265322" y="1495391"/>
              <a:ext cx="1019376" cy="1125550"/>
            </a:xfrm>
            <a:custGeom>
              <a:avLst/>
              <a:gdLst/>
              <a:ahLst/>
              <a:cxnLst/>
              <a:rect l="l" t="t" r="r" b="b"/>
              <a:pathLst>
                <a:path w="16917" h="18679" extrusionOk="0">
                  <a:moveTo>
                    <a:pt x="14597" y="0"/>
                  </a:moveTo>
                  <a:lnTo>
                    <a:pt x="14604" y="11"/>
                  </a:lnTo>
                  <a:lnTo>
                    <a:pt x="14604" y="11"/>
                  </a:lnTo>
                  <a:cubicBezTo>
                    <a:pt x="14601" y="7"/>
                    <a:pt x="14599" y="4"/>
                    <a:pt x="14597" y="0"/>
                  </a:cubicBezTo>
                  <a:close/>
                  <a:moveTo>
                    <a:pt x="14604" y="11"/>
                  </a:moveTo>
                  <a:cubicBezTo>
                    <a:pt x="15220" y="922"/>
                    <a:pt x="15093" y="2570"/>
                    <a:pt x="13742" y="4158"/>
                  </a:cubicBezTo>
                  <a:cubicBezTo>
                    <a:pt x="12657" y="5440"/>
                    <a:pt x="11151" y="6376"/>
                    <a:pt x="9686" y="7284"/>
                  </a:cubicBezTo>
                  <a:cubicBezTo>
                    <a:pt x="9442" y="7440"/>
                    <a:pt x="9198" y="7590"/>
                    <a:pt x="8954" y="7746"/>
                  </a:cubicBezTo>
                  <a:cubicBezTo>
                    <a:pt x="6098" y="9550"/>
                    <a:pt x="3440" y="11659"/>
                    <a:pt x="1025" y="14033"/>
                  </a:cubicBezTo>
                  <a:cubicBezTo>
                    <a:pt x="577" y="14467"/>
                    <a:pt x="103" y="14976"/>
                    <a:pt x="35" y="15525"/>
                  </a:cubicBezTo>
                  <a:cubicBezTo>
                    <a:pt x="1" y="15756"/>
                    <a:pt x="55" y="15993"/>
                    <a:pt x="191" y="16190"/>
                  </a:cubicBezTo>
                  <a:lnTo>
                    <a:pt x="1880" y="18670"/>
                  </a:lnTo>
                  <a:lnTo>
                    <a:pt x="1880" y="18670"/>
                  </a:lnTo>
                  <a:cubicBezTo>
                    <a:pt x="1749" y="18475"/>
                    <a:pt x="1697" y="18241"/>
                    <a:pt x="1730" y="18007"/>
                  </a:cubicBezTo>
                  <a:cubicBezTo>
                    <a:pt x="1798" y="17465"/>
                    <a:pt x="2273" y="16949"/>
                    <a:pt x="2721" y="16515"/>
                  </a:cubicBezTo>
                  <a:cubicBezTo>
                    <a:pt x="5135" y="14148"/>
                    <a:pt x="7794" y="12039"/>
                    <a:pt x="10649" y="10228"/>
                  </a:cubicBezTo>
                  <a:cubicBezTo>
                    <a:pt x="10893" y="10079"/>
                    <a:pt x="11138" y="9923"/>
                    <a:pt x="11382" y="9774"/>
                  </a:cubicBezTo>
                  <a:cubicBezTo>
                    <a:pt x="12847" y="8865"/>
                    <a:pt x="14352" y="7929"/>
                    <a:pt x="15438" y="6647"/>
                  </a:cubicBezTo>
                  <a:cubicBezTo>
                    <a:pt x="16794" y="5053"/>
                    <a:pt x="16916" y="3398"/>
                    <a:pt x="16292" y="2489"/>
                  </a:cubicBezTo>
                  <a:lnTo>
                    <a:pt x="14604" y="11"/>
                  </a:lnTo>
                  <a:close/>
                  <a:moveTo>
                    <a:pt x="1880" y="18670"/>
                  </a:moveTo>
                  <a:lnTo>
                    <a:pt x="1880" y="18670"/>
                  </a:lnTo>
                  <a:cubicBezTo>
                    <a:pt x="1882" y="18673"/>
                    <a:pt x="1884" y="18676"/>
                    <a:pt x="1886" y="18679"/>
                  </a:cubicBezTo>
                  <a:lnTo>
                    <a:pt x="1880" y="1867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67518" y="1645371"/>
              <a:ext cx="1018111" cy="1123561"/>
            </a:xfrm>
            <a:custGeom>
              <a:avLst/>
              <a:gdLst/>
              <a:ahLst/>
              <a:cxnLst/>
              <a:rect l="l" t="t" r="r" b="b"/>
              <a:pathLst>
                <a:path w="16896" h="18646" extrusionOk="0">
                  <a:moveTo>
                    <a:pt x="14596" y="0"/>
                  </a:moveTo>
                  <a:lnTo>
                    <a:pt x="14596" y="0"/>
                  </a:lnTo>
                  <a:cubicBezTo>
                    <a:pt x="15213" y="909"/>
                    <a:pt x="15098" y="2564"/>
                    <a:pt x="13742" y="4158"/>
                  </a:cubicBezTo>
                  <a:cubicBezTo>
                    <a:pt x="12656" y="5440"/>
                    <a:pt x="11144" y="6376"/>
                    <a:pt x="9686" y="7285"/>
                  </a:cubicBezTo>
                  <a:cubicBezTo>
                    <a:pt x="9442" y="7434"/>
                    <a:pt x="9197" y="7590"/>
                    <a:pt x="8953" y="7739"/>
                  </a:cubicBezTo>
                  <a:cubicBezTo>
                    <a:pt x="6098" y="9550"/>
                    <a:pt x="3439" y="11659"/>
                    <a:pt x="1025" y="14026"/>
                  </a:cubicBezTo>
                  <a:cubicBezTo>
                    <a:pt x="577" y="14467"/>
                    <a:pt x="102" y="14976"/>
                    <a:pt x="34" y="15525"/>
                  </a:cubicBezTo>
                  <a:cubicBezTo>
                    <a:pt x="0" y="15756"/>
                    <a:pt x="55" y="15993"/>
                    <a:pt x="190" y="16190"/>
                  </a:cubicBezTo>
                  <a:lnTo>
                    <a:pt x="1860" y="18637"/>
                  </a:lnTo>
                  <a:lnTo>
                    <a:pt x="1860" y="18637"/>
                  </a:lnTo>
                  <a:cubicBezTo>
                    <a:pt x="1729" y="18442"/>
                    <a:pt x="1676" y="18208"/>
                    <a:pt x="1703" y="17981"/>
                  </a:cubicBezTo>
                  <a:cubicBezTo>
                    <a:pt x="1777" y="17431"/>
                    <a:pt x="2252" y="16922"/>
                    <a:pt x="2700" y="16488"/>
                  </a:cubicBezTo>
                  <a:cubicBezTo>
                    <a:pt x="5114" y="14115"/>
                    <a:pt x="7773" y="12012"/>
                    <a:pt x="10628" y="10201"/>
                  </a:cubicBezTo>
                  <a:cubicBezTo>
                    <a:pt x="10873" y="10045"/>
                    <a:pt x="11117" y="9896"/>
                    <a:pt x="11361" y="9740"/>
                  </a:cubicBezTo>
                  <a:cubicBezTo>
                    <a:pt x="12819" y="8838"/>
                    <a:pt x="14332" y="7895"/>
                    <a:pt x="15417" y="6620"/>
                  </a:cubicBezTo>
                  <a:cubicBezTo>
                    <a:pt x="16767" y="5019"/>
                    <a:pt x="16895" y="3364"/>
                    <a:pt x="16271" y="2456"/>
                  </a:cubicBezTo>
                  <a:cubicBezTo>
                    <a:pt x="15715" y="1635"/>
                    <a:pt x="15152" y="814"/>
                    <a:pt x="14596" y="0"/>
                  </a:cubicBezTo>
                  <a:close/>
                  <a:moveTo>
                    <a:pt x="1860" y="18637"/>
                  </a:moveTo>
                  <a:lnTo>
                    <a:pt x="1860" y="18637"/>
                  </a:lnTo>
                  <a:cubicBezTo>
                    <a:pt x="1862" y="18640"/>
                    <a:pt x="1864" y="18643"/>
                    <a:pt x="1866" y="18645"/>
                  </a:cubicBezTo>
                  <a:lnTo>
                    <a:pt x="1860" y="18637"/>
                  </a:lnTo>
                  <a:close/>
                </a:path>
              </a:pathLst>
            </a:custGeom>
            <a:solidFill>
              <a:srgbClr val="D9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12322" y="1488039"/>
              <a:ext cx="1057760" cy="1280894"/>
            </a:xfrm>
            <a:custGeom>
              <a:avLst/>
              <a:gdLst/>
              <a:ahLst/>
              <a:cxnLst/>
              <a:rect l="l" t="t" r="r" b="b"/>
              <a:pathLst>
                <a:path w="17554" h="21257" extrusionOk="0">
                  <a:moveTo>
                    <a:pt x="13742" y="0"/>
                  </a:moveTo>
                  <a:cubicBezTo>
                    <a:pt x="13227" y="81"/>
                    <a:pt x="12718" y="190"/>
                    <a:pt x="12216" y="326"/>
                  </a:cubicBezTo>
                  <a:cubicBezTo>
                    <a:pt x="11985" y="875"/>
                    <a:pt x="11673" y="1377"/>
                    <a:pt x="11287" y="1825"/>
                  </a:cubicBezTo>
                  <a:cubicBezTo>
                    <a:pt x="10208" y="3106"/>
                    <a:pt x="8696" y="4042"/>
                    <a:pt x="7244" y="4951"/>
                  </a:cubicBezTo>
                  <a:cubicBezTo>
                    <a:pt x="6993" y="5100"/>
                    <a:pt x="6749" y="5256"/>
                    <a:pt x="6512" y="5406"/>
                  </a:cubicBezTo>
                  <a:cubicBezTo>
                    <a:pt x="5684" y="5928"/>
                    <a:pt x="4877" y="6477"/>
                    <a:pt x="4084" y="7047"/>
                  </a:cubicBezTo>
                  <a:cubicBezTo>
                    <a:pt x="4498" y="6871"/>
                    <a:pt x="4898" y="6498"/>
                    <a:pt x="5264" y="6294"/>
                  </a:cubicBezTo>
                  <a:cubicBezTo>
                    <a:pt x="7041" y="5297"/>
                    <a:pt x="9021" y="4741"/>
                    <a:pt x="11056" y="4653"/>
                  </a:cubicBezTo>
                  <a:cubicBezTo>
                    <a:pt x="11148" y="4648"/>
                    <a:pt x="11241" y="4646"/>
                    <a:pt x="11335" y="4646"/>
                  </a:cubicBezTo>
                  <a:cubicBezTo>
                    <a:pt x="11820" y="4646"/>
                    <a:pt x="12312" y="4721"/>
                    <a:pt x="12670" y="5039"/>
                  </a:cubicBezTo>
                  <a:cubicBezTo>
                    <a:pt x="13335" y="5636"/>
                    <a:pt x="13145" y="6742"/>
                    <a:pt x="12738" y="7542"/>
                  </a:cubicBezTo>
                  <a:cubicBezTo>
                    <a:pt x="11707" y="9584"/>
                    <a:pt x="9754" y="11001"/>
                    <a:pt x="7746" y="12100"/>
                  </a:cubicBezTo>
                  <a:cubicBezTo>
                    <a:pt x="5746" y="13199"/>
                    <a:pt x="3595" y="14080"/>
                    <a:pt x="1771" y="15450"/>
                  </a:cubicBezTo>
                  <a:cubicBezTo>
                    <a:pt x="1106" y="15946"/>
                    <a:pt x="489" y="16515"/>
                    <a:pt x="1" y="17180"/>
                  </a:cubicBezTo>
                  <a:lnTo>
                    <a:pt x="665" y="18157"/>
                  </a:lnTo>
                  <a:lnTo>
                    <a:pt x="1106" y="18801"/>
                  </a:lnTo>
                  <a:lnTo>
                    <a:pt x="2760" y="21225"/>
                  </a:lnTo>
                  <a:lnTo>
                    <a:pt x="2760" y="21225"/>
                  </a:lnTo>
                  <a:cubicBezTo>
                    <a:pt x="2640" y="21041"/>
                    <a:pt x="2594" y="20816"/>
                    <a:pt x="2626" y="20592"/>
                  </a:cubicBezTo>
                  <a:cubicBezTo>
                    <a:pt x="2693" y="20042"/>
                    <a:pt x="3175" y="19533"/>
                    <a:pt x="3616" y="19099"/>
                  </a:cubicBezTo>
                  <a:cubicBezTo>
                    <a:pt x="6030" y="16732"/>
                    <a:pt x="8689" y="14623"/>
                    <a:pt x="11551" y="12812"/>
                  </a:cubicBezTo>
                  <a:cubicBezTo>
                    <a:pt x="11789" y="12663"/>
                    <a:pt x="12033" y="12507"/>
                    <a:pt x="12284" y="12358"/>
                  </a:cubicBezTo>
                  <a:cubicBezTo>
                    <a:pt x="13742" y="11449"/>
                    <a:pt x="15248" y="10513"/>
                    <a:pt x="16333" y="9231"/>
                  </a:cubicBezTo>
                  <a:cubicBezTo>
                    <a:pt x="17052" y="8383"/>
                    <a:pt x="17425" y="7515"/>
                    <a:pt x="17520" y="6755"/>
                  </a:cubicBezTo>
                  <a:cubicBezTo>
                    <a:pt x="17533" y="6667"/>
                    <a:pt x="17540" y="6579"/>
                    <a:pt x="17547" y="6491"/>
                  </a:cubicBezTo>
                  <a:cubicBezTo>
                    <a:pt x="17554" y="6328"/>
                    <a:pt x="17547" y="6159"/>
                    <a:pt x="17527" y="5996"/>
                  </a:cubicBezTo>
                  <a:cubicBezTo>
                    <a:pt x="17486" y="5663"/>
                    <a:pt x="17371" y="5345"/>
                    <a:pt x="17187" y="5067"/>
                  </a:cubicBezTo>
                  <a:cubicBezTo>
                    <a:pt x="16631" y="4246"/>
                    <a:pt x="16068" y="3425"/>
                    <a:pt x="15512" y="2611"/>
                  </a:cubicBezTo>
                  <a:lnTo>
                    <a:pt x="14346" y="895"/>
                  </a:lnTo>
                  <a:lnTo>
                    <a:pt x="13742" y="0"/>
                  </a:lnTo>
                  <a:close/>
                  <a:moveTo>
                    <a:pt x="2760" y="21225"/>
                  </a:moveTo>
                  <a:cubicBezTo>
                    <a:pt x="2767" y="21236"/>
                    <a:pt x="2774" y="21246"/>
                    <a:pt x="2782" y="21256"/>
                  </a:cubicBezTo>
                  <a:lnTo>
                    <a:pt x="2760" y="21225"/>
                  </a:ln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13401" y="1268943"/>
              <a:ext cx="631499" cy="226508"/>
            </a:xfrm>
            <a:custGeom>
              <a:avLst/>
              <a:gdLst/>
              <a:ahLst/>
              <a:cxnLst/>
              <a:rect l="l" t="t" r="r" b="b"/>
              <a:pathLst>
                <a:path w="10480" h="3759" extrusionOk="0">
                  <a:moveTo>
                    <a:pt x="1" y="1"/>
                  </a:moveTo>
                  <a:cubicBezTo>
                    <a:pt x="8" y="11"/>
                    <a:pt x="14" y="21"/>
                    <a:pt x="21" y="31"/>
                  </a:cubicBezTo>
                  <a:lnTo>
                    <a:pt x="21" y="31"/>
                  </a:lnTo>
                  <a:lnTo>
                    <a:pt x="1" y="1"/>
                  </a:lnTo>
                  <a:close/>
                  <a:moveTo>
                    <a:pt x="21" y="31"/>
                  </a:moveTo>
                  <a:lnTo>
                    <a:pt x="1676" y="2463"/>
                  </a:lnTo>
                  <a:cubicBezTo>
                    <a:pt x="1771" y="2598"/>
                    <a:pt x="1879" y="2720"/>
                    <a:pt x="2008" y="2829"/>
                  </a:cubicBezTo>
                  <a:cubicBezTo>
                    <a:pt x="2504" y="3242"/>
                    <a:pt x="3164" y="3375"/>
                    <a:pt x="3897" y="3375"/>
                  </a:cubicBezTo>
                  <a:cubicBezTo>
                    <a:pt x="4138" y="3375"/>
                    <a:pt x="4387" y="3361"/>
                    <a:pt x="4640" y="3338"/>
                  </a:cubicBezTo>
                  <a:cubicBezTo>
                    <a:pt x="5115" y="3297"/>
                    <a:pt x="5617" y="3216"/>
                    <a:pt x="6105" y="3134"/>
                  </a:cubicBezTo>
                  <a:cubicBezTo>
                    <a:pt x="6600" y="3060"/>
                    <a:pt x="7095" y="2978"/>
                    <a:pt x="7577" y="2931"/>
                  </a:cubicBezTo>
                  <a:cubicBezTo>
                    <a:pt x="7824" y="2908"/>
                    <a:pt x="8068" y="2895"/>
                    <a:pt x="8304" y="2895"/>
                  </a:cubicBezTo>
                  <a:cubicBezTo>
                    <a:pt x="8993" y="2895"/>
                    <a:pt x="9620" y="3011"/>
                    <a:pt x="10100" y="3365"/>
                  </a:cubicBezTo>
                  <a:cubicBezTo>
                    <a:pt x="10234" y="3463"/>
                    <a:pt x="10353" y="3577"/>
                    <a:pt x="10449" y="3713"/>
                  </a:cubicBezTo>
                  <a:lnTo>
                    <a:pt x="10449" y="3713"/>
                  </a:lnTo>
                  <a:lnTo>
                    <a:pt x="8804" y="1296"/>
                  </a:lnTo>
                  <a:cubicBezTo>
                    <a:pt x="8703" y="1147"/>
                    <a:pt x="8574" y="1011"/>
                    <a:pt x="8431" y="903"/>
                  </a:cubicBezTo>
                  <a:cubicBezTo>
                    <a:pt x="7952" y="553"/>
                    <a:pt x="7337" y="435"/>
                    <a:pt x="6655" y="435"/>
                  </a:cubicBezTo>
                  <a:cubicBezTo>
                    <a:pt x="6411" y="435"/>
                    <a:pt x="6159" y="450"/>
                    <a:pt x="5901" y="475"/>
                  </a:cubicBezTo>
                  <a:cubicBezTo>
                    <a:pt x="5420" y="516"/>
                    <a:pt x="4925" y="598"/>
                    <a:pt x="4430" y="679"/>
                  </a:cubicBezTo>
                  <a:cubicBezTo>
                    <a:pt x="3941" y="754"/>
                    <a:pt x="3439" y="835"/>
                    <a:pt x="2965" y="882"/>
                  </a:cubicBezTo>
                  <a:cubicBezTo>
                    <a:pt x="2710" y="906"/>
                    <a:pt x="2460" y="920"/>
                    <a:pt x="2218" y="920"/>
                  </a:cubicBezTo>
                  <a:cubicBezTo>
                    <a:pt x="1482" y="920"/>
                    <a:pt x="823" y="787"/>
                    <a:pt x="333" y="374"/>
                  </a:cubicBezTo>
                  <a:cubicBezTo>
                    <a:pt x="213" y="273"/>
                    <a:pt x="111" y="160"/>
                    <a:pt x="21" y="31"/>
                  </a:cubicBezTo>
                  <a:close/>
                  <a:moveTo>
                    <a:pt x="10449" y="3713"/>
                  </a:moveTo>
                  <a:lnTo>
                    <a:pt x="10480" y="3758"/>
                  </a:lnTo>
                  <a:cubicBezTo>
                    <a:pt x="10470" y="3743"/>
                    <a:pt x="10459" y="3728"/>
                    <a:pt x="10449" y="3713"/>
                  </a:cubicBezTo>
                  <a:close/>
                </a:path>
              </a:pathLst>
            </a:custGeom>
            <a:solidFill>
              <a:srgbClr val="437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13971" y="1417297"/>
              <a:ext cx="633126" cy="228135"/>
            </a:xfrm>
            <a:custGeom>
              <a:avLst/>
              <a:gdLst/>
              <a:ahLst/>
              <a:cxnLst/>
              <a:rect l="l" t="t" r="r" b="b"/>
              <a:pathLst>
                <a:path w="10507" h="3786" extrusionOk="0">
                  <a:moveTo>
                    <a:pt x="0" y="1"/>
                  </a:moveTo>
                  <a:lnTo>
                    <a:pt x="1696" y="2490"/>
                  </a:lnTo>
                  <a:cubicBezTo>
                    <a:pt x="1791" y="2625"/>
                    <a:pt x="1906" y="2748"/>
                    <a:pt x="2035" y="2856"/>
                  </a:cubicBezTo>
                  <a:cubicBezTo>
                    <a:pt x="2525" y="3270"/>
                    <a:pt x="3184" y="3403"/>
                    <a:pt x="3917" y="3403"/>
                  </a:cubicBezTo>
                  <a:cubicBezTo>
                    <a:pt x="4158" y="3403"/>
                    <a:pt x="4406" y="3388"/>
                    <a:pt x="4660" y="3365"/>
                  </a:cubicBezTo>
                  <a:cubicBezTo>
                    <a:pt x="5141" y="3317"/>
                    <a:pt x="5636" y="3236"/>
                    <a:pt x="6132" y="3161"/>
                  </a:cubicBezTo>
                  <a:cubicBezTo>
                    <a:pt x="6620" y="3080"/>
                    <a:pt x="7122" y="3005"/>
                    <a:pt x="7597" y="2958"/>
                  </a:cubicBezTo>
                  <a:cubicBezTo>
                    <a:pt x="7854" y="2933"/>
                    <a:pt x="8107" y="2918"/>
                    <a:pt x="8352" y="2918"/>
                  </a:cubicBezTo>
                  <a:cubicBezTo>
                    <a:pt x="9034" y="2918"/>
                    <a:pt x="9652" y="3036"/>
                    <a:pt x="10126" y="3385"/>
                  </a:cubicBezTo>
                  <a:cubicBezTo>
                    <a:pt x="10259" y="3482"/>
                    <a:pt x="10376" y="3600"/>
                    <a:pt x="10471" y="3734"/>
                  </a:cubicBezTo>
                  <a:lnTo>
                    <a:pt x="10471" y="3734"/>
                  </a:lnTo>
                  <a:lnTo>
                    <a:pt x="8811" y="1296"/>
                  </a:lnTo>
                  <a:cubicBezTo>
                    <a:pt x="8709" y="1140"/>
                    <a:pt x="8580" y="1011"/>
                    <a:pt x="8431" y="903"/>
                  </a:cubicBezTo>
                  <a:cubicBezTo>
                    <a:pt x="7954" y="546"/>
                    <a:pt x="7333" y="432"/>
                    <a:pt x="6646" y="432"/>
                  </a:cubicBezTo>
                  <a:cubicBezTo>
                    <a:pt x="6405" y="432"/>
                    <a:pt x="6155" y="446"/>
                    <a:pt x="5901" y="469"/>
                  </a:cubicBezTo>
                  <a:cubicBezTo>
                    <a:pt x="5419" y="516"/>
                    <a:pt x="4924" y="598"/>
                    <a:pt x="4436" y="672"/>
                  </a:cubicBezTo>
                  <a:cubicBezTo>
                    <a:pt x="3941" y="754"/>
                    <a:pt x="3446" y="835"/>
                    <a:pt x="2964" y="876"/>
                  </a:cubicBezTo>
                  <a:cubicBezTo>
                    <a:pt x="2708" y="901"/>
                    <a:pt x="2457" y="916"/>
                    <a:pt x="2214" y="916"/>
                  </a:cubicBezTo>
                  <a:cubicBezTo>
                    <a:pt x="1484" y="916"/>
                    <a:pt x="828" y="779"/>
                    <a:pt x="339" y="367"/>
                  </a:cubicBezTo>
                  <a:cubicBezTo>
                    <a:pt x="210" y="258"/>
                    <a:pt x="95" y="136"/>
                    <a:pt x="0" y="1"/>
                  </a:cubicBezTo>
                  <a:close/>
                  <a:moveTo>
                    <a:pt x="10471" y="3734"/>
                  </a:moveTo>
                  <a:lnTo>
                    <a:pt x="10506" y="3785"/>
                  </a:lnTo>
                  <a:cubicBezTo>
                    <a:pt x="10495" y="3768"/>
                    <a:pt x="10483" y="3751"/>
                    <a:pt x="10471" y="37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16107" y="1567278"/>
              <a:ext cx="631920" cy="226086"/>
            </a:xfrm>
            <a:custGeom>
              <a:avLst/>
              <a:gdLst/>
              <a:ahLst/>
              <a:cxnLst/>
              <a:rect l="l" t="t" r="r" b="b"/>
              <a:pathLst>
                <a:path w="10487" h="3752" extrusionOk="0">
                  <a:moveTo>
                    <a:pt x="1" y="1"/>
                  </a:moveTo>
                  <a:lnTo>
                    <a:pt x="1676" y="2456"/>
                  </a:lnTo>
                  <a:cubicBezTo>
                    <a:pt x="1771" y="2592"/>
                    <a:pt x="1886" y="2721"/>
                    <a:pt x="2008" y="2829"/>
                  </a:cubicBezTo>
                  <a:cubicBezTo>
                    <a:pt x="2507" y="3240"/>
                    <a:pt x="3172" y="3375"/>
                    <a:pt x="3910" y="3375"/>
                  </a:cubicBezTo>
                  <a:cubicBezTo>
                    <a:pt x="4147" y="3375"/>
                    <a:pt x="4391" y="3361"/>
                    <a:pt x="4640" y="3338"/>
                  </a:cubicBezTo>
                  <a:cubicBezTo>
                    <a:pt x="5122" y="3290"/>
                    <a:pt x="5617" y="3209"/>
                    <a:pt x="6105" y="3134"/>
                  </a:cubicBezTo>
                  <a:cubicBezTo>
                    <a:pt x="6600" y="3053"/>
                    <a:pt x="7095" y="2972"/>
                    <a:pt x="7577" y="2931"/>
                  </a:cubicBezTo>
                  <a:cubicBezTo>
                    <a:pt x="7834" y="2906"/>
                    <a:pt x="8087" y="2891"/>
                    <a:pt x="8331" y="2891"/>
                  </a:cubicBezTo>
                  <a:cubicBezTo>
                    <a:pt x="9012" y="2891"/>
                    <a:pt x="9627" y="3009"/>
                    <a:pt x="10107" y="3358"/>
                  </a:cubicBezTo>
                  <a:cubicBezTo>
                    <a:pt x="10256" y="3467"/>
                    <a:pt x="10385" y="3602"/>
                    <a:pt x="10486" y="3752"/>
                  </a:cubicBezTo>
                  <a:cubicBezTo>
                    <a:pt x="9930" y="2931"/>
                    <a:pt x="9367" y="2117"/>
                    <a:pt x="8811" y="1296"/>
                  </a:cubicBezTo>
                  <a:cubicBezTo>
                    <a:pt x="8709" y="1140"/>
                    <a:pt x="8581" y="1005"/>
                    <a:pt x="8431" y="896"/>
                  </a:cubicBezTo>
                  <a:cubicBezTo>
                    <a:pt x="7957" y="547"/>
                    <a:pt x="7339" y="429"/>
                    <a:pt x="6657" y="429"/>
                  </a:cubicBezTo>
                  <a:cubicBezTo>
                    <a:pt x="6412" y="429"/>
                    <a:pt x="6159" y="444"/>
                    <a:pt x="5902" y="469"/>
                  </a:cubicBezTo>
                  <a:cubicBezTo>
                    <a:pt x="5420" y="516"/>
                    <a:pt x="4925" y="591"/>
                    <a:pt x="4437" y="672"/>
                  </a:cubicBezTo>
                  <a:cubicBezTo>
                    <a:pt x="3941" y="747"/>
                    <a:pt x="3446" y="828"/>
                    <a:pt x="2965" y="876"/>
                  </a:cubicBezTo>
                  <a:cubicBezTo>
                    <a:pt x="2711" y="899"/>
                    <a:pt x="2463" y="914"/>
                    <a:pt x="2222" y="914"/>
                  </a:cubicBezTo>
                  <a:cubicBezTo>
                    <a:pt x="1489" y="914"/>
                    <a:pt x="830" y="781"/>
                    <a:pt x="340" y="367"/>
                  </a:cubicBezTo>
                  <a:cubicBezTo>
                    <a:pt x="211" y="259"/>
                    <a:pt x="96" y="136"/>
                    <a:pt x="1" y="1"/>
                  </a:cubicBezTo>
                  <a:close/>
                </a:path>
              </a:pathLst>
            </a:custGeom>
            <a:solidFill>
              <a:srgbClr val="A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0402" y="1295155"/>
              <a:ext cx="787204" cy="498209"/>
            </a:xfrm>
            <a:custGeom>
              <a:avLst/>
              <a:gdLst/>
              <a:ahLst/>
              <a:cxnLst/>
              <a:rect l="l" t="t" r="r" b="b"/>
              <a:pathLst>
                <a:path w="13064" h="8268" extrusionOk="0">
                  <a:moveTo>
                    <a:pt x="5875" y="0"/>
                  </a:moveTo>
                  <a:cubicBezTo>
                    <a:pt x="5631" y="0"/>
                    <a:pt x="5379" y="15"/>
                    <a:pt x="5121" y="40"/>
                  </a:cubicBezTo>
                  <a:cubicBezTo>
                    <a:pt x="4640" y="81"/>
                    <a:pt x="4145" y="163"/>
                    <a:pt x="3650" y="244"/>
                  </a:cubicBezTo>
                  <a:cubicBezTo>
                    <a:pt x="3161" y="319"/>
                    <a:pt x="2666" y="400"/>
                    <a:pt x="2185" y="447"/>
                  </a:cubicBezTo>
                  <a:cubicBezTo>
                    <a:pt x="1931" y="472"/>
                    <a:pt x="1682" y="486"/>
                    <a:pt x="1442" y="486"/>
                  </a:cubicBezTo>
                  <a:cubicBezTo>
                    <a:pt x="1008" y="486"/>
                    <a:pt x="600" y="438"/>
                    <a:pt x="238" y="312"/>
                  </a:cubicBezTo>
                  <a:cubicBezTo>
                    <a:pt x="150" y="447"/>
                    <a:pt x="75" y="583"/>
                    <a:pt x="1" y="719"/>
                  </a:cubicBezTo>
                  <a:lnTo>
                    <a:pt x="2327" y="4130"/>
                  </a:lnTo>
                  <a:lnTo>
                    <a:pt x="2585" y="4517"/>
                  </a:lnTo>
                  <a:lnTo>
                    <a:pt x="4260" y="6972"/>
                  </a:lnTo>
                  <a:cubicBezTo>
                    <a:pt x="4355" y="7108"/>
                    <a:pt x="4464" y="7237"/>
                    <a:pt x="4592" y="7345"/>
                  </a:cubicBezTo>
                  <a:cubicBezTo>
                    <a:pt x="5091" y="7756"/>
                    <a:pt x="5756" y="7891"/>
                    <a:pt x="6491" y="7891"/>
                  </a:cubicBezTo>
                  <a:cubicBezTo>
                    <a:pt x="6727" y="7891"/>
                    <a:pt x="6970" y="7877"/>
                    <a:pt x="7217" y="7854"/>
                  </a:cubicBezTo>
                  <a:cubicBezTo>
                    <a:pt x="7699" y="7806"/>
                    <a:pt x="8201" y="7725"/>
                    <a:pt x="8689" y="7650"/>
                  </a:cubicBezTo>
                  <a:cubicBezTo>
                    <a:pt x="9184" y="7569"/>
                    <a:pt x="9679" y="7488"/>
                    <a:pt x="10161" y="7447"/>
                  </a:cubicBezTo>
                  <a:cubicBezTo>
                    <a:pt x="10417" y="7422"/>
                    <a:pt x="10668" y="7407"/>
                    <a:pt x="10912" y="7407"/>
                  </a:cubicBezTo>
                  <a:cubicBezTo>
                    <a:pt x="11592" y="7407"/>
                    <a:pt x="12209" y="7525"/>
                    <a:pt x="12684" y="7874"/>
                  </a:cubicBezTo>
                  <a:cubicBezTo>
                    <a:pt x="12833" y="7983"/>
                    <a:pt x="12962" y="8118"/>
                    <a:pt x="13064" y="8268"/>
                  </a:cubicBezTo>
                  <a:lnTo>
                    <a:pt x="11856" y="6491"/>
                  </a:lnTo>
                  <a:lnTo>
                    <a:pt x="9177" y="6599"/>
                  </a:lnTo>
                  <a:cubicBezTo>
                    <a:pt x="9046" y="6604"/>
                    <a:pt x="8912" y="6609"/>
                    <a:pt x="8777" y="6609"/>
                  </a:cubicBezTo>
                  <a:cubicBezTo>
                    <a:pt x="8394" y="6609"/>
                    <a:pt x="8008" y="6570"/>
                    <a:pt x="7672" y="6389"/>
                  </a:cubicBezTo>
                  <a:cubicBezTo>
                    <a:pt x="7021" y="6036"/>
                    <a:pt x="6722" y="5202"/>
                    <a:pt x="6878" y="4469"/>
                  </a:cubicBezTo>
                  <a:cubicBezTo>
                    <a:pt x="7027" y="3737"/>
                    <a:pt x="7543" y="3133"/>
                    <a:pt x="8160" y="2720"/>
                  </a:cubicBezTo>
                  <a:cubicBezTo>
                    <a:pt x="8418" y="2543"/>
                    <a:pt x="8696" y="2387"/>
                    <a:pt x="8987" y="2265"/>
                  </a:cubicBezTo>
                  <a:cubicBezTo>
                    <a:pt x="8954" y="2224"/>
                    <a:pt x="8926" y="2177"/>
                    <a:pt x="8899" y="2143"/>
                  </a:cubicBezTo>
                  <a:lnTo>
                    <a:pt x="8031" y="861"/>
                  </a:lnTo>
                  <a:cubicBezTo>
                    <a:pt x="8004" y="827"/>
                    <a:pt x="7977" y="787"/>
                    <a:pt x="7943" y="753"/>
                  </a:cubicBezTo>
                  <a:cubicBezTo>
                    <a:pt x="7862" y="644"/>
                    <a:pt x="7760" y="549"/>
                    <a:pt x="7651" y="468"/>
                  </a:cubicBezTo>
                  <a:cubicBezTo>
                    <a:pt x="7172" y="118"/>
                    <a:pt x="6557" y="0"/>
                    <a:pt x="5875"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58079" y="1295216"/>
              <a:ext cx="348288" cy="420115"/>
            </a:xfrm>
            <a:custGeom>
              <a:avLst/>
              <a:gdLst/>
              <a:ahLst/>
              <a:cxnLst/>
              <a:rect l="l" t="t" r="r" b="b"/>
              <a:pathLst>
                <a:path w="5780" h="6972" extrusionOk="0">
                  <a:moveTo>
                    <a:pt x="4246" y="1"/>
                  </a:moveTo>
                  <a:cubicBezTo>
                    <a:pt x="4004" y="1"/>
                    <a:pt x="3755" y="15"/>
                    <a:pt x="3500" y="39"/>
                  </a:cubicBezTo>
                  <a:cubicBezTo>
                    <a:pt x="3026" y="80"/>
                    <a:pt x="2524" y="162"/>
                    <a:pt x="2035" y="243"/>
                  </a:cubicBezTo>
                  <a:cubicBezTo>
                    <a:pt x="1540" y="318"/>
                    <a:pt x="1045" y="399"/>
                    <a:pt x="564" y="446"/>
                  </a:cubicBezTo>
                  <a:cubicBezTo>
                    <a:pt x="374" y="460"/>
                    <a:pt x="184" y="474"/>
                    <a:pt x="1" y="480"/>
                  </a:cubicBezTo>
                  <a:lnTo>
                    <a:pt x="387" y="1430"/>
                  </a:lnTo>
                  <a:lnTo>
                    <a:pt x="1520" y="4217"/>
                  </a:lnTo>
                  <a:lnTo>
                    <a:pt x="2639" y="6971"/>
                  </a:lnTo>
                  <a:cubicBezTo>
                    <a:pt x="2259" y="6035"/>
                    <a:pt x="2639" y="4706"/>
                    <a:pt x="3779" y="3010"/>
                  </a:cubicBezTo>
                  <a:cubicBezTo>
                    <a:pt x="4389" y="2101"/>
                    <a:pt x="5060" y="1199"/>
                    <a:pt x="5779" y="311"/>
                  </a:cubicBezTo>
                  <a:cubicBezTo>
                    <a:pt x="5341" y="82"/>
                    <a:pt x="4816" y="1"/>
                    <a:pt x="4246" y="1"/>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79115" y="-500275"/>
              <a:ext cx="1497881" cy="1917635"/>
            </a:xfrm>
            <a:custGeom>
              <a:avLst/>
              <a:gdLst/>
              <a:ahLst/>
              <a:cxnLst/>
              <a:rect l="l" t="t" r="r" b="b"/>
              <a:pathLst>
                <a:path w="24858" h="31824" extrusionOk="0">
                  <a:moveTo>
                    <a:pt x="23182" y="1"/>
                  </a:moveTo>
                  <a:cubicBezTo>
                    <a:pt x="18055" y="3500"/>
                    <a:pt x="13572" y="7339"/>
                    <a:pt x="9862" y="11402"/>
                  </a:cubicBezTo>
                  <a:cubicBezTo>
                    <a:pt x="5752" y="15905"/>
                    <a:pt x="2720" y="20565"/>
                    <a:pt x="848" y="25252"/>
                  </a:cubicBezTo>
                  <a:cubicBezTo>
                    <a:pt x="95" y="27151"/>
                    <a:pt x="0" y="28527"/>
                    <a:pt x="570" y="29362"/>
                  </a:cubicBezTo>
                  <a:lnTo>
                    <a:pt x="2245" y="31824"/>
                  </a:lnTo>
                  <a:cubicBezTo>
                    <a:pt x="1675" y="30983"/>
                    <a:pt x="1770" y="29606"/>
                    <a:pt x="2523" y="27714"/>
                  </a:cubicBezTo>
                  <a:cubicBezTo>
                    <a:pt x="4388" y="23027"/>
                    <a:pt x="7427" y="18367"/>
                    <a:pt x="11537" y="13857"/>
                  </a:cubicBezTo>
                  <a:cubicBezTo>
                    <a:pt x="15240" y="9794"/>
                    <a:pt x="19723" y="5962"/>
                    <a:pt x="24851" y="2463"/>
                  </a:cubicBezTo>
                  <a:lnTo>
                    <a:pt x="24858" y="2463"/>
                  </a:lnTo>
                  <a:lnTo>
                    <a:pt x="23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579624" y="-351921"/>
              <a:ext cx="1499146" cy="1919262"/>
            </a:xfrm>
            <a:custGeom>
              <a:avLst/>
              <a:gdLst/>
              <a:ahLst/>
              <a:cxnLst/>
              <a:rect l="l" t="t" r="r" b="b"/>
              <a:pathLst>
                <a:path w="24879" h="31851" extrusionOk="0">
                  <a:moveTo>
                    <a:pt x="24878" y="2483"/>
                  </a:moveTo>
                  <a:cubicBezTo>
                    <a:pt x="24877" y="2484"/>
                    <a:pt x="24876" y="2484"/>
                    <a:pt x="24875" y="2485"/>
                  </a:cubicBezTo>
                  <a:lnTo>
                    <a:pt x="24875" y="2485"/>
                  </a:lnTo>
                  <a:lnTo>
                    <a:pt x="24878" y="2490"/>
                  </a:lnTo>
                  <a:lnTo>
                    <a:pt x="24878" y="2483"/>
                  </a:lnTo>
                  <a:close/>
                  <a:moveTo>
                    <a:pt x="23183" y="1"/>
                  </a:moveTo>
                  <a:cubicBezTo>
                    <a:pt x="18055" y="3500"/>
                    <a:pt x="13572" y="7332"/>
                    <a:pt x="9869" y="11395"/>
                  </a:cubicBezTo>
                  <a:cubicBezTo>
                    <a:pt x="5759" y="15905"/>
                    <a:pt x="2720" y="20565"/>
                    <a:pt x="848" y="25252"/>
                  </a:cubicBezTo>
                  <a:cubicBezTo>
                    <a:pt x="95" y="27144"/>
                    <a:pt x="1" y="28521"/>
                    <a:pt x="570" y="29362"/>
                  </a:cubicBezTo>
                  <a:lnTo>
                    <a:pt x="2266" y="31851"/>
                  </a:lnTo>
                  <a:cubicBezTo>
                    <a:pt x="1696" y="31010"/>
                    <a:pt x="1791" y="29633"/>
                    <a:pt x="2544" y="27741"/>
                  </a:cubicBezTo>
                  <a:cubicBezTo>
                    <a:pt x="4416" y="23054"/>
                    <a:pt x="7448" y="18388"/>
                    <a:pt x="11558" y="13884"/>
                  </a:cubicBezTo>
                  <a:cubicBezTo>
                    <a:pt x="15267" y="9822"/>
                    <a:pt x="19749" y="5984"/>
                    <a:pt x="24875" y="2485"/>
                  </a:cubicBezTo>
                  <a:lnTo>
                    <a:pt x="24875" y="2485"/>
                  </a:lnTo>
                  <a:lnTo>
                    <a:pt x="23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81821" y="-202362"/>
              <a:ext cx="1497881" cy="1917695"/>
            </a:xfrm>
            <a:custGeom>
              <a:avLst/>
              <a:gdLst/>
              <a:ahLst/>
              <a:cxnLst/>
              <a:rect l="l" t="t" r="r" b="b"/>
              <a:pathLst>
                <a:path w="24858" h="31825" extrusionOk="0">
                  <a:moveTo>
                    <a:pt x="23182" y="1"/>
                  </a:moveTo>
                  <a:cubicBezTo>
                    <a:pt x="18055" y="3501"/>
                    <a:pt x="13572" y="7340"/>
                    <a:pt x="9862" y="11402"/>
                  </a:cubicBezTo>
                  <a:cubicBezTo>
                    <a:pt x="5752" y="15906"/>
                    <a:pt x="2720" y="20572"/>
                    <a:pt x="848" y="25259"/>
                  </a:cubicBezTo>
                  <a:cubicBezTo>
                    <a:pt x="95" y="27151"/>
                    <a:pt x="0" y="28528"/>
                    <a:pt x="570" y="29369"/>
                  </a:cubicBezTo>
                  <a:lnTo>
                    <a:pt x="2245" y="31824"/>
                  </a:lnTo>
                  <a:cubicBezTo>
                    <a:pt x="1675" y="30990"/>
                    <a:pt x="1770" y="29606"/>
                    <a:pt x="2523" y="27714"/>
                  </a:cubicBezTo>
                  <a:cubicBezTo>
                    <a:pt x="4395" y="23027"/>
                    <a:pt x="7427" y="18368"/>
                    <a:pt x="11537" y="13864"/>
                  </a:cubicBezTo>
                  <a:cubicBezTo>
                    <a:pt x="15247" y="9795"/>
                    <a:pt x="19723" y="5963"/>
                    <a:pt x="24858" y="2463"/>
                  </a:cubicBezTo>
                  <a:lnTo>
                    <a:pt x="24851" y="2463"/>
                  </a:lnTo>
                  <a:lnTo>
                    <a:pt x="231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661755" y="-82450"/>
              <a:ext cx="1202017" cy="1798144"/>
            </a:xfrm>
            <a:custGeom>
              <a:avLst/>
              <a:gdLst/>
              <a:ahLst/>
              <a:cxnLst/>
              <a:rect l="l" t="t" r="r" b="b"/>
              <a:pathLst>
                <a:path w="19948" h="29841" extrusionOk="0">
                  <a:moveTo>
                    <a:pt x="11976" y="0"/>
                  </a:moveTo>
                  <a:cubicBezTo>
                    <a:pt x="11748" y="0"/>
                    <a:pt x="11521" y="9"/>
                    <a:pt x="11293" y="25"/>
                  </a:cubicBezTo>
                  <a:cubicBezTo>
                    <a:pt x="9706" y="1470"/>
                    <a:pt x="8214" y="2949"/>
                    <a:pt x="6831" y="4468"/>
                  </a:cubicBezTo>
                  <a:cubicBezTo>
                    <a:pt x="4057" y="7506"/>
                    <a:pt x="1771" y="10619"/>
                    <a:pt x="1" y="13767"/>
                  </a:cubicBezTo>
                  <a:cubicBezTo>
                    <a:pt x="435" y="13258"/>
                    <a:pt x="896" y="12776"/>
                    <a:pt x="1384" y="12322"/>
                  </a:cubicBezTo>
                  <a:cubicBezTo>
                    <a:pt x="2965" y="10877"/>
                    <a:pt x="4972" y="9778"/>
                    <a:pt x="7116" y="9704"/>
                  </a:cubicBezTo>
                  <a:cubicBezTo>
                    <a:pt x="7184" y="9701"/>
                    <a:pt x="7254" y="9699"/>
                    <a:pt x="7324" y="9699"/>
                  </a:cubicBezTo>
                  <a:cubicBezTo>
                    <a:pt x="7848" y="9699"/>
                    <a:pt x="8394" y="9799"/>
                    <a:pt x="8770" y="10151"/>
                  </a:cubicBezTo>
                  <a:cubicBezTo>
                    <a:pt x="9279" y="10619"/>
                    <a:pt x="9354" y="11427"/>
                    <a:pt x="9130" y="12084"/>
                  </a:cubicBezTo>
                  <a:cubicBezTo>
                    <a:pt x="8899" y="12742"/>
                    <a:pt x="8438" y="13285"/>
                    <a:pt x="7990" y="13814"/>
                  </a:cubicBezTo>
                  <a:cubicBezTo>
                    <a:pt x="5495" y="16758"/>
                    <a:pt x="3114" y="19932"/>
                    <a:pt x="2056" y="23642"/>
                  </a:cubicBezTo>
                  <a:cubicBezTo>
                    <a:pt x="1615" y="25175"/>
                    <a:pt x="1452" y="26775"/>
                    <a:pt x="1581" y="28369"/>
                  </a:cubicBezTo>
                  <a:lnTo>
                    <a:pt x="2578" y="29841"/>
                  </a:lnTo>
                  <a:cubicBezTo>
                    <a:pt x="2008" y="29000"/>
                    <a:pt x="2103" y="27623"/>
                    <a:pt x="2856" y="25731"/>
                  </a:cubicBezTo>
                  <a:cubicBezTo>
                    <a:pt x="4728" y="21037"/>
                    <a:pt x="7760" y="16378"/>
                    <a:pt x="11870" y="11874"/>
                  </a:cubicBezTo>
                  <a:cubicBezTo>
                    <a:pt x="14366" y="9154"/>
                    <a:pt x="17065" y="6638"/>
                    <a:pt x="19948" y="4346"/>
                  </a:cubicBezTo>
                  <a:cubicBezTo>
                    <a:pt x="19426" y="3369"/>
                    <a:pt x="18605" y="2582"/>
                    <a:pt x="17703" y="1938"/>
                  </a:cubicBezTo>
                  <a:cubicBezTo>
                    <a:pt x="16448" y="1043"/>
                    <a:pt x="15017" y="378"/>
                    <a:pt x="13498" y="127"/>
                  </a:cubicBezTo>
                  <a:cubicBezTo>
                    <a:pt x="12995" y="43"/>
                    <a:pt x="12486" y="0"/>
                    <a:pt x="11976"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3"/>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2" name="Google Shape;92;p3"/>
          <p:cNvSpPr txBox="1">
            <a:spLocks noGrp="1"/>
          </p:cNvSpPr>
          <p:nvPr>
            <p:ph type="title" idx="2" hasCustomPrompt="1"/>
          </p:nvPr>
        </p:nvSpPr>
        <p:spPr>
          <a:xfrm>
            <a:off x="2996550" y="1209250"/>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3" name="Google Shape;93;p3"/>
          <p:cNvSpPr txBox="1">
            <a:spLocks noGrp="1"/>
          </p:cNvSpPr>
          <p:nvPr>
            <p:ph type="subTitle" idx="1"/>
          </p:nvPr>
        </p:nvSpPr>
        <p:spPr>
          <a:xfrm>
            <a:off x="1993775" y="3255175"/>
            <a:ext cx="5156700" cy="4674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b="1">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4"/>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rot="-1170673">
            <a:off x="-1973265" y="-918451"/>
            <a:ext cx="4828550" cy="2906914"/>
            <a:chOff x="-578375" y="-648475"/>
            <a:chExt cx="4828427" cy="2906840"/>
          </a:xfrm>
        </p:grpSpPr>
        <p:sp>
          <p:nvSpPr>
            <p:cNvPr id="97" name="Google Shape;97;p4"/>
            <p:cNvSpPr/>
            <p:nvPr/>
          </p:nvSpPr>
          <p:spPr>
            <a:xfrm>
              <a:off x="-464516" y="-393427"/>
              <a:ext cx="4714569" cy="2651792"/>
            </a:xfrm>
            <a:custGeom>
              <a:avLst/>
              <a:gdLst/>
              <a:ahLst/>
              <a:cxnLst/>
              <a:rect l="l" t="t" r="r" b="b"/>
              <a:pathLst>
                <a:path w="90391" h="50842" extrusionOk="0">
                  <a:moveTo>
                    <a:pt x="1" y="15071"/>
                  </a:moveTo>
                  <a:cubicBezTo>
                    <a:pt x="1" y="15071"/>
                    <a:pt x="5556" y="48156"/>
                    <a:pt x="5556" y="48183"/>
                  </a:cubicBezTo>
                  <a:cubicBezTo>
                    <a:pt x="6003" y="50842"/>
                    <a:pt x="15309" y="49757"/>
                    <a:pt x="17004" y="49370"/>
                  </a:cubicBezTo>
                  <a:cubicBezTo>
                    <a:pt x="20470" y="48590"/>
                    <a:pt x="23305" y="46806"/>
                    <a:pt x="25944" y="44453"/>
                  </a:cubicBezTo>
                  <a:cubicBezTo>
                    <a:pt x="33852" y="37413"/>
                    <a:pt x="39027" y="25523"/>
                    <a:pt x="51133" y="25666"/>
                  </a:cubicBezTo>
                  <a:cubicBezTo>
                    <a:pt x="57441" y="25733"/>
                    <a:pt x="63362" y="27761"/>
                    <a:pt x="69690" y="26344"/>
                  </a:cubicBezTo>
                  <a:cubicBezTo>
                    <a:pt x="81329" y="23719"/>
                    <a:pt x="90390" y="12365"/>
                    <a:pt x="89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18290" y="-369017"/>
              <a:ext cx="4735066" cy="2272711"/>
            </a:xfrm>
            <a:custGeom>
              <a:avLst/>
              <a:gdLst/>
              <a:ahLst/>
              <a:cxnLst/>
              <a:rect l="l" t="t" r="r" b="b"/>
              <a:pathLst>
                <a:path w="90784" h="43574" extrusionOk="0">
                  <a:moveTo>
                    <a:pt x="90784" y="1"/>
                  </a:moveTo>
                  <a:lnTo>
                    <a:pt x="1" y="7862"/>
                  </a:lnTo>
                  <a:cubicBezTo>
                    <a:pt x="1" y="7862"/>
                    <a:pt x="2897" y="41279"/>
                    <a:pt x="2897" y="41313"/>
                  </a:cubicBezTo>
                  <a:cubicBezTo>
                    <a:pt x="3056" y="43155"/>
                    <a:pt x="7534" y="43573"/>
                    <a:pt x="10874" y="43573"/>
                  </a:cubicBezTo>
                  <a:cubicBezTo>
                    <a:pt x="12391" y="43573"/>
                    <a:pt x="13674" y="43487"/>
                    <a:pt x="14210" y="43408"/>
                  </a:cubicBezTo>
                  <a:cubicBezTo>
                    <a:pt x="17730" y="42907"/>
                    <a:pt x="20701" y="41353"/>
                    <a:pt x="23516" y="39224"/>
                  </a:cubicBezTo>
                  <a:cubicBezTo>
                    <a:pt x="31575" y="33125"/>
                    <a:pt x="37510" y="22424"/>
                    <a:pt x="48514" y="22424"/>
                  </a:cubicBezTo>
                  <a:cubicBezTo>
                    <a:pt x="49038" y="22424"/>
                    <a:pt x="49574" y="22448"/>
                    <a:pt x="50123" y="22498"/>
                  </a:cubicBezTo>
                  <a:cubicBezTo>
                    <a:pt x="55453" y="22987"/>
                    <a:pt x="60387" y="24855"/>
                    <a:pt x="65679" y="24855"/>
                  </a:cubicBezTo>
                  <a:cubicBezTo>
                    <a:pt x="66630" y="24855"/>
                    <a:pt x="67593" y="24795"/>
                    <a:pt x="68571" y="24655"/>
                  </a:cubicBezTo>
                  <a:cubicBezTo>
                    <a:pt x="80379" y="22966"/>
                    <a:pt x="90322" y="12372"/>
                    <a:pt x="90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51514" y="-428059"/>
              <a:ext cx="4522055" cy="2309691"/>
            </a:xfrm>
            <a:custGeom>
              <a:avLst/>
              <a:gdLst/>
              <a:ahLst/>
              <a:cxnLst/>
              <a:rect l="l" t="t" r="r" b="b"/>
              <a:pathLst>
                <a:path w="86700" h="44283" extrusionOk="0">
                  <a:moveTo>
                    <a:pt x="0" y="10683"/>
                  </a:moveTo>
                  <a:cubicBezTo>
                    <a:pt x="0" y="10683"/>
                    <a:pt x="3826" y="41760"/>
                    <a:pt x="3826" y="41787"/>
                  </a:cubicBezTo>
                  <a:cubicBezTo>
                    <a:pt x="4138" y="44283"/>
                    <a:pt x="13090" y="43618"/>
                    <a:pt x="14732" y="43326"/>
                  </a:cubicBezTo>
                  <a:cubicBezTo>
                    <a:pt x="18089" y="42730"/>
                    <a:pt x="20877" y="41170"/>
                    <a:pt x="23515" y="39074"/>
                  </a:cubicBezTo>
                  <a:cubicBezTo>
                    <a:pt x="31396" y="32800"/>
                    <a:pt x="36883" y="21901"/>
                    <a:pt x="48467" y="22491"/>
                  </a:cubicBezTo>
                  <a:cubicBezTo>
                    <a:pt x="54504" y="22796"/>
                    <a:pt x="60079" y="24912"/>
                    <a:pt x="66204" y="23820"/>
                  </a:cubicBezTo>
                  <a:cubicBezTo>
                    <a:pt x="77462" y="21813"/>
                    <a:pt x="86646" y="11557"/>
                    <a:pt x="86700" y="0"/>
                  </a:cubicBezTo>
                  <a:close/>
                </a:path>
              </a:pathLst>
            </a:custGeom>
            <a:solidFill>
              <a:srgbClr val="DCDD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38788" y="-428059"/>
              <a:ext cx="4571970" cy="1792862"/>
            </a:xfrm>
            <a:custGeom>
              <a:avLst/>
              <a:gdLst/>
              <a:ahLst/>
              <a:cxnLst/>
              <a:rect l="l" t="t" r="r" b="b"/>
              <a:pathLst>
                <a:path w="87657" h="34374" extrusionOk="0">
                  <a:moveTo>
                    <a:pt x="306" y="0"/>
                  </a:moveTo>
                  <a:cubicBezTo>
                    <a:pt x="306" y="0"/>
                    <a:pt x="21" y="31315"/>
                    <a:pt x="21" y="31335"/>
                  </a:cubicBezTo>
                  <a:cubicBezTo>
                    <a:pt x="1" y="33851"/>
                    <a:pt x="8967" y="34374"/>
                    <a:pt x="10629" y="34299"/>
                  </a:cubicBezTo>
                  <a:cubicBezTo>
                    <a:pt x="14033" y="34143"/>
                    <a:pt x="17011" y="32963"/>
                    <a:pt x="19893" y="31233"/>
                  </a:cubicBezTo>
                  <a:cubicBezTo>
                    <a:pt x="28534" y="26052"/>
                    <a:pt x="35412" y="15966"/>
                    <a:pt x="46806" y="18069"/>
                  </a:cubicBezTo>
                  <a:cubicBezTo>
                    <a:pt x="52754" y="19161"/>
                    <a:pt x="57997" y="21989"/>
                    <a:pt x="64216" y="21711"/>
                  </a:cubicBezTo>
                  <a:cubicBezTo>
                    <a:pt x="75638" y="21202"/>
                    <a:pt x="86090" y="12243"/>
                    <a:pt x="87656" y="7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78375" y="-648475"/>
              <a:ext cx="4566963" cy="1787646"/>
            </a:xfrm>
            <a:custGeom>
              <a:avLst/>
              <a:gdLst/>
              <a:ahLst/>
              <a:cxnLst/>
              <a:rect l="l" t="t" r="r" b="b"/>
              <a:pathLst>
                <a:path w="87561" h="34274" extrusionOk="0">
                  <a:moveTo>
                    <a:pt x="203" y="1"/>
                  </a:moveTo>
                  <a:cubicBezTo>
                    <a:pt x="203" y="1"/>
                    <a:pt x="13" y="31308"/>
                    <a:pt x="13" y="31336"/>
                  </a:cubicBezTo>
                  <a:cubicBezTo>
                    <a:pt x="1" y="33688"/>
                    <a:pt x="7840" y="34274"/>
                    <a:pt x="10221" y="34274"/>
                  </a:cubicBezTo>
                  <a:cubicBezTo>
                    <a:pt x="10387" y="34274"/>
                    <a:pt x="10526" y="34271"/>
                    <a:pt x="10635" y="34266"/>
                  </a:cubicBezTo>
                  <a:cubicBezTo>
                    <a:pt x="14039" y="34103"/>
                    <a:pt x="17010" y="32909"/>
                    <a:pt x="19886" y="31173"/>
                  </a:cubicBezTo>
                  <a:cubicBezTo>
                    <a:pt x="27730" y="26430"/>
                    <a:pt x="34095" y="17645"/>
                    <a:pt x="43761" y="17645"/>
                  </a:cubicBezTo>
                  <a:cubicBezTo>
                    <a:pt x="44725" y="17645"/>
                    <a:pt x="45723" y="17732"/>
                    <a:pt x="46758" y="17920"/>
                  </a:cubicBezTo>
                  <a:cubicBezTo>
                    <a:pt x="52416" y="18938"/>
                    <a:pt x="57443" y="21530"/>
                    <a:pt x="63259" y="21530"/>
                  </a:cubicBezTo>
                  <a:cubicBezTo>
                    <a:pt x="63565" y="21530"/>
                    <a:pt x="63872" y="21523"/>
                    <a:pt x="64182" y="21508"/>
                  </a:cubicBezTo>
                  <a:cubicBezTo>
                    <a:pt x="75603" y="20958"/>
                    <a:pt x="86028" y="11972"/>
                    <a:pt x="87561" y="509"/>
                  </a:cubicBezTo>
                  <a:lnTo>
                    <a:pt x="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rot="-5674284" flipH="1">
            <a:off x="7257431" y="667425"/>
            <a:ext cx="4292336" cy="5892553"/>
            <a:chOff x="6850308" y="1328953"/>
            <a:chExt cx="4292417" cy="5892664"/>
          </a:xfrm>
        </p:grpSpPr>
        <p:sp>
          <p:nvSpPr>
            <p:cNvPr id="103" name="Google Shape;103;p4"/>
            <p:cNvSpPr/>
            <p:nvPr/>
          </p:nvSpPr>
          <p:spPr>
            <a:xfrm rot="1123790">
              <a:off x="7854639" y="1674202"/>
              <a:ext cx="2505912" cy="5285021"/>
            </a:xfrm>
            <a:custGeom>
              <a:avLst/>
              <a:gdLst/>
              <a:ahLst/>
              <a:cxnLst/>
              <a:rect l="l" t="t" r="r" b="b"/>
              <a:pathLst>
                <a:path w="28976" h="61111" extrusionOk="0">
                  <a:moveTo>
                    <a:pt x="19059" y="0"/>
                  </a:moveTo>
                  <a:cubicBezTo>
                    <a:pt x="19880" y="4355"/>
                    <a:pt x="20585" y="8946"/>
                    <a:pt x="19371" y="13023"/>
                  </a:cubicBezTo>
                  <a:cubicBezTo>
                    <a:pt x="18618" y="15553"/>
                    <a:pt x="17255" y="17533"/>
                    <a:pt x="15648" y="19263"/>
                  </a:cubicBezTo>
                  <a:cubicBezTo>
                    <a:pt x="14474" y="20524"/>
                    <a:pt x="13172" y="21657"/>
                    <a:pt x="11897" y="22769"/>
                  </a:cubicBezTo>
                  <a:cubicBezTo>
                    <a:pt x="11090" y="23468"/>
                    <a:pt x="10256" y="24193"/>
                    <a:pt x="9476" y="24933"/>
                  </a:cubicBezTo>
                  <a:cubicBezTo>
                    <a:pt x="9015" y="25373"/>
                    <a:pt x="8567" y="25821"/>
                    <a:pt x="8140" y="26289"/>
                  </a:cubicBezTo>
                  <a:cubicBezTo>
                    <a:pt x="3751" y="31010"/>
                    <a:pt x="950" y="37066"/>
                    <a:pt x="353" y="43157"/>
                  </a:cubicBezTo>
                  <a:cubicBezTo>
                    <a:pt x="1" y="46840"/>
                    <a:pt x="557" y="50679"/>
                    <a:pt x="1920" y="53989"/>
                  </a:cubicBezTo>
                  <a:cubicBezTo>
                    <a:pt x="3338" y="57420"/>
                    <a:pt x="5508" y="59910"/>
                    <a:pt x="8065" y="60900"/>
                  </a:cubicBezTo>
                  <a:lnTo>
                    <a:pt x="13674" y="61042"/>
                  </a:lnTo>
                  <a:lnTo>
                    <a:pt x="16462" y="61110"/>
                  </a:lnTo>
                  <a:cubicBezTo>
                    <a:pt x="13905" y="60127"/>
                    <a:pt x="11727" y="57638"/>
                    <a:pt x="10317" y="54199"/>
                  </a:cubicBezTo>
                  <a:cubicBezTo>
                    <a:pt x="8953" y="50896"/>
                    <a:pt x="8397" y="47050"/>
                    <a:pt x="8750" y="43374"/>
                  </a:cubicBezTo>
                  <a:cubicBezTo>
                    <a:pt x="9333" y="37277"/>
                    <a:pt x="12141" y="31227"/>
                    <a:pt x="16529" y="26499"/>
                  </a:cubicBezTo>
                  <a:cubicBezTo>
                    <a:pt x="16964" y="26038"/>
                    <a:pt x="17404" y="25584"/>
                    <a:pt x="17866" y="25150"/>
                  </a:cubicBezTo>
                  <a:cubicBezTo>
                    <a:pt x="18646" y="24410"/>
                    <a:pt x="19480" y="23685"/>
                    <a:pt x="20287" y="22979"/>
                  </a:cubicBezTo>
                  <a:cubicBezTo>
                    <a:pt x="21569" y="21867"/>
                    <a:pt x="22864" y="20734"/>
                    <a:pt x="24038" y="19473"/>
                  </a:cubicBezTo>
                  <a:cubicBezTo>
                    <a:pt x="25652" y="17743"/>
                    <a:pt x="27015" y="15763"/>
                    <a:pt x="27761" y="13233"/>
                  </a:cubicBezTo>
                  <a:cubicBezTo>
                    <a:pt x="28975" y="9163"/>
                    <a:pt x="28270" y="4572"/>
                    <a:pt x="27449" y="217"/>
                  </a:cubicBezTo>
                  <a:lnTo>
                    <a:pt x="190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1123790">
              <a:off x="7628708" y="1548623"/>
              <a:ext cx="2228390" cy="5215749"/>
            </a:xfrm>
            <a:custGeom>
              <a:avLst/>
              <a:gdLst/>
              <a:ahLst/>
              <a:cxnLst/>
              <a:rect l="l" t="t" r="r" b="b"/>
              <a:pathLst>
                <a:path w="25767" h="60310" extrusionOk="0">
                  <a:moveTo>
                    <a:pt x="22043" y="0"/>
                  </a:moveTo>
                  <a:lnTo>
                    <a:pt x="22043" y="0"/>
                  </a:lnTo>
                  <a:cubicBezTo>
                    <a:pt x="22579" y="4402"/>
                    <a:pt x="22986" y="9028"/>
                    <a:pt x="21514" y="13016"/>
                  </a:cubicBezTo>
                  <a:cubicBezTo>
                    <a:pt x="20599" y="15491"/>
                    <a:pt x="19106" y="17377"/>
                    <a:pt x="17391" y="18998"/>
                  </a:cubicBezTo>
                  <a:cubicBezTo>
                    <a:pt x="16143" y="20185"/>
                    <a:pt x="14773" y="21229"/>
                    <a:pt x="13423" y="22254"/>
                  </a:cubicBezTo>
                  <a:cubicBezTo>
                    <a:pt x="12575" y="22905"/>
                    <a:pt x="11693" y="23569"/>
                    <a:pt x="10866" y="24261"/>
                  </a:cubicBezTo>
                  <a:cubicBezTo>
                    <a:pt x="10378" y="24668"/>
                    <a:pt x="9910" y="25089"/>
                    <a:pt x="9448" y="25523"/>
                  </a:cubicBezTo>
                  <a:cubicBezTo>
                    <a:pt x="4768" y="29952"/>
                    <a:pt x="1574" y="35812"/>
                    <a:pt x="597" y="41855"/>
                  </a:cubicBezTo>
                  <a:cubicBezTo>
                    <a:pt x="0" y="45504"/>
                    <a:pt x="306" y="49377"/>
                    <a:pt x="1452" y="52761"/>
                  </a:cubicBezTo>
                  <a:cubicBezTo>
                    <a:pt x="2646" y="56281"/>
                    <a:pt x="4653" y="58906"/>
                    <a:pt x="7142" y="60052"/>
                  </a:cubicBezTo>
                  <a:lnTo>
                    <a:pt x="9923" y="60310"/>
                  </a:lnTo>
                  <a:cubicBezTo>
                    <a:pt x="7434" y="59164"/>
                    <a:pt x="5426" y="56539"/>
                    <a:pt x="4233" y="53019"/>
                  </a:cubicBezTo>
                  <a:cubicBezTo>
                    <a:pt x="3086" y="49634"/>
                    <a:pt x="2781" y="45755"/>
                    <a:pt x="3371" y="42113"/>
                  </a:cubicBezTo>
                  <a:cubicBezTo>
                    <a:pt x="4355" y="36069"/>
                    <a:pt x="7542" y="30209"/>
                    <a:pt x="12222" y="25774"/>
                  </a:cubicBezTo>
                  <a:cubicBezTo>
                    <a:pt x="12684" y="25340"/>
                    <a:pt x="13158" y="24919"/>
                    <a:pt x="13647" y="24512"/>
                  </a:cubicBezTo>
                  <a:cubicBezTo>
                    <a:pt x="14474" y="23827"/>
                    <a:pt x="15356" y="23156"/>
                    <a:pt x="16204" y="22505"/>
                  </a:cubicBezTo>
                  <a:cubicBezTo>
                    <a:pt x="17553" y="21480"/>
                    <a:pt x="18923" y="20436"/>
                    <a:pt x="20171" y="19249"/>
                  </a:cubicBezTo>
                  <a:cubicBezTo>
                    <a:pt x="21887" y="17628"/>
                    <a:pt x="23379" y="15742"/>
                    <a:pt x="24295" y="13267"/>
                  </a:cubicBezTo>
                  <a:cubicBezTo>
                    <a:pt x="25767" y="9279"/>
                    <a:pt x="25360" y="4653"/>
                    <a:pt x="24817" y="251"/>
                  </a:cubicBezTo>
                  <a:lnTo>
                    <a:pt x="2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1123790">
              <a:off x="7849451" y="1646776"/>
              <a:ext cx="2230725" cy="5215749"/>
            </a:xfrm>
            <a:custGeom>
              <a:avLst/>
              <a:gdLst/>
              <a:ahLst/>
              <a:cxnLst/>
              <a:rect l="l" t="t" r="r" b="b"/>
              <a:pathLst>
                <a:path w="25794" h="60310" extrusionOk="0">
                  <a:moveTo>
                    <a:pt x="22036" y="0"/>
                  </a:moveTo>
                  <a:cubicBezTo>
                    <a:pt x="22579" y="4402"/>
                    <a:pt x="22986" y="9028"/>
                    <a:pt x="21514" y="13016"/>
                  </a:cubicBezTo>
                  <a:cubicBezTo>
                    <a:pt x="20598" y="15491"/>
                    <a:pt x="19106" y="17377"/>
                    <a:pt x="17390" y="18998"/>
                  </a:cubicBezTo>
                  <a:cubicBezTo>
                    <a:pt x="16142" y="20185"/>
                    <a:pt x="14772" y="21229"/>
                    <a:pt x="13423" y="22260"/>
                  </a:cubicBezTo>
                  <a:cubicBezTo>
                    <a:pt x="12568" y="22905"/>
                    <a:pt x="11693" y="23576"/>
                    <a:pt x="10866" y="24261"/>
                  </a:cubicBezTo>
                  <a:cubicBezTo>
                    <a:pt x="10377" y="24668"/>
                    <a:pt x="9903" y="25089"/>
                    <a:pt x="9441" y="25523"/>
                  </a:cubicBezTo>
                  <a:cubicBezTo>
                    <a:pt x="4761" y="29958"/>
                    <a:pt x="1574" y="35818"/>
                    <a:pt x="590" y="41862"/>
                  </a:cubicBezTo>
                  <a:cubicBezTo>
                    <a:pt x="0" y="45510"/>
                    <a:pt x="305" y="49383"/>
                    <a:pt x="1452" y="52768"/>
                  </a:cubicBezTo>
                  <a:cubicBezTo>
                    <a:pt x="2645" y="56281"/>
                    <a:pt x="4653" y="58906"/>
                    <a:pt x="7142" y="60059"/>
                  </a:cubicBezTo>
                  <a:lnTo>
                    <a:pt x="9950" y="60310"/>
                  </a:lnTo>
                  <a:cubicBezTo>
                    <a:pt x="7461" y="59164"/>
                    <a:pt x="5453" y="56539"/>
                    <a:pt x="4260" y="53019"/>
                  </a:cubicBezTo>
                  <a:cubicBezTo>
                    <a:pt x="3113" y="49634"/>
                    <a:pt x="2808" y="45761"/>
                    <a:pt x="3398" y="42112"/>
                  </a:cubicBezTo>
                  <a:cubicBezTo>
                    <a:pt x="4382" y="36069"/>
                    <a:pt x="7576" y="30209"/>
                    <a:pt x="12256" y="25780"/>
                  </a:cubicBezTo>
                  <a:cubicBezTo>
                    <a:pt x="12710" y="25346"/>
                    <a:pt x="13185" y="24926"/>
                    <a:pt x="13674" y="24519"/>
                  </a:cubicBezTo>
                  <a:cubicBezTo>
                    <a:pt x="14501" y="23827"/>
                    <a:pt x="15383" y="23156"/>
                    <a:pt x="16231" y="22511"/>
                  </a:cubicBezTo>
                  <a:cubicBezTo>
                    <a:pt x="17580" y="21480"/>
                    <a:pt x="18950" y="20443"/>
                    <a:pt x="20198" y="19256"/>
                  </a:cubicBezTo>
                  <a:cubicBezTo>
                    <a:pt x="21914" y="17628"/>
                    <a:pt x="23406" y="15742"/>
                    <a:pt x="24322" y="13267"/>
                  </a:cubicBezTo>
                  <a:cubicBezTo>
                    <a:pt x="25794" y="9279"/>
                    <a:pt x="25387" y="4653"/>
                    <a:pt x="24851" y="258"/>
                  </a:cubicBezTo>
                  <a:lnTo>
                    <a:pt x="22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1123790">
              <a:off x="8072432" y="1745518"/>
              <a:ext cx="2228390" cy="5215144"/>
            </a:xfrm>
            <a:custGeom>
              <a:avLst/>
              <a:gdLst/>
              <a:ahLst/>
              <a:cxnLst/>
              <a:rect l="l" t="t" r="r" b="b"/>
              <a:pathLst>
                <a:path w="25767" h="60303" extrusionOk="0">
                  <a:moveTo>
                    <a:pt x="22043" y="0"/>
                  </a:moveTo>
                  <a:cubicBezTo>
                    <a:pt x="22586" y="4395"/>
                    <a:pt x="22986" y="9028"/>
                    <a:pt x="21514" y="13009"/>
                  </a:cubicBezTo>
                  <a:cubicBezTo>
                    <a:pt x="20598" y="15484"/>
                    <a:pt x="19106" y="17370"/>
                    <a:pt x="17397" y="18998"/>
                  </a:cubicBezTo>
                  <a:cubicBezTo>
                    <a:pt x="16142" y="20178"/>
                    <a:pt x="14772" y="21222"/>
                    <a:pt x="13423" y="22253"/>
                  </a:cubicBezTo>
                  <a:cubicBezTo>
                    <a:pt x="12575" y="22904"/>
                    <a:pt x="11693" y="23569"/>
                    <a:pt x="10866" y="24261"/>
                  </a:cubicBezTo>
                  <a:cubicBezTo>
                    <a:pt x="10384" y="24668"/>
                    <a:pt x="9909" y="25088"/>
                    <a:pt x="9448" y="25522"/>
                  </a:cubicBezTo>
                  <a:cubicBezTo>
                    <a:pt x="4768" y="29951"/>
                    <a:pt x="1574" y="35811"/>
                    <a:pt x="590" y="41854"/>
                  </a:cubicBezTo>
                  <a:cubicBezTo>
                    <a:pt x="0" y="45503"/>
                    <a:pt x="305" y="49376"/>
                    <a:pt x="1452" y="52761"/>
                  </a:cubicBezTo>
                  <a:cubicBezTo>
                    <a:pt x="2645" y="56274"/>
                    <a:pt x="4653" y="58899"/>
                    <a:pt x="7142" y="60052"/>
                  </a:cubicBezTo>
                  <a:lnTo>
                    <a:pt x="9923" y="60303"/>
                  </a:lnTo>
                  <a:cubicBezTo>
                    <a:pt x="7434" y="59156"/>
                    <a:pt x="5426" y="56532"/>
                    <a:pt x="4232" y="53012"/>
                  </a:cubicBezTo>
                  <a:cubicBezTo>
                    <a:pt x="3086" y="49627"/>
                    <a:pt x="2774" y="45754"/>
                    <a:pt x="3371" y="42105"/>
                  </a:cubicBezTo>
                  <a:cubicBezTo>
                    <a:pt x="4348" y="36069"/>
                    <a:pt x="7542" y="30202"/>
                    <a:pt x="12222" y="25773"/>
                  </a:cubicBezTo>
                  <a:cubicBezTo>
                    <a:pt x="12683" y="25332"/>
                    <a:pt x="13158" y="24912"/>
                    <a:pt x="13646" y="24505"/>
                  </a:cubicBezTo>
                  <a:cubicBezTo>
                    <a:pt x="14467" y="23820"/>
                    <a:pt x="15349" y="23149"/>
                    <a:pt x="16197" y="22504"/>
                  </a:cubicBezTo>
                  <a:cubicBezTo>
                    <a:pt x="17546" y="21473"/>
                    <a:pt x="18916" y="20436"/>
                    <a:pt x="20171" y="19249"/>
                  </a:cubicBezTo>
                  <a:cubicBezTo>
                    <a:pt x="21887" y="17621"/>
                    <a:pt x="23379" y="15735"/>
                    <a:pt x="24288" y="13260"/>
                  </a:cubicBezTo>
                  <a:cubicBezTo>
                    <a:pt x="25767" y="9278"/>
                    <a:pt x="25360" y="4646"/>
                    <a:pt x="24817" y="251"/>
                  </a:cubicBezTo>
                  <a:lnTo>
                    <a:pt x="2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1123790">
              <a:off x="7554518" y="3286989"/>
              <a:ext cx="2059490" cy="2280625"/>
            </a:xfrm>
            <a:custGeom>
              <a:avLst/>
              <a:gdLst/>
              <a:ahLst/>
              <a:cxnLst/>
              <a:rect l="l" t="t" r="r" b="b"/>
              <a:pathLst>
                <a:path w="23814" h="26371" extrusionOk="0">
                  <a:moveTo>
                    <a:pt x="23536" y="0"/>
                  </a:moveTo>
                  <a:cubicBezTo>
                    <a:pt x="19439" y="1669"/>
                    <a:pt x="15797" y="4388"/>
                    <a:pt x="12846" y="7685"/>
                  </a:cubicBezTo>
                  <a:cubicBezTo>
                    <a:pt x="9896" y="10988"/>
                    <a:pt x="7624" y="14860"/>
                    <a:pt x="5935" y="18950"/>
                  </a:cubicBezTo>
                  <a:cubicBezTo>
                    <a:pt x="5711" y="19486"/>
                    <a:pt x="5501" y="20035"/>
                    <a:pt x="5135" y="20483"/>
                  </a:cubicBezTo>
                  <a:cubicBezTo>
                    <a:pt x="4786" y="20910"/>
                    <a:pt x="4270" y="21238"/>
                    <a:pt x="3722" y="21238"/>
                  </a:cubicBezTo>
                  <a:cubicBezTo>
                    <a:pt x="3696" y="21238"/>
                    <a:pt x="3669" y="21237"/>
                    <a:pt x="3643" y="21236"/>
                  </a:cubicBezTo>
                  <a:cubicBezTo>
                    <a:pt x="2863" y="21182"/>
                    <a:pt x="2286" y="20483"/>
                    <a:pt x="1954" y="19771"/>
                  </a:cubicBezTo>
                  <a:cubicBezTo>
                    <a:pt x="1594" y="18984"/>
                    <a:pt x="1391" y="18129"/>
                    <a:pt x="1350" y="17261"/>
                  </a:cubicBezTo>
                  <a:cubicBezTo>
                    <a:pt x="909" y="18591"/>
                    <a:pt x="577" y="19954"/>
                    <a:pt x="353" y="21338"/>
                  </a:cubicBezTo>
                  <a:cubicBezTo>
                    <a:pt x="82" y="22999"/>
                    <a:pt x="1" y="24681"/>
                    <a:pt x="96" y="26363"/>
                  </a:cubicBezTo>
                  <a:lnTo>
                    <a:pt x="4423" y="26370"/>
                  </a:lnTo>
                  <a:cubicBezTo>
                    <a:pt x="5759" y="26370"/>
                    <a:pt x="7122" y="26370"/>
                    <a:pt x="8424" y="26085"/>
                  </a:cubicBezTo>
                  <a:cubicBezTo>
                    <a:pt x="8404" y="24749"/>
                    <a:pt x="8499" y="23413"/>
                    <a:pt x="8709" y="22090"/>
                  </a:cubicBezTo>
                  <a:cubicBezTo>
                    <a:pt x="9693" y="16047"/>
                    <a:pt x="12887" y="10187"/>
                    <a:pt x="17567" y="5758"/>
                  </a:cubicBezTo>
                  <a:cubicBezTo>
                    <a:pt x="18021" y="5324"/>
                    <a:pt x="18496" y="4904"/>
                    <a:pt x="18985" y="4497"/>
                  </a:cubicBezTo>
                  <a:cubicBezTo>
                    <a:pt x="19812" y="3805"/>
                    <a:pt x="20694" y="3140"/>
                    <a:pt x="21542" y="2489"/>
                  </a:cubicBezTo>
                  <a:cubicBezTo>
                    <a:pt x="22301" y="1913"/>
                    <a:pt x="23068" y="1329"/>
                    <a:pt x="23814" y="719"/>
                  </a:cubicBezTo>
                  <a:cubicBezTo>
                    <a:pt x="23732" y="475"/>
                    <a:pt x="23644" y="237"/>
                    <a:pt x="23536"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9" name="Google Shape;109;p4"/>
          <p:cNvSpPr txBox="1">
            <a:spLocks noGrp="1"/>
          </p:cNvSpPr>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Livvic"/>
              <a:buAutoNum type="arabicPeriod"/>
              <a:defRPr sz="11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6"/>
        <p:cNvGrpSpPr/>
        <p:nvPr/>
      </p:nvGrpSpPr>
      <p:grpSpPr>
        <a:xfrm>
          <a:off x="0" y="0"/>
          <a:ext cx="0" cy="0"/>
          <a:chOff x="0" y="0"/>
          <a:chExt cx="0" cy="0"/>
        </a:xfrm>
      </p:grpSpPr>
      <p:sp>
        <p:nvSpPr>
          <p:cNvPr id="137" name="Google Shape;137;p6"/>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6"/>
          <p:cNvGrpSpPr/>
          <p:nvPr/>
        </p:nvGrpSpPr>
        <p:grpSpPr>
          <a:xfrm>
            <a:off x="5635858" y="1328953"/>
            <a:ext cx="4292417" cy="5892664"/>
            <a:chOff x="6850308" y="1328953"/>
            <a:chExt cx="4292417" cy="5892664"/>
          </a:xfrm>
        </p:grpSpPr>
        <p:sp>
          <p:nvSpPr>
            <p:cNvPr id="139" name="Google Shape;139;p6"/>
            <p:cNvSpPr/>
            <p:nvPr/>
          </p:nvSpPr>
          <p:spPr>
            <a:xfrm rot="1123790">
              <a:off x="7854639" y="1674202"/>
              <a:ext cx="2505912" cy="5285021"/>
            </a:xfrm>
            <a:custGeom>
              <a:avLst/>
              <a:gdLst/>
              <a:ahLst/>
              <a:cxnLst/>
              <a:rect l="l" t="t" r="r" b="b"/>
              <a:pathLst>
                <a:path w="28976" h="61111" extrusionOk="0">
                  <a:moveTo>
                    <a:pt x="19059" y="0"/>
                  </a:moveTo>
                  <a:cubicBezTo>
                    <a:pt x="19880" y="4355"/>
                    <a:pt x="20585" y="8946"/>
                    <a:pt x="19371" y="13023"/>
                  </a:cubicBezTo>
                  <a:cubicBezTo>
                    <a:pt x="18618" y="15553"/>
                    <a:pt x="17255" y="17533"/>
                    <a:pt x="15648" y="19263"/>
                  </a:cubicBezTo>
                  <a:cubicBezTo>
                    <a:pt x="14474" y="20524"/>
                    <a:pt x="13172" y="21657"/>
                    <a:pt x="11897" y="22769"/>
                  </a:cubicBezTo>
                  <a:cubicBezTo>
                    <a:pt x="11090" y="23468"/>
                    <a:pt x="10256" y="24193"/>
                    <a:pt x="9476" y="24933"/>
                  </a:cubicBezTo>
                  <a:cubicBezTo>
                    <a:pt x="9015" y="25373"/>
                    <a:pt x="8567" y="25821"/>
                    <a:pt x="8140" y="26289"/>
                  </a:cubicBezTo>
                  <a:cubicBezTo>
                    <a:pt x="3751" y="31010"/>
                    <a:pt x="950" y="37066"/>
                    <a:pt x="353" y="43157"/>
                  </a:cubicBezTo>
                  <a:cubicBezTo>
                    <a:pt x="1" y="46840"/>
                    <a:pt x="557" y="50679"/>
                    <a:pt x="1920" y="53989"/>
                  </a:cubicBezTo>
                  <a:cubicBezTo>
                    <a:pt x="3338" y="57420"/>
                    <a:pt x="5508" y="59910"/>
                    <a:pt x="8065" y="60900"/>
                  </a:cubicBezTo>
                  <a:lnTo>
                    <a:pt x="13674" y="61042"/>
                  </a:lnTo>
                  <a:lnTo>
                    <a:pt x="16462" y="61110"/>
                  </a:lnTo>
                  <a:cubicBezTo>
                    <a:pt x="13905" y="60127"/>
                    <a:pt x="11727" y="57638"/>
                    <a:pt x="10317" y="54199"/>
                  </a:cubicBezTo>
                  <a:cubicBezTo>
                    <a:pt x="8953" y="50896"/>
                    <a:pt x="8397" y="47050"/>
                    <a:pt x="8750" y="43374"/>
                  </a:cubicBezTo>
                  <a:cubicBezTo>
                    <a:pt x="9333" y="37277"/>
                    <a:pt x="12141" y="31227"/>
                    <a:pt x="16529" y="26499"/>
                  </a:cubicBezTo>
                  <a:cubicBezTo>
                    <a:pt x="16964" y="26038"/>
                    <a:pt x="17404" y="25584"/>
                    <a:pt x="17866" y="25150"/>
                  </a:cubicBezTo>
                  <a:cubicBezTo>
                    <a:pt x="18646" y="24410"/>
                    <a:pt x="19480" y="23685"/>
                    <a:pt x="20287" y="22979"/>
                  </a:cubicBezTo>
                  <a:cubicBezTo>
                    <a:pt x="21569" y="21867"/>
                    <a:pt x="22864" y="20734"/>
                    <a:pt x="24038" y="19473"/>
                  </a:cubicBezTo>
                  <a:cubicBezTo>
                    <a:pt x="25652" y="17743"/>
                    <a:pt x="27015" y="15763"/>
                    <a:pt x="27761" y="13233"/>
                  </a:cubicBezTo>
                  <a:cubicBezTo>
                    <a:pt x="28975" y="9163"/>
                    <a:pt x="28270" y="4572"/>
                    <a:pt x="27449" y="217"/>
                  </a:cubicBezTo>
                  <a:lnTo>
                    <a:pt x="190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rot="1123790">
              <a:off x="7628708" y="1548623"/>
              <a:ext cx="2228390" cy="5215749"/>
            </a:xfrm>
            <a:custGeom>
              <a:avLst/>
              <a:gdLst/>
              <a:ahLst/>
              <a:cxnLst/>
              <a:rect l="l" t="t" r="r" b="b"/>
              <a:pathLst>
                <a:path w="25767" h="60310" extrusionOk="0">
                  <a:moveTo>
                    <a:pt x="22043" y="0"/>
                  </a:moveTo>
                  <a:lnTo>
                    <a:pt x="22043" y="0"/>
                  </a:lnTo>
                  <a:cubicBezTo>
                    <a:pt x="22579" y="4402"/>
                    <a:pt x="22986" y="9028"/>
                    <a:pt x="21514" y="13016"/>
                  </a:cubicBezTo>
                  <a:cubicBezTo>
                    <a:pt x="20599" y="15491"/>
                    <a:pt x="19106" y="17377"/>
                    <a:pt x="17391" y="18998"/>
                  </a:cubicBezTo>
                  <a:cubicBezTo>
                    <a:pt x="16143" y="20185"/>
                    <a:pt x="14773" y="21229"/>
                    <a:pt x="13423" y="22254"/>
                  </a:cubicBezTo>
                  <a:cubicBezTo>
                    <a:pt x="12575" y="22905"/>
                    <a:pt x="11693" y="23569"/>
                    <a:pt x="10866" y="24261"/>
                  </a:cubicBezTo>
                  <a:cubicBezTo>
                    <a:pt x="10378" y="24668"/>
                    <a:pt x="9910" y="25089"/>
                    <a:pt x="9448" y="25523"/>
                  </a:cubicBezTo>
                  <a:cubicBezTo>
                    <a:pt x="4768" y="29952"/>
                    <a:pt x="1574" y="35812"/>
                    <a:pt x="597" y="41855"/>
                  </a:cubicBezTo>
                  <a:cubicBezTo>
                    <a:pt x="0" y="45504"/>
                    <a:pt x="306" y="49377"/>
                    <a:pt x="1452" y="52761"/>
                  </a:cubicBezTo>
                  <a:cubicBezTo>
                    <a:pt x="2646" y="56281"/>
                    <a:pt x="4653" y="58906"/>
                    <a:pt x="7142" y="60052"/>
                  </a:cubicBezTo>
                  <a:lnTo>
                    <a:pt x="9923" y="60310"/>
                  </a:lnTo>
                  <a:cubicBezTo>
                    <a:pt x="7434" y="59164"/>
                    <a:pt x="5426" y="56539"/>
                    <a:pt x="4233" y="53019"/>
                  </a:cubicBezTo>
                  <a:cubicBezTo>
                    <a:pt x="3086" y="49634"/>
                    <a:pt x="2781" y="45755"/>
                    <a:pt x="3371" y="42113"/>
                  </a:cubicBezTo>
                  <a:cubicBezTo>
                    <a:pt x="4355" y="36069"/>
                    <a:pt x="7542" y="30209"/>
                    <a:pt x="12222" y="25774"/>
                  </a:cubicBezTo>
                  <a:cubicBezTo>
                    <a:pt x="12684" y="25340"/>
                    <a:pt x="13158" y="24919"/>
                    <a:pt x="13647" y="24512"/>
                  </a:cubicBezTo>
                  <a:cubicBezTo>
                    <a:pt x="14474" y="23827"/>
                    <a:pt x="15356" y="23156"/>
                    <a:pt x="16204" y="22505"/>
                  </a:cubicBezTo>
                  <a:cubicBezTo>
                    <a:pt x="17553" y="21480"/>
                    <a:pt x="18923" y="20436"/>
                    <a:pt x="20171" y="19249"/>
                  </a:cubicBezTo>
                  <a:cubicBezTo>
                    <a:pt x="21887" y="17628"/>
                    <a:pt x="23379" y="15742"/>
                    <a:pt x="24295" y="13267"/>
                  </a:cubicBezTo>
                  <a:cubicBezTo>
                    <a:pt x="25767" y="9279"/>
                    <a:pt x="25360" y="4653"/>
                    <a:pt x="24817" y="251"/>
                  </a:cubicBezTo>
                  <a:lnTo>
                    <a:pt x="2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rot="1123790">
              <a:off x="7849451" y="1646776"/>
              <a:ext cx="2230725" cy="5215749"/>
            </a:xfrm>
            <a:custGeom>
              <a:avLst/>
              <a:gdLst/>
              <a:ahLst/>
              <a:cxnLst/>
              <a:rect l="l" t="t" r="r" b="b"/>
              <a:pathLst>
                <a:path w="25794" h="60310" extrusionOk="0">
                  <a:moveTo>
                    <a:pt x="22036" y="0"/>
                  </a:moveTo>
                  <a:cubicBezTo>
                    <a:pt x="22579" y="4402"/>
                    <a:pt x="22986" y="9028"/>
                    <a:pt x="21514" y="13016"/>
                  </a:cubicBezTo>
                  <a:cubicBezTo>
                    <a:pt x="20598" y="15491"/>
                    <a:pt x="19106" y="17377"/>
                    <a:pt x="17390" y="18998"/>
                  </a:cubicBezTo>
                  <a:cubicBezTo>
                    <a:pt x="16142" y="20185"/>
                    <a:pt x="14772" y="21229"/>
                    <a:pt x="13423" y="22260"/>
                  </a:cubicBezTo>
                  <a:cubicBezTo>
                    <a:pt x="12568" y="22905"/>
                    <a:pt x="11693" y="23576"/>
                    <a:pt x="10866" y="24261"/>
                  </a:cubicBezTo>
                  <a:cubicBezTo>
                    <a:pt x="10377" y="24668"/>
                    <a:pt x="9903" y="25089"/>
                    <a:pt x="9441" y="25523"/>
                  </a:cubicBezTo>
                  <a:cubicBezTo>
                    <a:pt x="4761" y="29958"/>
                    <a:pt x="1574" y="35818"/>
                    <a:pt x="590" y="41862"/>
                  </a:cubicBezTo>
                  <a:cubicBezTo>
                    <a:pt x="0" y="45510"/>
                    <a:pt x="305" y="49383"/>
                    <a:pt x="1452" y="52768"/>
                  </a:cubicBezTo>
                  <a:cubicBezTo>
                    <a:pt x="2645" y="56281"/>
                    <a:pt x="4653" y="58906"/>
                    <a:pt x="7142" y="60059"/>
                  </a:cubicBezTo>
                  <a:lnTo>
                    <a:pt x="9950" y="60310"/>
                  </a:lnTo>
                  <a:cubicBezTo>
                    <a:pt x="7461" y="59164"/>
                    <a:pt x="5453" y="56539"/>
                    <a:pt x="4260" y="53019"/>
                  </a:cubicBezTo>
                  <a:cubicBezTo>
                    <a:pt x="3113" y="49634"/>
                    <a:pt x="2808" y="45761"/>
                    <a:pt x="3398" y="42112"/>
                  </a:cubicBezTo>
                  <a:cubicBezTo>
                    <a:pt x="4382" y="36069"/>
                    <a:pt x="7576" y="30209"/>
                    <a:pt x="12256" y="25780"/>
                  </a:cubicBezTo>
                  <a:cubicBezTo>
                    <a:pt x="12710" y="25346"/>
                    <a:pt x="13185" y="24926"/>
                    <a:pt x="13674" y="24519"/>
                  </a:cubicBezTo>
                  <a:cubicBezTo>
                    <a:pt x="14501" y="23827"/>
                    <a:pt x="15383" y="23156"/>
                    <a:pt x="16231" y="22511"/>
                  </a:cubicBezTo>
                  <a:cubicBezTo>
                    <a:pt x="17580" y="21480"/>
                    <a:pt x="18950" y="20443"/>
                    <a:pt x="20198" y="19256"/>
                  </a:cubicBezTo>
                  <a:cubicBezTo>
                    <a:pt x="21914" y="17628"/>
                    <a:pt x="23406" y="15742"/>
                    <a:pt x="24322" y="13267"/>
                  </a:cubicBezTo>
                  <a:cubicBezTo>
                    <a:pt x="25794" y="9279"/>
                    <a:pt x="25387" y="4653"/>
                    <a:pt x="24851" y="258"/>
                  </a:cubicBezTo>
                  <a:lnTo>
                    <a:pt x="22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rot="1123790">
              <a:off x="8072432" y="1745518"/>
              <a:ext cx="2228390" cy="5215144"/>
            </a:xfrm>
            <a:custGeom>
              <a:avLst/>
              <a:gdLst/>
              <a:ahLst/>
              <a:cxnLst/>
              <a:rect l="l" t="t" r="r" b="b"/>
              <a:pathLst>
                <a:path w="25767" h="60303" extrusionOk="0">
                  <a:moveTo>
                    <a:pt x="22043" y="0"/>
                  </a:moveTo>
                  <a:cubicBezTo>
                    <a:pt x="22586" y="4395"/>
                    <a:pt x="22986" y="9028"/>
                    <a:pt x="21514" y="13009"/>
                  </a:cubicBezTo>
                  <a:cubicBezTo>
                    <a:pt x="20598" y="15484"/>
                    <a:pt x="19106" y="17370"/>
                    <a:pt x="17397" y="18998"/>
                  </a:cubicBezTo>
                  <a:cubicBezTo>
                    <a:pt x="16142" y="20178"/>
                    <a:pt x="14772" y="21222"/>
                    <a:pt x="13423" y="22253"/>
                  </a:cubicBezTo>
                  <a:cubicBezTo>
                    <a:pt x="12575" y="22904"/>
                    <a:pt x="11693" y="23569"/>
                    <a:pt x="10866" y="24261"/>
                  </a:cubicBezTo>
                  <a:cubicBezTo>
                    <a:pt x="10384" y="24668"/>
                    <a:pt x="9909" y="25088"/>
                    <a:pt x="9448" y="25522"/>
                  </a:cubicBezTo>
                  <a:cubicBezTo>
                    <a:pt x="4768" y="29951"/>
                    <a:pt x="1574" y="35811"/>
                    <a:pt x="590" y="41854"/>
                  </a:cubicBezTo>
                  <a:cubicBezTo>
                    <a:pt x="0" y="45503"/>
                    <a:pt x="305" y="49376"/>
                    <a:pt x="1452" y="52761"/>
                  </a:cubicBezTo>
                  <a:cubicBezTo>
                    <a:pt x="2645" y="56274"/>
                    <a:pt x="4653" y="58899"/>
                    <a:pt x="7142" y="60052"/>
                  </a:cubicBezTo>
                  <a:lnTo>
                    <a:pt x="9923" y="60303"/>
                  </a:lnTo>
                  <a:cubicBezTo>
                    <a:pt x="7434" y="59156"/>
                    <a:pt x="5426" y="56532"/>
                    <a:pt x="4232" y="53012"/>
                  </a:cubicBezTo>
                  <a:cubicBezTo>
                    <a:pt x="3086" y="49627"/>
                    <a:pt x="2774" y="45754"/>
                    <a:pt x="3371" y="42105"/>
                  </a:cubicBezTo>
                  <a:cubicBezTo>
                    <a:pt x="4348" y="36069"/>
                    <a:pt x="7542" y="30202"/>
                    <a:pt x="12222" y="25773"/>
                  </a:cubicBezTo>
                  <a:cubicBezTo>
                    <a:pt x="12683" y="25332"/>
                    <a:pt x="13158" y="24912"/>
                    <a:pt x="13646" y="24505"/>
                  </a:cubicBezTo>
                  <a:cubicBezTo>
                    <a:pt x="14467" y="23820"/>
                    <a:pt x="15349" y="23149"/>
                    <a:pt x="16197" y="22504"/>
                  </a:cubicBezTo>
                  <a:cubicBezTo>
                    <a:pt x="17546" y="21473"/>
                    <a:pt x="18916" y="20436"/>
                    <a:pt x="20171" y="19249"/>
                  </a:cubicBezTo>
                  <a:cubicBezTo>
                    <a:pt x="21887" y="17621"/>
                    <a:pt x="23379" y="15735"/>
                    <a:pt x="24288" y="13260"/>
                  </a:cubicBezTo>
                  <a:cubicBezTo>
                    <a:pt x="25767" y="9278"/>
                    <a:pt x="25360" y="4646"/>
                    <a:pt x="24817" y="251"/>
                  </a:cubicBezTo>
                  <a:lnTo>
                    <a:pt x="2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rot="1123790">
              <a:off x="7554518" y="3286989"/>
              <a:ext cx="2059490" cy="2280625"/>
            </a:xfrm>
            <a:custGeom>
              <a:avLst/>
              <a:gdLst/>
              <a:ahLst/>
              <a:cxnLst/>
              <a:rect l="l" t="t" r="r" b="b"/>
              <a:pathLst>
                <a:path w="23814" h="26371" extrusionOk="0">
                  <a:moveTo>
                    <a:pt x="23536" y="0"/>
                  </a:moveTo>
                  <a:cubicBezTo>
                    <a:pt x="19439" y="1669"/>
                    <a:pt x="15797" y="4388"/>
                    <a:pt x="12846" y="7685"/>
                  </a:cubicBezTo>
                  <a:cubicBezTo>
                    <a:pt x="9896" y="10988"/>
                    <a:pt x="7624" y="14860"/>
                    <a:pt x="5935" y="18950"/>
                  </a:cubicBezTo>
                  <a:cubicBezTo>
                    <a:pt x="5711" y="19486"/>
                    <a:pt x="5501" y="20035"/>
                    <a:pt x="5135" y="20483"/>
                  </a:cubicBezTo>
                  <a:cubicBezTo>
                    <a:pt x="4786" y="20910"/>
                    <a:pt x="4270" y="21238"/>
                    <a:pt x="3722" y="21238"/>
                  </a:cubicBezTo>
                  <a:cubicBezTo>
                    <a:pt x="3696" y="21238"/>
                    <a:pt x="3669" y="21237"/>
                    <a:pt x="3643" y="21236"/>
                  </a:cubicBezTo>
                  <a:cubicBezTo>
                    <a:pt x="2863" y="21182"/>
                    <a:pt x="2286" y="20483"/>
                    <a:pt x="1954" y="19771"/>
                  </a:cubicBezTo>
                  <a:cubicBezTo>
                    <a:pt x="1594" y="18984"/>
                    <a:pt x="1391" y="18129"/>
                    <a:pt x="1350" y="17261"/>
                  </a:cubicBezTo>
                  <a:cubicBezTo>
                    <a:pt x="909" y="18591"/>
                    <a:pt x="577" y="19954"/>
                    <a:pt x="353" y="21338"/>
                  </a:cubicBezTo>
                  <a:cubicBezTo>
                    <a:pt x="82" y="22999"/>
                    <a:pt x="1" y="24681"/>
                    <a:pt x="96" y="26363"/>
                  </a:cubicBezTo>
                  <a:lnTo>
                    <a:pt x="4423" y="26370"/>
                  </a:lnTo>
                  <a:cubicBezTo>
                    <a:pt x="5759" y="26370"/>
                    <a:pt x="7122" y="26370"/>
                    <a:pt x="8424" y="26085"/>
                  </a:cubicBezTo>
                  <a:cubicBezTo>
                    <a:pt x="8404" y="24749"/>
                    <a:pt x="8499" y="23413"/>
                    <a:pt x="8709" y="22090"/>
                  </a:cubicBezTo>
                  <a:cubicBezTo>
                    <a:pt x="9693" y="16047"/>
                    <a:pt x="12887" y="10187"/>
                    <a:pt x="17567" y="5758"/>
                  </a:cubicBezTo>
                  <a:cubicBezTo>
                    <a:pt x="18021" y="5324"/>
                    <a:pt x="18496" y="4904"/>
                    <a:pt x="18985" y="4497"/>
                  </a:cubicBezTo>
                  <a:cubicBezTo>
                    <a:pt x="19812" y="3805"/>
                    <a:pt x="20694" y="3140"/>
                    <a:pt x="21542" y="2489"/>
                  </a:cubicBezTo>
                  <a:cubicBezTo>
                    <a:pt x="22301" y="1913"/>
                    <a:pt x="23068" y="1329"/>
                    <a:pt x="23814" y="719"/>
                  </a:cubicBezTo>
                  <a:cubicBezTo>
                    <a:pt x="23732" y="475"/>
                    <a:pt x="23644" y="237"/>
                    <a:pt x="23536"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5"/>
        <p:cNvGrpSpPr/>
        <p:nvPr/>
      </p:nvGrpSpPr>
      <p:grpSpPr>
        <a:xfrm>
          <a:off x="0" y="0"/>
          <a:ext cx="0" cy="0"/>
          <a:chOff x="0" y="0"/>
          <a:chExt cx="0" cy="0"/>
        </a:xfrm>
      </p:grpSpPr>
      <p:sp>
        <p:nvSpPr>
          <p:cNvPr id="166" name="Google Shape;166;p9"/>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9"/>
          <p:cNvGrpSpPr/>
          <p:nvPr/>
        </p:nvGrpSpPr>
        <p:grpSpPr>
          <a:xfrm flipH="1">
            <a:off x="3636567" y="-1160565"/>
            <a:ext cx="6273576" cy="3776857"/>
            <a:chOff x="-578375" y="-648475"/>
            <a:chExt cx="4828427" cy="2906840"/>
          </a:xfrm>
        </p:grpSpPr>
        <p:sp>
          <p:nvSpPr>
            <p:cNvPr id="168" name="Google Shape;168;p9"/>
            <p:cNvSpPr/>
            <p:nvPr/>
          </p:nvSpPr>
          <p:spPr>
            <a:xfrm>
              <a:off x="-464516" y="-393427"/>
              <a:ext cx="4714569" cy="2651792"/>
            </a:xfrm>
            <a:custGeom>
              <a:avLst/>
              <a:gdLst/>
              <a:ahLst/>
              <a:cxnLst/>
              <a:rect l="l" t="t" r="r" b="b"/>
              <a:pathLst>
                <a:path w="90391" h="50842" extrusionOk="0">
                  <a:moveTo>
                    <a:pt x="1" y="15071"/>
                  </a:moveTo>
                  <a:cubicBezTo>
                    <a:pt x="1" y="15071"/>
                    <a:pt x="5556" y="48156"/>
                    <a:pt x="5556" y="48183"/>
                  </a:cubicBezTo>
                  <a:cubicBezTo>
                    <a:pt x="6003" y="50842"/>
                    <a:pt x="15309" y="49757"/>
                    <a:pt x="17004" y="49370"/>
                  </a:cubicBezTo>
                  <a:cubicBezTo>
                    <a:pt x="20470" y="48590"/>
                    <a:pt x="23305" y="46806"/>
                    <a:pt x="25944" y="44453"/>
                  </a:cubicBezTo>
                  <a:cubicBezTo>
                    <a:pt x="33852" y="37413"/>
                    <a:pt x="39027" y="25523"/>
                    <a:pt x="51133" y="25666"/>
                  </a:cubicBezTo>
                  <a:cubicBezTo>
                    <a:pt x="57441" y="25733"/>
                    <a:pt x="63362" y="27761"/>
                    <a:pt x="69690" y="26344"/>
                  </a:cubicBezTo>
                  <a:cubicBezTo>
                    <a:pt x="81329" y="23719"/>
                    <a:pt x="90390" y="12365"/>
                    <a:pt x="89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518290" y="-369017"/>
              <a:ext cx="4735066" cy="2272711"/>
            </a:xfrm>
            <a:custGeom>
              <a:avLst/>
              <a:gdLst/>
              <a:ahLst/>
              <a:cxnLst/>
              <a:rect l="l" t="t" r="r" b="b"/>
              <a:pathLst>
                <a:path w="90784" h="43574" extrusionOk="0">
                  <a:moveTo>
                    <a:pt x="90784" y="1"/>
                  </a:moveTo>
                  <a:lnTo>
                    <a:pt x="1" y="7862"/>
                  </a:lnTo>
                  <a:cubicBezTo>
                    <a:pt x="1" y="7862"/>
                    <a:pt x="2897" y="41279"/>
                    <a:pt x="2897" y="41313"/>
                  </a:cubicBezTo>
                  <a:cubicBezTo>
                    <a:pt x="3056" y="43155"/>
                    <a:pt x="7534" y="43573"/>
                    <a:pt x="10874" y="43573"/>
                  </a:cubicBezTo>
                  <a:cubicBezTo>
                    <a:pt x="12391" y="43573"/>
                    <a:pt x="13674" y="43487"/>
                    <a:pt x="14210" y="43408"/>
                  </a:cubicBezTo>
                  <a:cubicBezTo>
                    <a:pt x="17730" y="42907"/>
                    <a:pt x="20701" y="41353"/>
                    <a:pt x="23516" y="39224"/>
                  </a:cubicBezTo>
                  <a:cubicBezTo>
                    <a:pt x="31575" y="33125"/>
                    <a:pt x="37510" y="22424"/>
                    <a:pt x="48514" y="22424"/>
                  </a:cubicBezTo>
                  <a:cubicBezTo>
                    <a:pt x="49038" y="22424"/>
                    <a:pt x="49574" y="22448"/>
                    <a:pt x="50123" y="22498"/>
                  </a:cubicBezTo>
                  <a:cubicBezTo>
                    <a:pt x="55453" y="22987"/>
                    <a:pt x="60387" y="24855"/>
                    <a:pt x="65679" y="24855"/>
                  </a:cubicBezTo>
                  <a:cubicBezTo>
                    <a:pt x="66630" y="24855"/>
                    <a:pt x="67593" y="24795"/>
                    <a:pt x="68571" y="24655"/>
                  </a:cubicBezTo>
                  <a:cubicBezTo>
                    <a:pt x="80379" y="22966"/>
                    <a:pt x="90322" y="12372"/>
                    <a:pt x="90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551514" y="-428059"/>
              <a:ext cx="4522055" cy="2309691"/>
            </a:xfrm>
            <a:custGeom>
              <a:avLst/>
              <a:gdLst/>
              <a:ahLst/>
              <a:cxnLst/>
              <a:rect l="l" t="t" r="r" b="b"/>
              <a:pathLst>
                <a:path w="86700" h="44283" extrusionOk="0">
                  <a:moveTo>
                    <a:pt x="0" y="10683"/>
                  </a:moveTo>
                  <a:cubicBezTo>
                    <a:pt x="0" y="10683"/>
                    <a:pt x="3826" y="41760"/>
                    <a:pt x="3826" y="41787"/>
                  </a:cubicBezTo>
                  <a:cubicBezTo>
                    <a:pt x="4138" y="44283"/>
                    <a:pt x="13090" y="43618"/>
                    <a:pt x="14732" y="43326"/>
                  </a:cubicBezTo>
                  <a:cubicBezTo>
                    <a:pt x="18089" y="42730"/>
                    <a:pt x="20877" y="41170"/>
                    <a:pt x="23515" y="39074"/>
                  </a:cubicBezTo>
                  <a:cubicBezTo>
                    <a:pt x="31396" y="32800"/>
                    <a:pt x="36883" y="21901"/>
                    <a:pt x="48467" y="22491"/>
                  </a:cubicBezTo>
                  <a:cubicBezTo>
                    <a:pt x="54504" y="22796"/>
                    <a:pt x="60079" y="24912"/>
                    <a:pt x="66204" y="23820"/>
                  </a:cubicBezTo>
                  <a:cubicBezTo>
                    <a:pt x="77462" y="21813"/>
                    <a:pt x="86646" y="11557"/>
                    <a:pt x="86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538788" y="-428059"/>
              <a:ext cx="4571970" cy="1792862"/>
            </a:xfrm>
            <a:custGeom>
              <a:avLst/>
              <a:gdLst/>
              <a:ahLst/>
              <a:cxnLst/>
              <a:rect l="l" t="t" r="r" b="b"/>
              <a:pathLst>
                <a:path w="87657" h="34374" extrusionOk="0">
                  <a:moveTo>
                    <a:pt x="306" y="0"/>
                  </a:moveTo>
                  <a:cubicBezTo>
                    <a:pt x="306" y="0"/>
                    <a:pt x="21" y="31315"/>
                    <a:pt x="21" y="31335"/>
                  </a:cubicBezTo>
                  <a:cubicBezTo>
                    <a:pt x="1" y="33851"/>
                    <a:pt x="8967" y="34374"/>
                    <a:pt x="10629" y="34299"/>
                  </a:cubicBezTo>
                  <a:cubicBezTo>
                    <a:pt x="14033" y="34143"/>
                    <a:pt x="17011" y="32963"/>
                    <a:pt x="19893" y="31233"/>
                  </a:cubicBezTo>
                  <a:cubicBezTo>
                    <a:pt x="28534" y="26052"/>
                    <a:pt x="35412" y="15966"/>
                    <a:pt x="46806" y="18069"/>
                  </a:cubicBezTo>
                  <a:cubicBezTo>
                    <a:pt x="52754" y="19161"/>
                    <a:pt x="57997" y="21989"/>
                    <a:pt x="64216" y="21711"/>
                  </a:cubicBezTo>
                  <a:cubicBezTo>
                    <a:pt x="75638" y="21202"/>
                    <a:pt x="86090" y="12243"/>
                    <a:pt x="87656" y="7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578375" y="-648475"/>
              <a:ext cx="4566963" cy="1787646"/>
            </a:xfrm>
            <a:custGeom>
              <a:avLst/>
              <a:gdLst/>
              <a:ahLst/>
              <a:cxnLst/>
              <a:rect l="l" t="t" r="r" b="b"/>
              <a:pathLst>
                <a:path w="87561" h="34274" extrusionOk="0">
                  <a:moveTo>
                    <a:pt x="203" y="1"/>
                  </a:moveTo>
                  <a:cubicBezTo>
                    <a:pt x="203" y="1"/>
                    <a:pt x="13" y="31308"/>
                    <a:pt x="13" y="31336"/>
                  </a:cubicBezTo>
                  <a:cubicBezTo>
                    <a:pt x="1" y="33688"/>
                    <a:pt x="7840" y="34274"/>
                    <a:pt x="10221" y="34274"/>
                  </a:cubicBezTo>
                  <a:cubicBezTo>
                    <a:pt x="10387" y="34274"/>
                    <a:pt x="10526" y="34271"/>
                    <a:pt x="10635" y="34266"/>
                  </a:cubicBezTo>
                  <a:cubicBezTo>
                    <a:pt x="14039" y="34103"/>
                    <a:pt x="17010" y="32909"/>
                    <a:pt x="19886" y="31173"/>
                  </a:cubicBezTo>
                  <a:cubicBezTo>
                    <a:pt x="27730" y="26430"/>
                    <a:pt x="34095" y="17645"/>
                    <a:pt x="43761" y="17645"/>
                  </a:cubicBezTo>
                  <a:cubicBezTo>
                    <a:pt x="44725" y="17645"/>
                    <a:pt x="45723" y="17732"/>
                    <a:pt x="46758" y="17920"/>
                  </a:cubicBezTo>
                  <a:cubicBezTo>
                    <a:pt x="52416" y="18938"/>
                    <a:pt x="57443" y="21530"/>
                    <a:pt x="63259" y="21530"/>
                  </a:cubicBezTo>
                  <a:cubicBezTo>
                    <a:pt x="63565" y="21530"/>
                    <a:pt x="63872" y="21523"/>
                    <a:pt x="64182" y="21508"/>
                  </a:cubicBezTo>
                  <a:cubicBezTo>
                    <a:pt x="75603" y="20958"/>
                    <a:pt x="86028" y="11972"/>
                    <a:pt x="87561" y="509"/>
                  </a:cubicBezTo>
                  <a:lnTo>
                    <a:pt x="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9"/>
          <p:cNvGrpSpPr/>
          <p:nvPr/>
        </p:nvGrpSpPr>
        <p:grpSpPr>
          <a:xfrm rot="342636" flipH="1">
            <a:off x="-1180975" y="3406552"/>
            <a:ext cx="5203662" cy="2474703"/>
            <a:chOff x="4826596" y="3264150"/>
            <a:chExt cx="5203856" cy="2474795"/>
          </a:xfrm>
        </p:grpSpPr>
        <p:sp>
          <p:nvSpPr>
            <p:cNvPr id="174" name="Google Shape;174;p9"/>
            <p:cNvSpPr/>
            <p:nvPr/>
          </p:nvSpPr>
          <p:spPr>
            <a:xfrm>
              <a:off x="5518665" y="3286626"/>
              <a:ext cx="4390778" cy="2192415"/>
            </a:xfrm>
            <a:custGeom>
              <a:avLst/>
              <a:gdLst/>
              <a:ahLst/>
              <a:cxnLst/>
              <a:rect l="l" t="t" r="r" b="b"/>
              <a:pathLst>
                <a:path w="90058" h="44968" extrusionOk="0">
                  <a:moveTo>
                    <a:pt x="90058" y="34909"/>
                  </a:moveTo>
                  <a:cubicBezTo>
                    <a:pt x="90058" y="34909"/>
                    <a:pt x="86456" y="2625"/>
                    <a:pt x="86449" y="2598"/>
                  </a:cubicBezTo>
                  <a:cubicBezTo>
                    <a:pt x="86158" y="0"/>
                    <a:pt x="76859" y="584"/>
                    <a:pt x="75157" y="868"/>
                  </a:cubicBezTo>
                  <a:cubicBezTo>
                    <a:pt x="71671" y="1452"/>
                    <a:pt x="68754" y="3032"/>
                    <a:pt x="66000" y="5175"/>
                  </a:cubicBezTo>
                  <a:cubicBezTo>
                    <a:pt x="57746" y="11591"/>
                    <a:pt x="51927" y="22830"/>
                    <a:pt x="39922" y="22091"/>
                  </a:cubicBezTo>
                  <a:cubicBezTo>
                    <a:pt x="33662" y="21704"/>
                    <a:pt x="27904" y="19439"/>
                    <a:pt x="21542" y="20504"/>
                  </a:cubicBezTo>
                  <a:cubicBezTo>
                    <a:pt x="9842" y="22450"/>
                    <a:pt x="191" y="32983"/>
                    <a:pt x="1" y="44968"/>
                  </a:cubicBezTo>
                  <a:close/>
                </a:path>
              </a:pathLst>
            </a:custGeom>
            <a:solidFill>
              <a:srgbClr val="3157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5424081" y="3507093"/>
              <a:ext cx="4409305" cy="1979551"/>
            </a:xfrm>
            <a:custGeom>
              <a:avLst/>
              <a:gdLst/>
              <a:ahLst/>
              <a:cxnLst/>
              <a:rect l="l" t="t" r="r" b="b"/>
              <a:pathLst>
                <a:path w="90438" h="40602" extrusionOk="0">
                  <a:moveTo>
                    <a:pt x="79643" y="1"/>
                  </a:moveTo>
                  <a:cubicBezTo>
                    <a:pt x="78509" y="1"/>
                    <a:pt x="77591" y="47"/>
                    <a:pt x="77158" y="97"/>
                  </a:cubicBezTo>
                  <a:cubicBezTo>
                    <a:pt x="73644" y="518"/>
                    <a:pt x="70660" y="1962"/>
                    <a:pt x="67805" y="3970"/>
                  </a:cubicBezTo>
                  <a:cubicBezTo>
                    <a:pt x="59734" y="9652"/>
                    <a:pt x="53629" y="19738"/>
                    <a:pt x="42902" y="19738"/>
                  </a:cubicBezTo>
                  <a:cubicBezTo>
                    <a:pt x="42271" y="19738"/>
                    <a:pt x="41624" y="19703"/>
                    <a:pt x="40960" y="19631"/>
                  </a:cubicBezTo>
                  <a:cubicBezTo>
                    <a:pt x="35527" y="19039"/>
                    <a:pt x="30537" y="17041"/>
                    <a:pt x="25101" y="17041"/>
                  </a:cubicBezTo>
                  <a:cubicBezTo>
                    <a:pt x="24300" y="17041"/>
                    <a:pt x="23490" y="17085"/>
                    <a:pt x="22668" y="17182"/>
                  </a:cubicBezTo>
                  <a:cubicBezTo>
                    <a:pt x="10887" y="18579"/>
                    <a:pt x="754" y="28638"/>
                    <a:pt x="1" y="40602"/>
                  </a:cubicBezTo>
                  <a:lnTo>
                    <a:pt x="90438" y="34803"/>
                  </a:lnTo>
                  <a:lnTo>
                    <a:pt x="88355" y="2356"/>
                  </a:lnTo>
                  <a:cubicBezTo>
                    <a:pt x="88229" y="409"/>
                    <a:pt x="82995" y="1"/>
                    <a:pt x="79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5496872" y="3618936"/>
              <a:ext cx="4416228" cy="1849180"/>
            </a:xfrm>
            <a:custGeom>
              <a:avLst/>
              <a:gdLst/>
              <a:ahLst/>
              <a:cxnLst/>
              <a:rect l="l" t="t" r="r" b="b"/>
              <a:pathLst>
                <a:path w="90580" h="37928" extrusionOk="0">
                  <a:moveTo>
                    <a:pt x="90579" y="35290"/>
                  </a:moveTo>
                  <a:cubicBezTo>
                    <a:pt x="90579" y="35290"/>
                    <a:pt x="89637" y="2822"/>
                    <a:pt x="89637" y="2788"/>
                  </a:cubicBezTo>
                  <a:cubicBezTo>
                    <a:pt x="89555" y="184"/>
                    <a:pt x="80243" y="1"/>
                    <a:pt x="78520" y="143"/>
                  </a:cubicBezTo>
                  <a:cubicBezTo>
                    <a:pt x="74993" y="435"/>
                    <a:pt x="71962" y="1778"/>
                    <a:pt x="69038" y="3683"/>
                  </a:cubicBezTo>
                  <a:cubicBezTo>
                    <a:pt x="60289" y="9401"/>
                    <a:pt x="53568" y="20124"/>
                    <a:pt x="41664" y="18401"/>
                  </a:cubicBezTo>
                  <a:cubicBezTo>
                    <a:pt x="35452" y="17499"/>
                    <a:pt x="29904" y="14780"/>
                    <a:pt x="23474" y="15309"/>
                  </a:cubicBezTo>
                  <a:cubicBezTo>
                    <a:pt x="11645" y="16299"/>
                    <a:pt x="1167" y="25991"/>
                    <a:pt x="0" y="379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4826596" y="3264150"/>
              <a:ext cx="4972084" cy="2129277"/>
            </a:xfrm>
            <a:custGeom>
              <a:avLst/>
              <a:gdLst/>
              <a:ahLst/>
              <a:cxnLst/>
              <a:rect l="l" t="t" r="r" b="b"/>
              <a:pathLst>
                <a:path w="101981" h="43673" extrusionOk="0">
                  <a:moveTo>
                    <a:pt x="89799" y="0"/>
                  </a:moveTo>
                  <a:cubicBezTo>
                    <a:pt x="89799" y="0"/>
                    <a:pt x="79456" y="5813"/>
                    <a:pt x="78947" y="6647"/>
                  </a:cubicBezTo>
                  <a:cubicBezTo>
                    <a:pt x="78474" y="7423"/>
                    <a:pt x="67079" y="20924"/>
                    <a:pt x="53859" y="20924"/>
                  </a:cubicBezTo>
                  <a:cubicBezTo>
                    <a:pt x="52871" y="20924"/>
                    <a:pt x="51873" y="20848"/>
                    <a:pt x="50868" y="20686"/>
                  </a:cubicBezTo>
                  <a:cubicBezTo>
                    <a:pt x="45154" y="19766"/>
                    <a:pt x="39047" y="19133"/>
                    <a:pt x="33287" y="19133"/>
                  </a:cubicBezTo>
                  <a:cubicBezTo>
                    <a:pt x="24485" y="19133"/>
                    <a:pt x="16493" y="20612"/>
                    <a:pt x="11951" y="24810"/>
                  </a:cubicBezTo>
                  <a:cubicBezTo>
                    <a:pt x="4443" y="31755"/>
                    <a:pt x="0" y="43672"/>
                    <a:pt x="0" y="43672"/>
                  </a:cubicBezTo>
                  <a:lnTo>
                    <a:pt x="14440" y="39494"/>
                  </a:lnTo>
                  <a:cubicBezTo>
                    <a:pt x="14440" y="39494"/>
                    <a:pt x="22427" y="23477"/>
                    <a:pt x="37622" y="23477"/>
                  </a:cubicBezTo>
                  <a:cubicBezTo>
                    <a:pt x="39433" y="23477"/>
                    <a:pt x="41346" y="23704"/>
                    <a:pt x="43360" y="24213"/>
                  </a:cubicBezTo>
                  <a:cubicBezTo>
                    <a:pt x="51213" y="26196"/>
                    <a:pt x="56262" y="27633"/>
                    <a:pt x="60301" y="27633"/>
                  </a:cubicBezTo>
                  <a:cubicBezTo>
                    <a:pt x="65988" y="27633"/>
                    <a:pt x="69673" y="24785"/>
                    <a:pt x="76363" y="16603"/>
                  </a:cubicBezTo>
                  <a:cubicBezTo>
                    <a:pt x="87805" y="2611"/>
                    <a:pt x="94215" y="5528"/>
                    <a:pt x="98094" y="4707"/>
                  </a:cubicBezTo>
                  <a:cubicBezTo>
                    <a:pt x="101981" y="3880"/>
                    <a:pt x="97986" y="1913"/>
                    <a:pt x="97986" y="1913"/>
                  </a:cubicBezTo>
                  <a:lnTo>
                    <a:pt x="89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5575561" y="3994930"/>
              <a:ext cx="4454891" cy="1744015"/>
            </a:xfrm>
            <a:custGeom>
              <a:avLst/>
              <a:gdLst/>
              <a:ahLst/>
              <a:cxnLst/>
              <a:rect l="l" t="t" r="r" b="b"/>
              <a:pathLst>
                <a:path w="91373" h="35771" extrusionOk="0">
                  <a:moveTo>
                    <a:pt x="90600" y="35771"/>
                  </a:moveTo>
                  <a:cubicBezTo>
                    <a:pt x="90600" y="35771"/>
                    <a:pt x="91319" y="3297"/>
                    <a:pt x="91319" y="3269"/>
                  </a:cubicBezTo>
                  <a:cubicBezTo>
                    <a:pt x="91373" y="658"/>
                    <a:pt x="82074" y="0"/>
                    <a:pt x="80352" y="55"/>
                  </a:cubicBezTo>
                  <a:cubicBezTo>
                    <a:pt x="76818" y="163"/>
                    <a:pt x="73718" y="1350"/>
                    <a:pt x="70707" y="3107"/>
                  </a:cubicBezTo>
                  <a:cubicBezTo>
                    <a:pt x="61673" y="8363"/>
                    <a:pt x="54409" y="18733"/>
                    <a:pt x="42607" y="16400"/>
                  </a:cubicBezTo>
                  <a:cubicBezTo>
                    <a:pt x="36456" y="15186"/>
                    <a:pt x="31050" y="12175"/>
                    <a:pt x="24600" y="12385"/>
                  </a:cubicBezTo>
                  <a:cubicBezTo>
                    <a:pt x="12744" y="12758"/>
                    <a:pt x="1777" y="21914"/>
                    <a:pt x="0" y="337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5330863" y="3836868"/>
              <a:ext cx="4489653" cy="1689117"/>
            </a:xfrm>
            <a:custGeom>
              <a:avLst/>
              <a:gdLst/>
              <a:ahLst/>
              <a:cxnLst/>
              <a:rect l="l" t="t" r="r" b="b"/>
              <a:pathLst>
                <a:path w="92086" h="34645" extrusionOk="0">
                  <a:moveTo>
                    <a:pt x="81477" y="0"/>
                  </a:moveTo>
                  <a:cubicBezTo>
                    <a:pt x="81477" y="0"/>
                    <a:pt x="72057" y="4687"/>
                    <a:pt x="71562" y="5399"/>
                  </a:cubicBezTo>
                  <a:cubicBezTo>
                    <a:pt x="71119" y="6045"/>
                    <a:pt x="60950" y="16936"/>
                    <a:pt x="49594" y="16936"/>
                  </a:cubicBezTo>
                  <a:cubicBezTo>
                    <a:pt x="48430" y="16936"/>
                    <a:pt x="47253" y="16821"/>
                    <a:pt x="46073" y="16570"/>
                  </a:cubicBezTo>
                  <a:cubicBezTo>
                    <a:pt x="39997" y="15274"/>
                    <a:pt x="33394" y="14323"/>
                    <a:pt x="27396" y="14323"/>
                  </a:cubicBezTo>
                  <a:cubicBezTo>
                    <a:pt x="20869" y="14323"/>
                    <a:pt x="15059" y="15450"/>
                    <a:pt x="11429" y="18482"/>
                  </a:cubicBezTo>
                  <a:cubicBezTo>
                    <a:pt x="4470" y="24295"/>
                    <a:pt x="0" y="34645"/>
                    <a:pt x="0" y="34645"/>
                  </a:cubicBezTo>
                  <a:lnTo>
                    <a:pt x="9109" y="30311"/>
                  </a:lnTo>
                  <a:cubicBezTo>
                    <a:pt x="9109" y="30311"/>
                    <a:pt x="16533" y="17144"/>
                    <a:pt x="29402" y="17144"/>
                  </a:cubicBezTo>
                  <a:cubicBezTo>
                    <a:pt x="31288" y="17144"/>
                    <a:pt x="33291" y="17427"/>
                    <a:pt x="35405" y="18075"/>
                  </a:cubicBezTo>
                  <a:cubicBezTo>
                    <a:pt x="43389" y="20525"/>
                    <a:pt x="48949" y="22451"/>
                    <a:pt x="53776" y="22451"/>
                  </a:cubicBezTo>
                  <a:cubicBezTo>
                    <a:pt x="58945" y="22451"/>
                    <a:pt x="63272" y="20242"/>
                    <a:pt x="68835" y="14101"/>
                  </a:cubicBezTo>
                  <a:cubicBezTo>
                    <a:pt x="76809" y="5297"/>
                    <a:pt x="81917" y="4596"/>
                    <a:pt x="85444" y="4596"/>
                  </a:cubicBezTo>
                  <a:cubicBezTo>
                    <a:pt x="86112" y="4596"/>
                    <a:pt x="86723" y="4621"/>
                    <a:pt x="87286" y="4621"/>
                  </a:cubicBezTo>
                  <a:cubicBezTo>
                    <a:pt x="87760" y="4621"/>
                    <a:pt x="88201" y="4604"/>
                    <a:pt x="88613" y="4538"/>
                  </a:cubicBezTo>
                  <a:cubicBezTo>
                    <a:pt x="92085" y="3982"/>
                    <a:pt x="88633" y="2055"/>
                    <a:pt x="88633" y="2055"/>
                  </a:cubicBezTo>
                  <a:lnTo>
                    <a:pt x="81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9"/>
          <p:cNvSpPr txBox="1">
            <a:spLocks noGrp="1"/>
          </p:cNvSpPr>
          <p:nvPr>
            <p:ph type="title"/>
          </p:nvPr>
        </p:nvSpPr>
        <p:spPr>
          <a:xfrm>
            <a:off x="720000" y="1306500"/>
            <a:ext cx="7704000" cy="15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8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1" name="Google Shape;181;p9"/>
          <p:cNvSpPr txBox="1">
            <a:spLocks noGrp="1"/>
          </p:cNvSpPr>
          <p:nvPr>
            <p:ph type="subTitle" idx="1"/>
          </p:nvPr>
        </p:nvSpPr>
        <p:spPr>
          <a:xfrm>
            <a:off x="2241550" y="2859300"/>
            <a:ext cx="4661100" cy="9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9"/>
        <p:cNvGrpSpPr/>
        <p:nvPr/>
      </p:nvGrpSpPr>
      <p:grpSpPr>
        <a:xfrm>
          <a:off x="0" y="0"/>
          <a:ext cx="0" cy="0"/>
          <a:chOff x="0" y="0"/>
          <a:chExt cx="0" cy="0"/>
        </a:xfrm>
      </p:grpSpPr>
      <p:sp>
        <p:nvSpPr>
          <p:cNvPr id="210" name="Google Shape;210;p13"/>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3"/>
          <p:cNvGrpSpPr/>
          <p:nvPr/>
        </p:nvGrpSpPr>
        <p:grpSpPr>
          <a:xfrm>
            <a:off x="6850308" y="1328953"/>
            <a:ext cx="4292417" cy="5892664"/>
            <a:chOff x="6850308" y="1328953"/>
            <a:chExt cx="4292417" cy="5892664"/>
          </a:xfrm>
        </p:grpSpPr>
        <p:sp>
          <p:nvSpPr>
            <p:cNvPr id="212" name="Google Shape;212;p13"/>
            <p:cNvSpPr/>
            <p:nvPr/>
          </p:nvSpPr>
          <p:spPr>
            <a:xfrm rot="1123790">
              <a:off x="7854639" y="1674202"/>
              <a:ext cx="2505912" cy="5285021"/>
            </a:xfrm>
            <a:custGeom>
              <a:avLst/>
              <a:gdLst/>
              <a:ahLst/>
              <a:cxnLst/>
              <a:rect l="l" t="t" r="r" b="b"/>
              <a:pathLst>
                <a:path w="28976" h="61111" extrusionOk="0">
                  <a:moveTo>
                    <a:pt x="19059" y="0"/>
                  </a:moveTo>
                  <a:cubicBezTo>
                    <a:pt x="19880" y="4355"/>
                    <a:pt x="20585" y="8946"/>
                    <a:pt x="19371" y="13023"/>
                  </a:cubicBezTo>
                  <a:cubicBezTo>
                    <a:pt x="18618" y="15553"/>
                    <a:pt x="17255" y="17533"/>
                    <a:pt x="15648" y="19263"/>
                  </a:cubicBezTo>
                  <a:cubicBezTo>
                    <a:pt x="14474" y="20524"/>
                    <a:pt x="13172" y="21657"/>
                    <a:pt x="11897" y="22769"/>
                  </a:cubicBezTo>
                  <a:cubicBezTo>
                    <a:pt x="11090" y="23468"/>
                    <a:pt x="10256" y="24193"/>
                    <a:pt x="9476" y="24933"/>
                  </a:cubicBezTo>
                  <a:cubicBezTo>
                    <a:pt x="9015" y="25373"/>
                    <a:pt x="8567" y="25821"/>
                    <a:pt x="8140" y="26289"/>
                  </a:cubicBezTo>
                  <a:cubicBezTo>
                    <a:pt x="3751" y="31010"/>
                    <a:pt x="950" y="37066"/>
                    <a:pt x="353" y="43157"/>
                  </a:cubicBezTo>
                  <a:cubicBezTo>
                    <a:pt x="1" y="46840"/>
                    <a:pt x="557" y="50679"/>
                    <a:pt x="1920" y="53989"/>
                  </a:cubicBezTo>
                  <a:cubicBezTo>
                    <a:pt x="3338" y="57420"/>
                    <a:pt x="5508" y="59910"/>
                    <a:pt x="8065" y="60900"/>
                  </a:cubicBezTo>
                  <a:lnTo>
                    <a:pt x="13674" y="61042"/>
                  </a:lnTo>
                  <a:lnTo>
                    <a:pt x="16462" y="61110"/>
                  </a:lnTo>
                  <a:cubicBezTo>
                    <a:pt x="13905" y="60127"/>
                    <a:pt x="11727" y="57638"/>
                    <a:pt x="10317" y="54199"/>
                  </a:cubicBezTo>
                  <a:cubicBezTo>
                    <a:pt x="8953" y="50896"/>
                    <a:pt x="8397" y="47050"/>
                    <a:pt x="8750" y="43374"/>
                  </a:cubicBezTo>
                  <a:cubicBezTo>
                    <a:pt x="9333" y="37277"/>
                    <a:pt x="12141" y="31227"/>
                    <a:pt x="16529" y="26499"/>
                  </a:cubicBezTo>
                  <a:cubicBezTo>
                    <a:pt x="16964" y="26038"/>
                    <a:pt x="17404" y="25584"/>
                    <a:pt x="17866" y="25150"/>
                  </a:cubicBezTo>
                  <a:cubicBezTo>
                    <a:pt x="18646" y="24410"/>
                    <a:pt x="19480" y="23685"/>
                    <a:pt x="20287" y="22979"/>
                  </a:cubicBezTo>
                  <a:cubicBezTo>
                    <a:pt x="21569" y="21867"/>
                    <a:pt x="22864" y="20734"/>
                    <a:pt x="24038" y="19473"/>
                  </a:cubicBezTo>
                  <a:cubicBezTo>
                    <a:pt x="25652" y="17743"/>
                    <a:pt x="27015" y="15763"/>
                    <a:pt x="27761" y="13233"/>
                  </a:cubicBezTo>
                  <a:cubicBezTo>
                    <a:pt x="28975" y="9163"/>
                    <a:pt x="28270" y="4572"/>
                    <a:pt x="27449" y="217"/>
                  </a:cubicBezTo>
                  <a:lnTo>
                    <a:pt x="190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1123790">
              <a:off x="7628708" y="1548623"/>
              <a:ext cx="2228390" cy="5215749"/>
            </a:xfrm>
            <a:custGeom>
              <a:avLst/>
              <a:gdLst/>
              <a:ahLst/>
              <a:cxnLst/>
              <a:rect l="l" t="t" r="r" b="b"/>
              <a:pathLst>
                <a:path w="25767" h="60310" extrusionOk="0">
                  <a:moveTo>
                    <a:pt x="22043" y="0"/>
                  </a:moveTo>
                  <a:lnTo>
                    <a:pt x="22043" y="0"/>
                  </a:lnTo>
                  <a:cubicBezTo>
                    <a:pt x="22579" y="4402"/>
                    <a:pt x="22986" y="9028"/>
                    <a:pt x="21514" y="13016"/>
                  </a:cubicBezTo>
                  <a:cubicBezTo>
                    <a:pt x="20599" y="15491"/>
                    <a:pt x="19106" y="17377"/>
                    <a:pt x="17391" y="18998"/>
                  </a:cubicBezTo>
                  <a:cubicBezTo>
                    <a:pt x="16143" y="20185"/>
                    <a:pt x="14773" y="21229"/>
                    <a:pt x="13423" y="22254"/>
                  </a:cubicBezTo>
                  <a:cubicBezTo>
                    <a:pt x="12575" y="22905"/>
                    <a:pt x="11693" y="23569"/>
                    <a:pt x="10866" y="24261"/>
                  </a:cubicBezTo>
                  <a:cubicBezTo>
                    <a:pt x="10378" y="24668"/>
                    <a:pt x="9910" y="25089"/>
                    <a:pt x="9448" y="25523"/>
                  </a:cubicBezTo>
                  <a:cubicBezTo>
                    <a:pt x="4768" y="29952"/>
                    <a:pt x="1574" y="35812"/>
                    <a:pt x="597" y="41855"/>
                  </a:cubicBezTo>
                  <a:cubicBezTo>
                    <a:pt x="0" y="45504"/>
                    <a:pt x="306" y="49377"/>
                    <a:pt x="1452" y="52761"/>
                  </a:cubicBezTo>
                  <a:cubicBezTo>
                    <a:pt x="2646" y="56281"/>
                    <a:pt x="4653" y="58906"/>
                    <a:pt x="7142" y="60052"/>
                  </a:cubicBezTo>
                  <a:lnTo>
                    <a:pt x="9923" y="60310"/>
                  </a:lnTo>
                  <a:cubicBezTo>
                    <a:pt x="7434" y="59164"/>
                    <a:pt x="5426" y="56539"/>
                    <a:pt x="4233" y="53019"/>
                  </a:cubicBezTo>
                  <a:cubicBezTo>
                    <a:pt x="3086" y="49634"/>
                    <a:pt x="2781" y="45755"/>
                    <a:pt x="3371" y="42113"/>
                  </a:cubicBezTo>
                  <a:cubicBezTo>
                    <a:pt x="4355" y="36069"/>
                    <a:pt x="7542" y="30209"/>
                    <a:pt x="12222" y="25774"/>
                  </a:cubicBezTo>
                  <a:cubicBezTo>
                    <a:pt x="12684" y="25340"/>
                    <a:pt x="13158" y="24919"/>
                    <a:pt x="13647" y="24512"/>
                  </a:cubicBezTo>
                  <a:cubicBezTo>
                    <a:pt x="14474" y="23827"/>
                    <a:pt x="15356" y="23156"/>
                    <a:pt x="16204" y="22505"/>
                  </a:cubicBezTo>
                  <a:cubicBezTo>
                    <a:pt x="17553" y="21480"/>
                    <a:pt x="18923" y="20436"/>
                    <a:pt x="20171" y="19249"/>
                  </a:cubicBezTo>
                  <a:cubicBezTo>
                    <a:pt x="21887" y="17628"/>
                    <a:pt x="23379" y="15742"/>
                    <a:pt x="24295" y="13267"/>
                  </a:cubicBezTo>
                  <a:cubicBezTo>
                    <a:pt x="25767" y="9279"/>
                    <a:pt x="25360" y="4653"/>
                    <a:pt x="24817" y="251"/>
                  </a:cubicBezTo>
                  <a:lnTo>
                    <a:pt x="2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rot="1123790">
              <a:off x="7849451" y="1646776"/>
              <a:ext cx="2230725" cy="5215749"/>
            </a:xfrm>
            <a:custGeom>
              <a:avLst/>
              <a:gdLst/>
              <a:ahLst/>
              <a:cxnLst/>
              <a:rect l="l" t="t" r="r" b="b"/>
              <a:pathLst>
                <a:path w="25794" h="60310" extrusionOk="0">
                  <a:moveTo>
                    <a:pt x="22036" y="0"/>
                  </a:moveTo>
                  <a:cubicBezTo>
                    <a:pt x="22579" y="4402"/>
                    <a:pt x="22986" y="9028"/>
                    <a:pt x="21514" y="13016"/>
                  </a:cubicBezTo>
                  <a:cubicBezTo>
                    <a:pt x="20598" y="15491"/>
                    <a:pt x="19106" y="17377"/>
                    <a:pt x="17390" y="18998"/>
                  </a:cubicBezTo>
                  <a:cubicBezTo>
                    <a:pt x="16142" y="20185"/>
                    <a:pt x="14772" y="21229"/>
                    <a:pt x="13423" y="22260"/>
                  </a:cubicBezTo>
                  <a:cubicBezTo>
                    <a:pt x="12568" y="22905"/>
                    <a:pt x="11693" y="23576"/>
                    <a:pt x="10866" y="24261"/>
                  </a:cubicBezTo>
                  <a:cubicBezTo>
                    <a:pt x="10377" y="24668"/>
                    <a:pt x="9903" y="25089"/>
                    <a:pt x="9441" y="25523"/>
                  </a:cubicBezTo>
                  <a:cubicBezTo>
                    <a:pt x="4761" y="29958"/>
                    <a:pt x="1574" y="35818"/>
                    <a:pt x="590" y="41862"/>
                  </a:cubicBezTo>
                  <a:cubicBezTo>
                    <a:pt x="0" y="45510"/>
                    <a:pt x="305" y="49383"/>
                    <a:pt x="1452" y="52768"/>
                  </a:cubicBezTo>
                  <a:cubicBezTo>
                    <a:pt x="2645" y="56281"/>
                    <a:pt x="4653" y="58906"/>
                    <a:pt x="7142" y="60059"/>
                  </a:cubicBezTo>
                  <a:lnTo>
                    <a:pt x="9950" y="60310"/>
                  </a:lnTo>
                  <a:cubicBezTo>
                    <a:pt x="7461" y="59164"/>
                    <a:pt x="5453" y="56539"/>
                    <a:pt x="4260" y="53019"/>
                  </a:cubicBezTo>
                  <a:cubicBezTo>
                    <a:pt x="3113" y="49634"/>
                    <a:pt x="2808" y="45761"/>
                    <a:pt x="3398" y="42112"/>
                  </a:cubicBezTo>
                  <a:cubicBezTo>
                    <a:pt x="4382" y="36069"/>
                    <a:pt x="7576" y="30209"/>
                    <a:pt x="12256" y="25780"/>
                  </a:cubicBezTo>
                  <a:cubicBezTo>
                    <a:pt x="12710" y="25346"/>
                    <a:pt x="13185" y="24926"/>
                    <a:pt x="13674" y="24519"/>
                  </a:cubicBezTo>
                  <a:cubicBezTo>
                    <a:pt x="14501" y="23827"/>
                    <a:pt x="15383" y="23156"/>
                    <a:pt x="16231" y="22511"/>
                  </a:cubicBezTo>
                  <a:cubicBezTo>
                    <a:pt x="17580" y="21480"/>
                    <a:pt x="18950" y="20443"/>
                    <a:pt x="20198" y="19256"/>
                  </a:cubicBezTo>
                  <a:cubicBezTo>
                    <a:pt x="21914" y="17628"/>
                    <a:pt x="23406" y="15742"/>
                    <a:pt x="24322" y="13267"/>
                  </a:cubicBezTo>
                  <a:cubicBezTo>
                    <a:pt x="25794" y="9279"/>
                    <a:pt x="25387" y="4653"/>
                    <a:pt x="24851" y="258"/>
                  </a:cubicBezTo>
                  <a:lnTo>
                    <a:pt x="22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rot="1123790">
              <a:off x="8072432" y="1745518"/>
              <a:ext cx="2228390" cy="5215144"/>
            </a:xfrm>
            <a:custGeom>
              <a:avLst/>
              <a:gdLst/>
              <a:ahLst/>
              <a:cxnLst/>
              <a:rect l="l" t="t" r="r" b="b"/>
              <a:pathLst>
                <a:path w="25767" h="60303" extrusionOk="0">
                  <a:moveTo>
                    <a:pt x="22043" y="0"/>
                  </a:moveTo>
                  <a:cubicBezTo>
                    <a:pt x="22586" y="4395"/>
                    <a:pt x="22986" y="9028"/>
                    <a:pt x="21514" y="13009"/>
                  </a:cubicBezTo>
                  <a:cubicBezTo>
                    <a:pt x="20598" y="15484"/>
                    <a:pt x="19106" y="17370"/>
                    <a:pt x="17397" y="18998"/>
                  </a:cubicBezTo>
                  <a:cubicBezTo>
                    <a:pt x="16142" y="20178"/>
                    <a:pt x="14772" y="21222"/>
                    <a:pt x="13423" y="22253"/>
                  </a:cubicBezTo>
                  <a:cubicBezTo>
                    <a:pt x="12575" y="22904"/>
                    <a:pt x="11693" y="23569"/>
                    <a:pt x="10866" y="24261"/>
                  </a:cubicBezTo>
                  <a:cubicBezTo>
                    <a:pt x="10384" y="24668"/>
                    <a:pt x="9909" y="25088"/>
                    <a:pt x="9448" y="25522"/>
                  </a:cubicBezTo>
                  <a:cubicBezTo>
                    <a:pt x="4768" y="29951"/>
                    <a:pt x="1574" y="35811"/>
                    <a:pt x="590" y="41854"/>
                  </a:cubicBezTo>
                  <a:cubicBezTo>
                    <a:pt x="0" y="45503"/>
                    <a:pt x="305" y="49376"/>
                    <a:pt x="1452" y="52761"/>
                  </a:cubicBezTo>
                  <a:cubicBezTo>
                    <a:pt x="2645" y="56274"/>
                    <a:pt x="4653" y="58899"/>
                    <a:pt x="7142" y="60052"/>
                  </a:cubicBezTo>
                  <a:lnTo>
                    <a:pt x="9923" y="60303"/>
                  </a:lnTo>
                  <a:cubicBezTo>
                    <a:pt x="7434" y="59156"/>
                    <a:pt x="5426" y="56532"/>
                    <a:pt x="4232" y="53012"/>
                  </a:cubicBezTo>
                  <a:cubicBezTo>
                    <a:pt x="3086" y="49627"/>
                    <a:pt x="2774" y="45754"/>
                    <a:pt x="3371" y="42105"/>
                  </a:cubicBezTo>
                  <a:cubicBezTo>
                    <a:pt x="4348" y="36069"/>
                    <a:pt x="7542" y="30202"/>
                    <a:pt x="12222" y="25773"/>
                  </a:cubicBezTo>
                  <a:cubicBezTo>
                    <a:pt x="12683" y="25332"/>
                    <a:pt x="13158" y="24912"/>
                    <a:pt x="13646" y="24505"/>
                  </a:cubicBezTo>
                  <a:cubicBezTo>
                    <a:pt x="14467" y="23820"/>
                    <a:pt x="15349" y="23149"/>
                    <a:pt x="16197" y="22504"/>
                  </a:cubicBezTo>
                  <a:cubicBezTo>
                    <a:pt x="17546" y="21473"/>
                    <a:pt x="18916" y="20436"/>
                    <a:pt x="20171" y="19249"/>
                  </a:cubicBezTo>
                  <a:cubicBezTo>
                    <a:pt x="21887" y="17621"/>
                    <a:pt x="23379" y="15735"/>
                    <a:pt x="24288" y="13260"/>
                  </a:cubicBezTo>
                  <a:cubicBezTo>
                    <a:pt x="25767" y="9278"/>
                    <a:pt x="25360" y="4646"/>
                    <a:pt x="24817" y="251"/>
                  </a:cubicBezTo>
                  <a:lnTo>
                    <a:pt x="2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rot="1123790">
              <a:off x="7554518" y="3286989"/>
              <a:ext cx="2059490" cy="2280625"/>
            </a:xfrm>
            <a:custGeom>
              <a:avLst/>
              <a:gdLst/>
              <a:ahLst/>
              <a:cxnLst/>
              <a:rect l="l" t="t" r="r" b="b"/>
              <a:pathLst>
                <a:path w="23814" h="26371" extrusionOk="0">
                  <a:moveTo>
                    <a:pt x="23536" y="0"/>
                  </a:moveTo>
                  <a:cubicBezTo>
                    <a:pt x="19439" y="1669"/>
                    <a:pt x="15797" y="4388"/>
                    <a:pt x="12846" y="7685"/>
                  </a:cubicBezTo>
                  <a:cubicBezTo>
                    <a:pt x="9896" y="10988"/>
                    <a:pt x="7624" y="14860"/>
                    <a:pt x="5935" y="18950"/>
                  </a:cubicBezTo>
                  <a:cubicBezTo>
                    <a:pt x="5711" y="19486"/>
                    <a:pt x="5501" y="20035"/>
                    <a:pt x="5135" y="20483"/>
                  </a:cubicBezTo>
                  <a:cubicBezTo>
                    <a:pt x="4786" y="20910"/>
                    <a:pt x="4270" y="21238"/>
                    <a:pt x="3722" y="21238"/>
                  </a:cubicBezTo>
                  <a:cubicBezTo>
                    <a:pt x="3696" y="21238"/>
                    <a:pt x="3669" y="21237"/>
                    <a:pt x="3643" y="21236"/>
                  </a:cubicBezTo>
                  <a:cubicBezTo>
                    <a:pt x="2863" y="21182"/>
                    <a:pt x="2286" y="20483"/>
                    <a:pt x="1954" y="19771"/>
                  </a:cubicBezTo>
                  <a:cubicBezTo>
                    <a:pt x="1594" y="18984"/>
                    <a:pt x="1391" y="18129"/>
                    <a:pt x="1350" y="17261"/>
                  </a:cubicBezTo>
                  <a:cubicBezTo>
                    <a:pt x="909" y="18591"/>
                    <a:pt x="577" y="19954"/>
                    <a:pt x="353" y="21338"/>
                  </a:cubicBezTo>
                  <a:cubicBezTo>
                    <a:pt x="82" y="22999"/>
                    <a:pt x="1" y="24681"/>
                    <a:pt x="96" y="26363"/>
                  </a:cubicBezTo>
                  <a:lnTo>
                    <a:pt x="4423" y="26370"/>
                  </a:lnTo>
                  <a:cubicBezTo>
                    <a:pt x="5759" y="26370"/>
                    <a:pt x="7122" y="26370"/>
                    <a:pt x="8424" y="26085"/>
                  </a:cubicBezTo>
                  <a:cubicBezTo>
                    <a:pt x="8404" y="24749"/>
                    <a:pt x="8499" y="23413"/>
                    <a:pt x="8709" y="22090"/>
                  </a:cubicBezTo>
                  <a:cubicBezTo>
                    <a:pt x="9693" y="16047"/>
                    <a:pt x="12887" y="10187"/>
                    <a:pt x="17567" y="5758"/>
                  </a:cubicBezTo>
                  <a:cubicBezTo>
                    <a:pt x="18021" y="5324"/>
                    <a:pt x="18496" y="4904"/>
                    <a:pt x="18985" y="4497"/>
                  </a:cubicBezTo>
                  <a:cubicBezTo>
                    <a:pt x="19812" y="3805"/>
                    <a:pt x="20694" y="3140"/>
                    <a:pt x="21542" y="2489"/>
                  </a:cubicBezTo>
                  <a:cubicBezTo>
                    <a:pt x="22301" y="1913"/>
                    <a:pt x="23068" y="1329"/>
                    <a:pt x="23814" y="719"/>
                  </a:cubicBezTo>
                  <a:cubicBezTo>
                    <a:pt x="23732" y="475"/>
                    <a:pt x="23644" y="237"/>
                    <a:pt x="23536"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3"/>
          <p:cNvGrpSpPr/>
          <p:nvPr/>
        </p:nvGrpSpPr>
        <p:grpSpPr>
          <a:xfrm rot="400401">
            <a:off x="-550428" y="-854903"/>
            <a:ext cx="2939807" cy="5448575"/>
            <a:chOff x="-404500" y="-500275"/>
            <a:chExt cx="2584202" cy="4789503"/>
          </a:xfrm>
        </p:grpSpPr>
        <p:sp>
          <p:nvSpPr>
            <p:cNvPr id="218" name="Google Shape;218;p13"/>
            <p:cNvSpPr/>
            <p:nvPr/>
          </p:nvSpPr>
          <p:spPr>
            <a:xfrm>
              <a:off x="-268017" y="111940"/>
              <a:ext cx="1526564" cy="3562544"/>
            </a:xfrm>
            <a:custGeom>
              <a:avLst/>
              <a:gdLst/>
              <a:ahLst/>
              <a:cxnLst/>
              <a:rect l="l" t="t" r="r" b="b"/>
              <a:pathLst>
                <a:path w="25334" h="59122" extrusionOk="0">
                  <a:moveTo>
                    <a:pt x="20111" y="1"/>
                  </a:moveTo>
                  <a:cubicBezTo>
                    <a:pt x="20002" y="129"/>
                    <a:pt x="19894" y="252"/>
                    <a:pt x="19785" y="387"/>
                  </a:cubicBezTo>
                  <a:cubicBezTo>
                    <a:pt x="15899" y="5087"/>
                    <a:pt x="13098" y="9889"/>
                    <a:pt x="11456" y="14664"/>
                  </a:cubicBezTo>
                  <a:cubicBezTo>
                    <a:pt x="10798" y="16590"/>
                    <a:pt x="10771" y="17967"/>
                    <a:pt x="11382" y="18781"/>
                  </a:cubicBezTo>
                  <a:lnTo>
                    <a:pt x="13172" y="21155"/>
                  </a:lnTo>
                  <a:lnTo>
                    <a:pt x="14983" y="23556"/>
                  </a:lnTo>
                  <a:lnTo>
                    <a:pt x="16780" y="25930"/>
                  </a:lnTo>
                  <a:cubicBezTo>
                    <a:pt x="16855" y="26038"/>
                    <a:pt x="16943" y="26133"/>
                    <a:pt x="17045" y="26215"/>
                  </a:cubicBezTo>
                  <a:cubicBezTo>
                    <a:pt x="16597" y="26540"/>
                    <a:pt x="16143" y="26852"/>
                    <a:pt x="15695" y="27164"/>
                  </a:cubicBezTo>
                  <a:cubicBezTo>
                    <a:pt x="15458" y="27334"/>
                    <a:pt x="15221" y="27497"/>
                    <a:pt x="14990" y="27659"/>
                  </a:cubicBezTo>
                  <a:cubicBezTo>
                    <a:pt x="12216" y="29606"/>
                    <a:pt x="9666" y="31837"/>
                    <a:pt x="7366" y="34326"/>
                  </a:cubicBezTo>
                  <a:cubicBezTo>
                    <a:pt x="6946" y="34781"/>
                    <a:pt x="6498" y="35310"/>
                    <a:pt x="6451" y="35866"/>
                  </a:cubicBezTo>
                  <a:cubicBezTo>
                    <a:pt x="6431" y="36097"/>
                    <a:pt x="6498" y="36334"/>
                    <a:pt x="6641" y="36524"/>
                  </a:cubicBezTo>
                  <a:lnTo>
                    <a:pt x="8431" y="38898"/>
                  </a:lnTo>
                  <a:lnTo>
                    <a:pt x="10242" y="41299"/>
                  </a:lnTo>
                  <a:lnTo>
                    <a:pt x="12033" y="43673"/>
                  </a:lnTo>
                  <a:cubicBezTo>
                    <a:pt x="12141" y="43808"/>
                    <a:pt x="12277" y="43917"/>
                    <a:pt x="12426" y="43998"/>
                  </a:cubicBezTo>
                  <a:cubicBezTo>
                    <a:pt x="12311" y="44059"/>
                    <a:pt x="12202" y="44127"/>
                    <a:pt x="12094" y="44188"/>
                  </a:cubicBezTo>
                  <a:cubicBezTo>
                    <a:pt x="11972" y="44263"/>
                    <a:pt x="11843" y="44337"/>
                    <a:pt x="11714" y="44412"/>
                  </a:cubicBezTo>
                  <a:cubicBezTo>
                    <a:pt x="8594" y="46311"/>
                    <a:pt x="5820" y="48732"/>
                    <a:pt x="3521" y="51574"/>
                  </a:cubicBezTo>
                  <a:cubicBezTo>
                    <a:pt x="2137" y="53263"/>
                    <a:pt x="957" y="55101"/>
                    <a:pt x="1" y="57054"/>
                  </a:cubicBezTo>
                  <a:cubicBezTo>
                    <a:pt x="1111" y="58377"/>
                    <a:pt x="2740" y="59121"/>
                    <a:pt x="4432" y="59121"/>
                  </a:cubicBezTo>
                  <a:cubicBezTo>
                    <a:pt x="4787" y="59121"/>
                    <a:pt x="5145" y="59088"/>
                    <a:pt x="5501" y="59021"/>
                  </a:cubicBezTo>
                  <a:cubicBezTo>
                    <a:pt x="9306" y="53093"/>
                    <a:pt x="14956" y="48583"/>
                    <a:pt x="21576" y="46189"/>
                  </a:cubicBezTo>
                  <a:cubicBezTo>
                    <a:pt x="22430" y="45884"/>
                    <a:pt x="23326" y="45606"/>
                    <a:pt x="24051" y="45056"/>
                  </a:cubicBezTo>
                  <a:cubicBezTo>
                    <a:pt x="24784" y="44507"/>
                    <a:pt x="25333" y="43618"/>
                    <a:pt x="25197" y="42716"/>
                  </a:cubicBezTo>
                  <a:cubicBezTo>
                    <a:pt x="25028" y="41550"/>
                    <a:pt x="23793" y="40810"/>
                    <a:pt x="22620" y="40634"/>
                  </a:cubicBezTo>
                  <a:cubicBezTo>
                    <a:pt x="22272" y="40584"/>
                    <a:pt x="21921" y="40568"/>
                    <a:pt x="21568" y="40568"/>
                  </a:cubicBezTo>
                  <a:cubicBezTo>
                    <a:pt x="21004" y="40568"/>
                    <a:pt x="20436" y="40608"/>
                    <a:pt x="19870" y="40608"/>
                  </a:cubicBezTo>
                  <a:cubicBezTo>
                    <a:pt x="19604" y="40608"/>
                    <a:pt x="19338" y="40599"/>
                    <a:pt x="19073" y="40573"/>
                  </a:cubicBezTo>
                  <a:cubicBezTo>
                    <a:pt x="16794" y="40363"/>
                    <a:pt x="14549" y="38504"/>
                    <a:pt x="14617" y="36212"/>
                  </a:cubicBezTo>
                  <a:cubicBezTo>
                    <a:pt x="14678" y="33974"/>
                    <a:pt x="16713" y="32373"/>
                    <a:pt x="18496" y="31030"/>
                  </a:cubicBezTo>
                  <a:cubicBezTo>
                    <a:pt x="20287" y="29681"/>
                    <a:pt x="21576" y="27381"/>
                    <a:pt x="21270" y="25170"/>
                  </a:cubicBezTo>
                  <a:cubicBezTo>
                    <a:pt x="19982" y="24363"/>
                    <a:pt x="18680" y="23549"/>
                    <a:pt x="17635" y="22444"/>
                  </a:cubicBezTo>
                  <a:cubicBezTo>
                    <a:pt x="16591" y="21338"/>
                    <a:pt x="15824" y="19900"/>
                    <a:pt x="15844" y="18381"/>
                  </a:cubicBezTo>
                  <a:cubicBezTo>
                    <a:pt x="15858" y="17025"/>
                    <a:pt x="16489" y="15763"/>
                    <a:pt x="17140" y="14583"/>
                  </a:cubicBezTo>
                  <a:cubicBezTo>
                    <a:pt x="19358" y="10547"/>
                    <a:pt x="22016" y="6783"/>
                    <a:pt x="25082" y="3344"/>
                  </a:cubicBezTo>
                  <a:cubicBezTo>
                    <a:pt x="23617" y="1961"/>
                    <a:pt x="21942" y="835"/>
                    <a:pt x="20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404500" y="2252646"/>
              <a:ext cx="1737826" cy="1738670"/>
            </a:xfrm>
            <a:custGeom>
              <a:avLst/>
              <a:gdLst/>
              <a:ahLst/>
              <a:cxnLst/>
              <a:rect l="l" t="t" r="r" b="b"/>
              <a:pathLst>
                <a:path w="28840" h="28854" extrusionOk="0">
                  <a:moveTo>
                    <a:pt x="26771" y="1"/>
                  </a:moveTo>
                  <a:cubicBezTo>
                    <a:pt x="26838" y="103"/>
                    <a:pt x="26893" y="218"/>
                    <a:pt x="26933" y="333"/>
                  </a:cubicBezTo>
                  <a:cubicBezTo>
                    <a:pt x="27164" y="1073"/>
                    <a:pt x="26730" y="2117"/>
                    <a:pt x="25760" y="3134"/>
                  </a:cubicBezTo>
                  <a:cubicBezTo>
                    <a:pt x="23820" y="5183"/>
                    <a:pt x="21101" y="6309"/>
                    <a:pt x="18462" y="7401"/>
                  </a:cubicBezTo>
                  <a:cubicBezTo>
                    <a:pt x="17628" y="7747"/>
                    <a:pt x="16760" y="8106"/>
                    <a:pt x="15932" y="8486"/>
                  </a:cubicBezTo>
                  <a:cubicBezTo>
                    <a:pt x="12161" y="10236"/>
                    <a:pt x="8648" y="12854"/>
                    <a:pt x="5779" y="16055"/>
                  </a:cubicBezTo>
                  <a:cubicBezTo>
                    <a:pt x="2917" y="19250"/>
                    <a:pt x="882" y="22831"/>
                    <a:pt x="0" y="26398"/>
                  </a:cubicBezTo>
                  <a:lnTo>
                    <a:pt x="1676" y="28853"/>
                  </a:lnTo>
                  <a:cubicBezTo>
                    <a:pt x="2557" y="25293"/>
                    <a:pt x="4592" y="21712"/>
                    <a:pt x="7454" y="18510"/>
                  </a:cubicBezTo>
                  <a:cubicBezTo>
                    <a:pt x="10323" y="15309"/>
                    <a:pt x="13830" y="12691"/>
                    <a:pt x="17608" y="10948"/>
                  </a:cubicBezTo>
                  <a:cubicBezTo>
                    <a:pt x="18435" y="10561"/>
                    <a:pt x="19303" y="10202"/>
                    <a:pt x="20137" y="9856"/>
                  </a:cubicBezTo>
                  <a:cubicBezTo>
                    <a:pt x="22776" y="8771"/>
                    <a:pt x="25496" y="7638"/>
                    <a:pt x="27435" y="5590"/>
                  </a:cubicBezTo>
                  <a:cubicBezTo>
                    <a:pt x="28398" y="4572"/>
                    <a:pt x="28839" y="3528"/>
                    <a:pt x="28602" y="2795"/>
                  </a:cubicBezTo>
                  <a:cubicBezTo>
                    <a:pt x="28568" y="2673"/>
                    <a:pt x="28514" y="2565"/>
                    <a:pt x="28446" y="2463"/>
                  </a:cubicBezTo>
                  <a:lnTo>
                    <a:pt x="267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303991" y="2400638"/>
              <a:ext cx="1739092" cy="1740237"/>
            </a:xfrm>
            <a:custGeom>
              <a:avLst/>
              <a:gdLst/>
              <a:ahLst/>
              <a:cxnLst/>
              <a:rect l="l" t="t" r="r" b="b"/>
              <a:pathLst>
                <a:path w="28861" h="28880" extrusionOk="0">
                  <a:moveTo>
                    <a:pt x="26778" y="0"/>
                  </a:moveTo>
                  <a:cubicBezTo>
                    <a:pt x="26846" y="102"/>
                    <a:pt x="26900" y="217"/>
                    <a:pt x="26941" y="333"/>
                  </a:cubicBezTo>
                  <a:cubicBezTo>
                    <a:pt x="27171" y="1072"/>
                    <a:pt x="26737" y="2116"/>
                    <a:pt x="25774" y="3134"/>
                  </a:cubicBezTo>
                  <a:cubicBezTo>
                    <a:pt x="23828" y="5182"/>
                    <a:pt x="21108" y="6308"/>
                    <a:pt x="18476" y="7400"/>
                  </a:cubicBezTo>
                  <a:cubicBezTo>
                    <a:pt x="17642" y="7746"/>
                    <a:pt x="16767" y="8105"/>
                    <a:pt x="15946" y="8485"/>
                  </a:cubicBezTo>
                  <a:cubicBezTo>
                    <a:pt x="12169" y="10235"/>
                    <a:pt x="8649" y="12853"/>
                    <a:pt x="5786" y="16054"/>
                  </a:cubicBezTo>
                  <a:cubicBezTo>
                    <a:pt x="2917" y="19249"/>
                    <a:pt x="889" y="22830"/>
                    <a:pt x="1" y="26397"/>
                  </a:cubicBezTo>
                  <a:lnTo>
                    <a:pt x="1697" y="28880"/>
                  </a:lnTo>
                  <a:cubicBezTo>
                    <a:pt x="2585" y="25319"/>
                    <a:pt x="4620" y="21738"/>
                    <a:pt x="7482" y="18537"/>
                  </a:cubicBezTo>
                  <a:cubicBezTo>
                    <a:pt x="10351" y="15335"/>
                    <a:pt x="13857" y="12724"/>
                    <a:pt x="17635" y="10974"/>
                  </a:cubicBezTo>
                  <a:cubicBezTo>
                    <a:pt x="18463" y="10594"/>
                    <a:pt x="19324" y="10235"/>
                    <a:pt x="20165" y="9889"/>
                  </a:cubicBezTo>
                  <a:cubicBezTo>
                    <a:pt x="22797" y="8797"/>
                    <a:pt x="25523" y="7671"/>
                    <a:pt x="27463" y="5623"/>
                  </a:cubicBezTo>
                  <a:cubicBezTo>
                    <a:pt x="28426" y="4605"/>
                    <a:pt x="28860" y="3561"/>
                    <a:pt x="28630" y="2828"/>
                  </a:cubicBezTo>
                  <a:cubicBezTo>
                    <a:pt x="28596" y="2706"/>
                    <a:pt x="28541" y="2591"/>
                    <a:pt x="28467" y="2489"/>
                  </a:cubicBezTo>
                  <a:lnTo>
                    <a:pt x="28474" y="2489"/>
                  </a:lnTo>
                  <a:lnTo>
                    <a:pt x="267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201794" y="2551041"/>
              <a:ext cx="1737826" cy="1738188"/>
            </a:xfrm>
            <a:custGeom>
              <a:avLst/>
              <a:gdLst/>
              <a:ahLst/>
              <a:cxnLst/>
              <a:rect l="l" t="t" r="r" b="b"/>
              <a:pathLst>
                <a:path w="28840" h="28846" extrusionOk="0">
                  <a:moveTo>
                    <a:pt x="26771" y="0"/>
                  </a:moveTo>
                  <a:lnTo>
                    <a:pt x="26814" y="64"/>
                  </a:lnTo>
                  <a:lnTo>
                    <a:pt x="26814" y="64"/>
                  </a:lnTo>
                  <a:cubicBezTo>
                    <a:pt x="26800" y="42"/>
                    <a:pt x="26786" y="21"/>
                    <a:pt x="26771" y="0"/>
                  </a:cubicBezTo>
                  <a:close/>
                  <a:moveTo>
                    <a:pt x="26814" y="64"/>
                  </a:moveTo>
                  <a:lnTo>
                    <a:pt x="26814" y="64"/>
                  </a:lnTo>
                  <a:cubicBezTo>
                    <a:pt x="26867" y="147"/>
                    <a:pt x="26907" y="235"/>
                    <a:pt x="26934" y="332"/>
                  </a:cubicBezTo>
                  <a:cubicBezTo>
                    <a:pt x="27164" y="1072"/>
                    <a:pt x="26730" y="2109"/>
                    <a:pt x="25767" y="3127"/>
                  </a:cubicBezTo>
                  <a:cubicBezTo>
                    <a:pt x="23827" y="5175"/>
                    <a:pt x="21101" y="6301"/>
                    <a:pt x="18469" y="7393"/>
                  </a:cubicBezTo>
                  <a:cubicBezTo>
                    <a:pt x="17635" y="7739"/>
                    <a:pt x="16767" y="8098"/>
                    <a:pt x="15939" y="8485"/>
                  </a:cubicBezTo>
                  <a:cubicBezTo>
                    <a:pt x="12161" y="10228"/>
                    <a:pt x="8655" y="12846"/>
                    <a:pt x="5786" y="16047"/>
                  </a:cubicBezTo>
                  <a:cubicBezTo>
                    <a:pt x="2917" y="19249"/>
                    <a:pt x="882" y="22823"/>
                    <a:pt x="1" y="26391"/>
                  </a:cubicBezTo>
                  <a:lnTo>
                    <a:pt x="1676" y="28846"/>
                  </a:lnTo>
                  <a:cubicBezTo>
                    <a:pt x="2557" y="25285"/>
                    <a:pt x="4592" y="21711"/>
                    <a:pt x="7461" y="18503"/>
                  </a:cubicBezTo>
                  <a:cubicBezTo>
                    <a:pt x="10323" y="15301"/>
                    <a:pt x="13837" y="12690"/>
                    <a:pt x="17614" y="10940"/>
                  </a:cubicBezTo>
                  <a:cubicBezTo>
                    <a:pt x="18435" y="10560"/>
                    <a:pt x="19303" y="10201"/>
                    <a:pt x="20144" y="9855"/>
                  </a:cubicBezTo>
                  <a:cubicBezTo>
                    <a:pt x="22776" y="8763"/>
                    <a:pt x="25496" y="7637"/>
                    <a:pt x="27442" y="5589"/>
                  </a:cubicBezTo>
                  <a:cubicBezTo>
                    <a:pt x="28405" y="4572"/>
                    <a:pt x="28839" y="3520"/>
                    <a:pt x="28609" y="2788"/>
                  </a:cubicBezTo>
                  <a:cubicBezTo>
                    <a:pt x="28575" y="2672"/>
                    <a:pt x="28521" y="2557"/>
                    <a:pt x="28446" y="2455"/>
                  </a:cubicBezTo>
                  <a:lnTo>
                    <a:pt x="26814" y="64"/>
                  </a:lnTo>
                  <a:close/>
                </a:path>
              </a:pathLst>
            </a:custGeom>
            <a:solidFill>
              <a:srgbClr val="D9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138825" y="2344659"/>
              <a:ext cx="1674857" cy="1626229"/>
            </a:xfrm>
            <a:custGeom>
              <a:avLst/>
              <a:gdLst/>
              <a:ahLst/>
              <a:cxnLst/>
              <a:rect l="l" t="t" r="r" b="b"/>
              <a:pathLst>
                <a:path w="27795" h="26988" extrusionOk="0">
                  <a:moveTo>
                    <a:pt x="23399" y="0"/>
                  </a:moveTo>
                  <a:cubicBezTo>
                    <a:pt x="23074" y="0"/>
                    <a:pt x="22741" y="7"/>
                    <a:pt x="22416" y="20"/>
                  </a:cubicBezTo>
                  <a:cubicBezTo>
                    <a:pt x="22219" y="522"/>
                    <a:pt x="21860" y="1065"/>
                    <a:pt x="21351" y="1601"/>
                  </a:cubicBezTo>
                  <a:cubicBezTo>
                    <a:pt x="19411" y="3649"/>
                    <a:pt x="16692" y="4775"/>
                    <a:pt x="14053" y="5867"/>
                  </a:cubicBezTo>
                  <a:cubicBezTo>
                    <a:pt x="13531" y="6084"/>
                    <a:pt x="13002" y="6301"/>
                    <a:pt x="12473" y="6532"/>
                  </a:cubicBezTo>
                  <a:cubicBezTo>
                    <a:pt x="14548" y="5745"/>
                    <a:pt x="16719" y="5223"/>
                    <a:pt x="18930" y="5114"/>
                  </a:cubicBezTo>
                  <a:cubicBezTo>
                    <a:pt x="19117" y="5103"/>
                    <a:pt x="19306" y="5095"/>
                    <a:pt x="19495" y="5095"/>
                  </a:cubicBezTo>
                  <a:cubicBezTo>
                    <a:pt x="20003" y="5095"/>
                    <a:pt x="20508" y="5150"/>
                    <a:pt x="20978" y="5338"/>
                  </a:cubicBezTo>
                  <a:cubicBezTo>
                    <a:pt x="21622" y="5589"/>
                    <a:pt x="22192" y="6131"/>
                    <a:pt x="22301" y="6816"/>
                  </a:cubicBezTo>
                  <a:cubicBezTo>
                    <a:pt x="22402" y="7508"/>
                    <a:pt x="22009" y="8207"/>
                    <a:pt x="21466" y="8654"/>
                  </a:cubicBezTo>
                  <a:cubicBezTo>
                    <a:pt x="20917" y="9095"/>
                    <a:pt x="20232" y="9333"/>
                    <a:pt x="19561" y="9556"/>
                  </a:cubicBezTo>
                  <a:cubicBezTo>
                    <a:pt x="14982" y="11049"/>
                    <a:pt x="10140" y="12202"/>
                    <a:pt x="6328" y="15145"/>
                  </a:cubicBezTo>
                  <a:cubicBezTo>
                    <a:pt x="2896" y="17817"/>
                    <a:pt x="631" y="21717"/>
                    <a:pt x="0" y="26024"/>
                  </a:cubicBezTo>
                  <a:cubicBezTo>
                    <a:pt x="746" y="26553"/>
                    <a:pt x="1730" y="26852"/>
                    <a:pt x="2767" y="26987"/>
                  </a:cubicBezTo>
                  <a:cubicBezTo>
                    <a:pt x="3791" y="25170"/>
                    <a:pt x="5019" y="23474"/>
                    <a:pt x="6416" y="21921"/>
                  </a:cubicBezTo>
                  <a:cubicBezTo>
                    <a:pt x="9278" y="18720"/>
                    <a:pt x="12792" y="16102"/>
                    <a:pt x="16569" y="14358"/>
                  </a:cubicBezTo>
                  <a:cubicBezTo>
                    <a:pt x="17390" y="13972"/>
                    <a:pt x="18258" y="13619"/>
                    <a:pt x="19099" y="13266"/>
                  </a:cubicBezTo>
                  <a:cubicBezTo>
                    <a:pt x="21731" y="12181"/>
                    <a:pt x="24451" y="11055"/>
                    <a:pt x="26397" y="9007"/>
                  </a:cubicBezTo>
                  <a:cubicBezTo>
                    <a:pt x="27360" y="7990"/>
                    <a:pt x="27794" y="6945"/>
                    <a:pt x="27564" y="6213"/>
                  </a:cubicBezTo>
                  <a:cubicBezTo>
                    <a:pt x="27530" y="6097"/>
                    <a:pt x="27476" y="5982"/>
                    <a:pt x="27401" y="5880"/>
                  </a:cubicBezTo>
                  <a:lnTo>
                    <a:pt x="24810" y="2062"/>
                  </a:lnTo>
                  <a:lnTo>
                    <a:pt x="24037" y="929"/>
                  </a:lnTo>
                  <a:lnTo>
                    <a:pt x="23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458266" y="2331161"/>
              <a:ext cx="1054024" cy="549006"/>
            </a:xfrm>
            <a:custGeom>
              <a:avLst/>
              <a:gdLst/>
              <a:ahLst/>
              <a:cxnLst/>
              <a:rect l="l" t="t" r="r" b="b"/>
              <a:pathLst>
                <a:path w="17492" h="9111" extrusionOk="0">
                  <a:moveTo>
                    <a:pt x="12588" y="0"/>
                  </a:moveTo>
                  <a:cubicBezTo>
                    <a:pt x="12432" y="570"/>
                    <a:pt x="12039" y="1201"/>
                    <a:pt x="11449" y="1825"/>
                  </a:cubicBezTo>
                  <a:cubicBezTo>
                    <a:pt x="9502" y="3873"/>
                    <a:pt x="6783" y="4999"/>
                    <a:pt x="4144" y="6091"/>
                  </a:cubicBezTo>
                  <a:cubicBezTo>
                    <a:pt x="3310" y="6437"/>
                    <a:pt x="2442" y="6796"/>
                    <a:pt x="1614" y="7176"/>
                  </a:cubicBezTo>
                  <a:cubicBezTo>
                    <a:pt x="1072" y="7434"/>
                    <a:pt x="536" y="7705"/>
                    <a:pt x="0" y="7990"/>
                  </a:cubicBezTo>
                  <a:lnTo>
                    <a:pt x="502" y="8614"/>
                  </a:lnTo>
                  <a:cubicBezTo>
                    <a:pt x="733" y="8906"/>
                    <a:pt x="1133" y="9075"/>
                    <a:pt x="1526" y="9102"/>
                  </a:cubicBezTo>
                  <a:cubicBezTo>
                    <a:pt x="1595" y="9108"/>
                    <a:pt x="1665" y="9110"/>
                    <a:pt x="1735" y="9110"/>
                  </a:cubicBezTo>
                  <a:cubicBezTo>
                    <a:pt x="1932" y="9110"/>
                    <a:pt x="2129" y="9090"/>
                    <a:pt x="2320" y="9055"/>
                  </a:cubicBezTo>
                  <a:cubicBezTo>
                    <a:pt x="2761" y="8973"/>
                    <a:pt x="3188" y="8858"/>
                    <a:pt x="3608" y="8716"/>
                  </a:cubicBezTo>
                  <a:cubicBezTo>
                    <a:pt x="6911" y="7664"/>
                    <a:pt x="10269" y="6701"/>
                    <a:pt x="13585" y="5833"/>
                  </a:cubicBezTo>
                  <a:cubicBezTo>
                    <a:pt x="13891" y="5752"/>
                    <a:pt x="14216" y="5677"/>
                    <a:pt x="14548" y="5623"/>
                  </a:cubicBezTo>
                  <a:cubicBezTo>
                    <a:pt x="14967" y="5549"/>
                    <a:pt x="15388" y="5502"/>
                    <a:pt x="15781" y="5502"/>
                  </a:cubicBezTo>
                  <a:cubicBezTo>
                    <a:pt x="16505" y="5502"/>
                    <a:pt x="17136" y="5661"/>
                    <a:pt x="17492" y="6104"/>
                  </a:cubicBezTo>
                  <a:lnTo>
                    <a:pt x="16997" y="5480"/>
                  </a:lnTo>
                  <a:cubicBezTo>
                    <a:pt x="16807" y="5250"/>
                    <a:pt x="16617" y="5012"/>
                    <a:pt x="16427" y="4775"/>
                  </a:cubicBezTo>
                  <a:lnTo>
                    <a:pt x="15634" y="3785"/>
                  </a:lnTo>
                  <a:lnTo>
                    <a:pt x="13748" y="1438"/>
                  </a:lnTo>
                  <a:lnTo>
                    <a:pt x="125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175839" y="2207332"/>
              <a:ext cx="1133745" cy="299902"/>
            </a:xfrm>
            <a:custGeom>
              <a:avLst/>
              <a:gdLst/>
              <a:ahLst/>
              <a:cxnLst/>
              <a:rect l="l" t="t" r="r" b="b"/>
              <a:pathLst>
                <a:path w="18815" h="4977" extrusionOk="0">
                  <a:moveTo>
                    <a:pt x="0" y="1913"/>
                  </a:moveTo>
                  <a:cubicBezTo>
                    <a:pt x="2" y="1915"/>
                    <a:pt x="4" y="1918"/>
                    <a:pt x="6" y="1920"/>
                  </a:cubicBezTo>
                  <a:lnTo>
                    <a:pt x="6" y="1920"/>
                  </a:lnTo>
                  <a:lnTo>
                    <a:pt x="0" y="1913"/>
                  </a:lnTo>
                  <a:close/>
                  <a:moveTo>
                    <a:pt x="15026" y="1"/>
                  </a:moveTo>
                  <a:cubicBezTo>
                    <a:pt x="14768" y="1"/>
                    <a:pt x="14503" y="15"/>
                    <a:pt x="14237" y="41"/>
                  </a:cubicBezTo>
                  <a:cubicBezTo>
                    <a:pt x="13911" y="75"/>
                    <a:pt x="13579" y="115"/>
                    <a:pt x="13260" y="176"/>
                  </a:cubicBezTo>
                  <a:cubicBezTo>
                    <a:pt x="9889" y="767"/>
                    <a:pt x="6471" y="1472"/>
                    <a:pt x="3086" y="2259"/>
                  </a:cubicBezTo>
                  <a:cubicBezTo>
                    <a:pt x="2659" y="2367"/>
                    <a:pt x="2225" y="2449"/>
                    <a:pt x="1784" y="2503"/>
                  </a:cubicBezTo>
                  <a:cubicBezTo>
                    <a:pt x="1674" y="2514"/>
                    <a:pt x="1562" y="2520"/>
                    <a:pt x="1450" y="2520"/>
                  </a:cubicBezTo>
                  <a:cubicBezTo>
                    <a:pt x="1294" y="2520"/>
                    <a:pt x="1138" y="2509"/>
                    <a:pt x="984" y="2489"/>
                  </a:cubicBezTo>
                  <a:cubicBezTo>
                    <a:pt x="594" y="2422"/>
                    <a:pt x="217" y="2228"/>
                    <a:pt x="6" y="1920"/>
                  </a:cubicBezTo>
                  <a:lnTo>
                    <a:pt x="6" y="1920"/>
                  </a:lnTo>
                  <a:lnTo>
                    <a:pt x="1676" y="4375"/>
                  </a:lnTo>
                  <a:cubicBezTo>
                    <a:pt x="1886" y="4680"/>
                    <a:pt x="2266" y="4883"/>
                    <a:pt x="2659" y="4945"/>
                  </a:cubicBezTo>
                  <a:cubicBezTo>
                    <a:pt x="2805" y="4967"/>
                    <a:pt x="2950" y="4977"/>
                    <a:pt x="3097" y="4977"/>
                  </a:cubicBezTo>
                  <a:cubicBezTo>
                    <a:pt x="3217" y="4977"/>
                    <a:pt x="3338" y="4970"/>
                    <a:pt x="3460" y="4958"/>
                  </a:cubicBezTo>
                  <a:cubicBezTo>
                    <a:pt x="3900" y="4904"/>
                    <a:pt x="4334" y="4822"/>
                    <a:pt x="4762" y="4714"/>
                  </a:cubicBezTo>
                  <a:cubicBezTo>
                    <a:pt x="8139" y="3934"/>
                    <a:pt x="11564" y="3229"/>
                    <a:pt x="14935" y="2632"/>
                  </a:cubicBezTo>
                  <a:cubicBezTo>
                    <a:pt x="15254" y="2577"/>
                    <a:pt x="15586" y="2530"/>
                    <a:pt x="15912" y="2496"/>
                  </a:cubicBezTo>
                  <a:cubicBezTo>
                    <a:pt x="16170" y="2473"/>
                    <a:pt x="16427" y="2459"/>
                    <a:pt x="16677" y="2459"/>
                  </a:cubicBezTo>
                  <a:cubicBezTo>
                    <a:pt x="17599" y="2459"/>
                    <a:pt x="18425" y="2644"/>
                    <a:pt x="18815" y="3215"/>
                  </a:cubicBezTo>
                  <a:lnTo>
                    <a:pt x="17140" y="753"/>
                  </a:lnTo>
                  <a:cubicBezTo>
                    <a:pt x="16754" y="187"/>
                    <a:pt x="15938" y="1"/>
                    <a:pt x="15026" y="1"/>
                  </a:cubicBezTo>
                  <a:close/>
                </a:path>
              </a:pathLst>
            </a:custGeom>
            <a:solidFill>
              <a:srgbClr val="437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276349" y="2355505"/>
              <a:ext cx="1135010" cy="301589"/>
            </a:xfrm>
            <a:custGeom>
              <a:avLst/>
              <a:gdLst/>
              <a:ahLst/>
              <a:cxnLst/>
              <a:rect l="l" t="t" r="r" b="b"/>
              <a:pathLst>
                <a:path w="18836" h="5005" extrusionOk="0">
                  <a:moveTo>
                    <a:pt x="15002" y="0"/>
                  </a:moveTo>
                  <a:cubicBezTo>
                    <a:pt x="14752" y="0"/>
                    <a:pt x="14495" y="14"/>
                    <a:pt x="14237" y="37"/>
                  </a:cubicBezTo>
                  <a:cubicBezTo>
                    <a:pt x="13912" y="71"/>
                    <a:pt x="13579" y="118"/>
                    <a:pt x="13267" y="173"/>
                  </a:cubicBezTo>
                  <a:cubicBezTo>
                    <a:pt x="9890" y="770"/>
                    <a:pt x="6471" y="1475"/>
                    <a:pt x="3094" y="2255"/>
                  </a:cubicBezTo>
                  <a:cubicBezTo>
                    <a:pt x="2660" y="2363"/>
                    <a:pt x="2226" y="2445"/>
                    <a:pt x="1785" y="2499"/>
                  </a:cubicBezTo>
                  <a:cubicBezTo>
                    <a:pt x="1666" y="2511"/>
                    <a:pt x="1546" y="2518"/>
                    <a:pt x="1425" y="2518"/>
                  </a:cubicBezTo>
                  <a:cubicBezTo>
                    <a:pt x="1278" y="2518"/>
                    <a:pt x="1130" y="2508"/>
                    <a:pt x="984" y="2486"/>
                  </a:cubicBezTo>
                  <a:cubicBezTo>
                    <a:pt x="591" y="2424"/>
                    <a:pt x="211" y="2221"/>
                    <a:pt x="1" y="1916"/>
                  </a:cubicBezTo>
                  <a:lnTo>
                    <a:pt x="1" y="1916"/>
                  </a:lnTo>
                  <a:lnTo>
                    <a:pt x="1697" y="4405"/>
                  </a:lnTo>
                  <a:lnTo>
                    <a:pt x="1703" y="4405"/>
                  </a:lnTo>
                  <a:cubicBezTo>
                    <a:pt x="1914" y="4710"/>
                    <a:pt x="2293" y="4914"/>
                    <a:pt x="2687" y="4975"/>
                  </a:cubicBezTo>
                  <a:cubicBezTo>
                    <a:pt x="2841" y="4994"/>
                    <a:pt x="2995" y="5005"/>
                    <a:pt x="3149" y="5005"/>
                  </a:cubicBezTo>
                  <a:cubicBezTo>
                    <a:pt x="3260" y="5005"/>
                    <a:pt x="3370" y="5000"/>
                    <a:pt x="3480" y="4988"/>
                  </a:cubicBezTo>
                  <a:cubicBezTo>
                    <a:pt x="3921" y="4934"/>
                    <a:pt x="4355" y="4853"/>
                    <a:pt x="4789" y="4744"/>
                  </a:cubicBezTo>
                  <a:cubicBezTo>
                    <a:pt x="8160" y="3957"/>
                    <a:pt x="11585" y="3259"/>
                    <a:pt x="14963" y="2662"/>
                  </a:cubicBezTo>
                  <a:cubicBezTo>
                    <a:pt x="15275" y="2608"/>
                    <a:pt x="15607" y="2560"/>
                    <a:pt x="15933" y="2526"/>
                  </a:cubicBezTo>
                  <a:cubicBezTo>
                    <a:pt x="16195" y="2501"/>
                    <a:pt x="16456" y="2487"/>
                    <a:pt x="16710" y="2487"/>
                  </a:cubicBezTo>
                  <a:cubicBezTo>
                    <a:pt x="17628" y="2487"/>
                    <a:pt x="18448" y="2675"/>
                    <a:pt x="18836" y="3238"/>
                  </a:cubicBezTo>
                  <a:lnTo>
                    <a:pt x="17140" y="756"/>
                  </a:lnTo>
                  <a:cubicBezTo>
                    <a:pt x="16751" y="185"/>
                    <a:pt x="15925" y="0"/>
                    <a:pt x="15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378967" y="2505305"/>
              <a:ext cx="1133745" cy="300082"/>
            </a:xfrm>
            <a:custGeom>
              <a:avLst/>
              <a:gdLst/>
              <a:ahLst/>
              <a:cxnLst/>
              <a:rect l="l" t="t" r="r" b="b"/>
              <a:pathLst>
                <a:path w="18815" h="4980" extrusionOk="0">
                  <a:moveTo>
                    <a:pt x="15014" y="1"/>
                  </a:moveTo>
                  <a:cubicBezTo>
                    <a:pt x="14760" y="1"/>
                    <a:pt x="14499" y="15"/>
                    <a:pt x="14237" y="40"/>
                  </a:cubicBezTo>
                  <a:cubicBezTo>
                    <a:pt x="13904" y="74"/>
                    <a:pt x="13579" y="122"/>
                    <a:pt x="13260" y="176"/>
                  </a:cubicBezTo>
                  <a:cubicBezTo>
                    <a:pt x="9889" y="766"/>
                    <a:pt x="6464" y="1471"/>
                    <a:pt x="3086" y="2258"/>
                  </a:cubicBezTo>
                  <a:cubicBezTo>
                    <a:pt x="2659" y="2367"/>
                    <a:pt x="2218" y="2448"/>
                    <a:pt x="1777" y="2502"/>
                  </a:cubicBezTo>
                  <a:cubicBezTo>
                    <a:pt x="1667" y="2514"/>
                    <a:pt x="1557" y="2519"/>
                    <a:pt x="1446" y="2519"/>
                  </a:cubicBezTo>
                  <a:cubicBezTo>
                    <a:pt x="1292" y="2519"/>
                    <a:pt x="1138" y="2508"/>
                    <a:pt x="984" y="2489"/>
                  </a:cubicBezTo>
                  <a:cubicBezTo>
                    <a:pt x="590" y="2421"/>
                    <a:pt x="211" y="2224"/>
                    <a:pt x="0" y="1919"/>
                  </a:cubicBezTo>
                  <a:lnTo>
                    <a:pt x="0" y="1919"/>
                  </a:lnTo>
                  <a:lnTo>
                    <a:pt x="1676" y="4374"/>
                  </a:lnTo>
                  <a:cubicBezTo>
                    <a:pt x="1879" y="4679"/>
                    <a:pt x="2259" y="4883"/>
                    <a:pt x="2659" y="4944"/>
                  </a:cubicBezTo>
                  <a:cubicBezTo>
                    <a:pt x="2809" y="4967"/>
                    <a:pt x="2959" y="4979"/>
                    <a:pt x="3110" y="4979"/>
                  </a:cubicBezTo>
                  <a:cubicBezTo>
                    <a:pt x="3224" y="4979"/>
                    <a:pt x="3338" y="4972"/>
                    <a:pt x="3453" y="4957"/>
                  </a:cubicBezTo>
                  <a:cubicBezTo>
                    <a:pt x="3893" y="4910"/>
                    <a:pt x="4328" y="4822"/>
                    <a:pt x="4762" y="4713"/>
                  </a:cubicBezTo>
                  <a:cubicBezTo>
                    <a:pt x="8139" y="3933"/>
                    <a:pt x="11558" y="3228"/>
                    <a:pt x="14935" y="2638"/>
                  </a:cubicBezTo>
                  <a:cubicBezTo>
                    <a:pt x="15254" y="2577"/>
                    <a:pt x="15580" y="2529"/>
                    <a:pt x="15912" y="2502"/>
                  </a:cubicBezTo>
                  <a:cubicBezTo>
                    <a:pt x="16176" y="2477"/>
                    <a:pt x="16441" y="2462"/>
                    <a:pt x="16698" y="2462"/>
                  </a:cubicBezTo>
                  <a:cubicBezTo>
                    <a:pt x="17609" y="2462"/>
                    <a:pt x="18429" y="2648"/>
                    <a:pt x="18815" y="3214"/>
                  </a:cubicBezTo>
                  <a:lnTo>
                    <a:pt x="17140" y="752"/>
                  </a:lnTo>
                  <a:cubicBezTo>
                    <a:pt x="16752" y="189"/>
                    <a:pt x="15932" y="1"/>
                    <a:pt x="15014" y="1"/>
                  </a:cubicBezTo>
                  <a:close/>
                </a:path>
              </a:pathLst>
            </a:custGeom>
            <a:solidFill>
              <a:srgbClr val="A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80446" y="2211008"/>
              <a:ext cx="1231844" cy="594079"/>
            </a:xfrm>
            <a:custGeom>
              <a:avLst/>
              <a:gdLst/>
              <a:ahLst/>
              <a:cxnLst/>
              <a:rect l="l" t="t" r="r" b="b"/>
              <a:pathLst>
                <a:path w="20443" h="9859" extrusionOk="0">
                  <a:moveTo>
                    <a:pt x="20440" y="8094"/>
                  </a:moveTo>
                  <a:lnTo>
                    <a:pt x="20443" y="8098"/>
                  </a:lnTo>
                  <a:cubicBezTo>
                    <a:pt x="20442" y="8097"/>
                    <a:pt x="20441" y="8096"/>
                    <a:pt x="20440" y="8094"/>
                  </a:cubicBezTo>
                  <a:close/>
                  <a:moveTo>
                    <a:pt x="12291" y="0"/>
                  </a:moveTo>
                  <a:lnTo>
                    <a:pt x="12291" y="0"/>
                  </a:lnTo>
                  <a:cubicBezTo>
                    <a:pt x="12033" y="27"/>
                    <a:pt x="11775" y="68"/>
                    <a:pt x="11531" y="115"/>
                  </a:cubicBezTo>
                  <a:cubicBezTo>
                    <a:pt x="8187" y="706"/>
                    <a:pt x="4796" y="1397"/>
                    <a:pt x="1452" y="2171"/>
                  </a:cubicBezTo>
                  <a:cubicBezTo>
                    <a:pt x="876" y="2849"/>
                    <a:pt x="394" y="3602"/>
                    <a:pt x="1" y="4395"/>
                  </a:cubicBezTo>
                  <a:lnTo>
                    <a:pt x="1635" y="6796"/>
                  </a:lnTo>
                  <a:lnTo>
                    <a:pt x="3311" y="9258"/>
                  </a:lnTo>
                  <a:cubicBezTo>
                    <a:pt x="3521" y="9563"/>
                    <a:pt x="3901" y="9767"/>
                    <a:pt x="4294" y="9828"/>
                  </a:cubicBezTo>
                  <a:cubicBezTo>
                    <a:pt x="4448" y="9848"/>
                    <a:pt x="4602" y="9858"/>
                    <a:pt x="4756" y="9858"/>
                  </a:cubicBezTo>
                  <a:cubicBezTo>
                    <a:pt x="4867" y="9858"/>
                    <a:pt x="4977" y="9853"/>
                    <a:pt x="5088" y="9841"/>
                  </a:cubicBezTo>
                  <a:cubicBezTo>
                    <a:pt x="5528" y="9787"/>
                    <a:pt x="5969" y="9706"/>
                    <a:pt x="6397" y="9597"/>
                  </a:cubicBezTo>
                  <a:cubicBezTo>
                    <a:pt x="9774" y="8811"/>
                    <a:pt x="13199" y="8112"/>
                    <a:pt x="16570" y="7515"/>
                  </a:cubicBezTo>
                  <a:cubicBezTo>
                    <a:pt x="16889" y="7461"/>
                    <a:pt x="17221" y="7413"/>
                    <a:pt x="17547" y="7379"/>
                  </a:cubicBezTo>
                  <a:cubicBezTo>
                    <a:pt x="17803" y="7356"/>
                    <a:pt x="18059" y="7343"/>
                    <a:pt x="18309" y="7343"/>
                  </a:cubicBezTo>
                  <a:cubicBezTo>
                    <a:pt x="19228" y="7343"/>
                    <a:pt x="20055" y="7527"/>
                    <a:pt x="20440" y="8094"/>
                  </a:cubicBezTo>
                  <a:lnTo>
                    <a:pt x="20440" y="8094"/>
                  </a:lnTo>
                  <a:lnTo>
                    <a:pt x="19948" y="7366"/>
                  </a:lnTo>
                  <a:cubicBezTo>
                    <a:pt x="19310" y="6437"/>
                    <a:pt x="18612" y="5406"/>
                    <a:pt x="17913" y="4382"/>
                  </a:cubicBezTo>
                  <a:cubicBezTo>
                    <a:pt x="17695" y="4366"/>
                    <a:pt x="17476" y="4359"/>
                    <a:pt x="17257" y="4359"/>
                  </a:cubicBezTo>
                  <a:cubicBezTo>
                    <a:pt x="16613" y="4359"/>
                    <a:pt x="15969" y="4425"/>
                    <a:pt x="15336" y="4551"/>
                  </a:cubicBezTo>
                  <a:cubicBezTo>
                    <a:pt x="13674" y="4856"/>
                    <a:pt x="12080" y="5446"/>
                    <a:pt x="10419" y="5731"/>
                  </a:cubicBezTo>
                  <a:cubicBezTo>
                    <a:pt x="10159" y="5776"/>
                    <a:pt x="9884" y="5810"/>
                    <a:pt x="9615" y="5810"/>
                  </a:cubicBezTo>
                  <a:cubicBezTo>
                    <a:pt x="9187" y="5810"/>
                    <a:pt x="8772" y="5724"/>
                    <a:pt x="8452" y="5453"/>
                  </a:cubicBezTo>
                  <a:cubicBezTo>
                    <a:pt x="7977" y="5053"/>
                    <a:pt x="7848" y="4348"/>
                    <a:pt x="8004" y="3744"/>
                  </a:cubicBezTo>
                  <a:cubicBezTo>
                    <a:pt x="8160" y="3140"/>
                    <a:pt x="8560" y="2632"/>
                    <a:pt x="8994" y="2184"/>
                  </a:cubicBezTo>
                  <a:cubicBezTo>
                    <a:pt x="9923" y="1228"/>
                    <a:pt x="11049" y="482"/>
                    <a:pt x="12291"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260441" y="2207392"/>
              <a:ext cx="943753" cy="561540"/>
            </a:xfrm>
            <a:custGeom>
              <a:avLst/>
              <a:gdLst/>
              <a:ahLst/>
              <a:cxnLst/>
              <a:rect l="l" t="t" r="r" b="b"/>
              <a:pathLst>
                <a:path w="15662" h="9319" extrusionOk="0">
                  <a:moveTo>
                    <a:pt x="13614" y="1"/>
                  </a:moveTo>
                  <a:cubicBezTo>
                    <a:pt x="13359" y="1"/>
                    <a:pt x="13096" y="15"/>
                    <a:pt x="12833" y="40"/>
                  </a:cubicBezTo>
                  <a:cubicBezTo>
                    <a:pt x="12507" y="74"/>
                    <a:pt x="12175" y="114"/>
                    <a:pt x="11856" y="175"/>
                  </a:cubicBezTo>
                  <a:cubicBezTo>
                    <a:pt x="8485" y="766"/>
                    <a:pt x="5067" y="1471"/>
                    <a:pt x="1682" y="2258"/>
                  </a:cubicBezTo>
                  <a:cubicBezTo>
                    <a:pt x="1255" y="2366"/>
                    <a:pt x="814" y="2448"/>
                    <a:pt x="380" y="2502"/>
                  </a:cubicBezTo>
                  <a:cubicBezTo>
                    <a:pt x="251" y="2509"/>
                    <a:pt x="123" y="2515"/>
                    <a:pt x="0" y="2515"/>
                  </a:cubicBezTo>
                  <a:lnTo>
                    <a:pt x="3636" y="9318"/>
                  </a:lnTo>
                  <a:cubicBezTo>
                    <a:pt x="3527" y="9115"/>
                    <a:pt x="3493" y="8871"/>
                    <a:pt x="3554" y="8640"/>
                  </a:cubicBezTo>
                  <a:cubicBezTo>
                    <a:pt x="3683" y="8104"/>
                    <a:pt x="4212" y="7650"/>
                    <a:pt x="4701" y="7263"/>
                  </a:cubicBezTo>
                  <a:cubicBezTo>
                    <a:pt x="7353" y="5161"/>
                    <a:pt x="10222" y="3350"/>
                    <a:pt x="13253" y="1851"/>
                  </a:cubicBezTo>
                  <a:cubicBezTo>
                    <a:pt x="13511" y="1729"/>
                    <a:pt x="13769" y="1600"/>
                    <a:pt x="14033" y="1478"/>
                  </a:cubicBezTo>
                  <a:cubicBezTo>
                    <a:pt x="14576" y="1213"/>
                    <a:pt x="15125" y="949"/>
                    <a:pt x="15661" y="664"/>
                  </a:cubicBezTo>
                  <a:cubicBezTo>
                    <a:pt x="15253" y="167"/>
                    <a:pt x="14477" y="1"/>
                    <a:pt x="13614" y="1"/>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164390" y="1347037"/>
              <a:ext cx="1018111" cy="1123923"/>
            </a:xfrm>
            <a:custGeom>
              <a:avLst/>
              <a:gdLst/>
              <a:ahLst/>
              <a:cxnLst/>
              <a:rect l="l" t="t" r="r" b="b"/>
              <a:pathLst>
                <a:path w="16896" h="18652" extrusionOk="0">
                  <a:moveTo>
                    <a:pt x="14603" y="0"/>
                  </a:moveTo>
                  <a:cubicBezTo>
                    <a:pt x="15220" y="909"/>
                    <a:pt x="15105" y="2571"/>
                    <a:pt x="13749" y="4165"/>
                  </a:cubicBezTo>
                  <a:cubicBezTo>
                    <a:pt x="12657" y="5446"/>
                    <a:pt x="11151" y="6382"/>
                    <a:pt x="9693" y="7291"/>
                  </a:cubicBezTo>
                  <a:cubicBezTo>
                    <a:pt x="9448" y="7440"/>
                    <a:pt x="9204" y="7596"/>
                    <a:pt x="8960" y="7746"/>
                  </a:cubicBezTo>
                  <a:cubicBezTo>
                    <a:pt x="6098" y="9557"/>
                    <a:pt x="3439" y="11666"/>
                    <a:pt x="1025" y="14033"/>
                  </a:cubicBezTo>
                  <a:cubicBezTo>
                    <a:pt x="584" y="14467"/>
                    <a:pt x="109" y="14976"/>
                    <a:pt x="34" y="15525"/>
                  </a:cubicBezTo>
                  <a:cubicBezTo>
                    <a:pt x="1" y="15762"/>
                    <a:pt x="62" y="16000"/>
                    <a:pt x="190" y="16190"/>
                  </a:cubicBezTo>
                  <a:lnTo>
                    <a:pt x="1859" y="18642"/>
                  </a:lnTo>
                  <a:lnTo>
                    <a:pt x="1859" y="18642"/>
                  </a:lnTo>
                  <a:cubicBezTo>
                    <a:pt x="1728" y="18447"/>
                    <a:pt x="1676" y="18214"/>
                    <a:pt x="1710" y="17987"/>
                  </a:cubicBezTo>
                  <a:cubicBezTo>
                    <a:pt x="1784" y="17438"/>
                    <a:pt x="2259" y="16929"/>
                    <a:pt x="2700" y="16495"/>
                  </a:cubicBezTo>
                  <a:cubicBezTo>
                    <a:pt x="5115" y="14121"/>
                    <a:pt x="7773" y="12012"/>
                    <a:pt x="10635" y="10208"/>
                  </a:cubicBezTo>
                  <a:cubicBezTo>
                    <a:pt x="10880" y="10052"/>
                    <a:pt x="11124" y="9902"/>
                    <a:pt x="11368" y="9746"/>
                  </a:cubicBezTo>
                  <a:cubicBezTo>
                    <a:pt x="12826" y="8838"/>
                    <a:pt x="14332" y="7902"/>
                    <a:pt x="15424" y="6620"/>
                  </a:cubicBezTo>
                  <a:cubicBezTo>
                    <a:pt x="16773" y="5026"/>
                    <a:pt x="16896" y="3371"/>
                    <a:pt x="16278" y="2462"/>
                  </a:cubicBezTo>
                  <a:lnTo>
                    <a:pt x="14603" y="0"/>
                  </a:lnTo>
                  <a:close/>
                  <a:moveTo>
                    <a:pt x="1859" y="18642"/>
                  </a:moveTo>
                  <a:lnTo>
                    <a:pt x="1859" y="18642"/>
                  </a:lnTo>
                  <a:cubicBezTo>
                    <a:pt x="1861" y="18645"/>
                    <a:pt x="1863" y="18649"/>
                    <a:pt x="1866" y="18652"/>
                  </a:cubicBezTo>
                  <a:lnTo>
                    <a:pt x="1859" y="186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265322" y="1495391"/>
              <a:ext cx="1019376" cy="1125550"/>
            </a:xfrm>
            <a:custGeom>
              <a:avLst/>
              <a:gdLst/>
              <a:ahLst/>
              <a:cxnLst/>
              <a:rect l="l" t="t" r="r" b="b"/>
              <a:pathLst>
                <a:path w="16917" h="18679" extrusionOk="0">
                  <a:moveTo>
                    <a:pt x="14597" y="0"/>
                  </a:moveTo>
                  <a:lnTo>
                    <a:pt x="14604" y="11"/>
                  </a:lnTo>
                  <a:lnTo>
                    <a:pt x="14604" y="11"/>
                  </a:lnTo>
                  <a:cubicBezTo>
                    <a:pt x="14601" y="7"/>
                    <a:pt x="14599" y="4"/>
                    <a:pt x="14597" y="0"/>
                  </a:cubicBezTo>
                  <a:close/>
                  <a:moveTo>
                    <a:pt x="14604" y="11"/>
                  </a:moveTo>
                  <a:cubicBezTo>
                    <a:pt x="15220" y="922"/>
                    <a:pt x="15093" y="2570"/>
                    <a:pt x="13742" y="4158"/>
                  </a:cubicBezTo>
                  <a:cubicBezTo>
                    <a:pt x="12657" y="5440"/>
                    <a:pt x="11151" y="6376"/>
                    <a:pt x="9686" y="7284"/>
                  </a:cubicBezTo>
                  <a:cubicBezTo>
                    <a:pt x="9442" y="7440"/>
                    <a:pt x="9198" y="7590"/>
                    <a:pt x="8954" y="7746"/>
                  </a:cubicBezTo>
                  <a:cubicBezTo>
                    <a:pt x="6098" y="9550"/>
                    <a:pt x="3440" y="11659"/>
                    <a:pt x="1025" y="14033"/>
                  </a:cubicBezTo>
                  <a:cubicBezTo>
                    <a:pt x="577" y="14467"/>
                    <a:pt x="103" y="14976"/>
                    <a:pt x="35" y="15525"/>
                  </a:cubicBezTo>
                  <a:cubicBezTo>
                    <a:pt x="1" y="15756"/>
                    <a:pt x="55" y="15993"/>
                    <a:pt x="191" y="16190"/>
                  </a:cubicBezTo>
                  <a:lnTo>
                    <a:pt x="1880" y="18670"/>
                  </a:lnTo>
                  <a:lnTo>
                    <a:pt x="1880" y="18670"/>
                  </a:lnTo>
                  <a:cubicBezTo>
                    <a:pt x="1749" y="18475"/>
                    <a:pt x="1697" y="18241"/>
                    <a:pt x="1730" y="18007"/>
                  </a:cubicBezTo>
                  <a:cubicBezTo>
                    <a:pt x="1798" y="17465"/>
                    <a:pt x="2273" y="16949"/>
                    <a:pt x="2721" y="16515"/>
                  </a:cubicBezTo>
                  <a:cubicBezTo>
                    <a:pt x="5135" y="14148"/>
                    <a:pt x="7794" y="12039"/>
                    <a:pt x="10649" y="10228"/>
                  </a:cubicBezTo>
                  <a:cubicBezTo>
                    <a:pt x="10893" y="10079"/>
                    <a:pt x="11138" y="9923"/>
                    <a:pt x="11382" y="9774"/>
                  </a:cubicBezTo>
                  <a:cubicBezTo>
                    <a:pt x="12847" y="8865"/>
                    <a:pt x="14352" y="7929"/>
                    <a:pt x="15438" y="6647"/>
                  </a:cubicBezTo>
                  <a:cubicBezTo>
                    <a:pt x="16794" y="5053"/>
                    <a:pt x="16916" y="3398"/>
                    <a:pt x="16292" y="2489"/>
                  </a:cubicBezTo>
                  <a:lnTo>
                    <a:pt x="14604" y="11"/>
                  </a:lnTo>
                  <a:close/>
                  <a:moveTo>
                    <a:pt x="1880" y="18670"/>
                  </a:moveTo>
                  <a:lnTo>
                    <a:pt x="1880" y="18670"/>
                  </a:lnTo>
                  <a:cubicBezTo>
                    <a:pt x="1882" y="18673"/>
                    <a:pt x="1884" y="18676"/>
                    <a:pt x="1886" y="18679"/>
                  </a:cubicBezTo>
                  <a:lnTo>
                    <a:pt x="1880" y="1867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367518" y="1645371"/>
              <a:ext cx="1018111" cy="1123561"/>
            </a:xfrm>
            <a:custGeom>
              <a:avLst/>
              <a:gdLst/>
              <a:ahLst/>
              <a:cxnLst/>
              <a:rect l="l" t="t" r="r" b="b"/>
              <a:pathLst>
                <a:path w="16896" h="18646" extrusionOk="0">
                  <a:moveTo>
                    <a:pt x="14596" y="0"/>
                  </a:moveTo>
                  <a:lnTo>
                    <a:pt x="14596" y="0"/>
                  </a:lnTo>
                  <a:cubicBezTo>
                    <a:pt x="15213" y="909"/>
                    <a:pt x="15098" y="2564"/>
                    <a:pt x="13742" y="4158"/>
                  </a:cubicBezTo>
                  <a:cubicBezTo>
                    <a:pt x="12656" y="5440"/>
                    <a:pt x="11144" y="6376"/>
                    <a:pt x="9686" y="7285"/>
                  </a:cubicBezTo>
                  <a:cubicBezTo>
                    <a:pt x="9442" y="7434"/>
                    <a:pt x="9197" y="7590"/>
                    <a:pt x="8953" y="7739"/>
                  </a:cubicBezTo>
                  <a:cubicBezTo>
                    <a:pt x="6098" y="9550"/>
                    <a:pt x="3439" y="11659"/>
                    <a:pt x="1025" y="14026"/>
                  </a:cubicBezTo>
                  <a:cubicBezTo>
                    <a:pt x="577" y="14467"/>
                    <a:pt x="102" y="14976"/>
                    <a:pt x="34" y="15525"/>
                  </a:cubicBezTo>
                  <a:cubicBezTo>
                    <a:pt x="0" y="15756"/>
                    <a:pt x="55" y="15993"/>
                    <a:pt x="190" y="16190"/>
                  </a:cubicBezTo>
                  <a:lnTo>
                    <a:pt x="1860" y="18637"/>
                  </a:lnTo>
                  <a:lnTo>
                    <a:pt x="1860" y="18637"/>
                  </a:lnTo>
                  <a:cubicBezTo>
                    <a:pt x="1729" y="18442"/>
                    <a:pt x="1676" y="18208"/>
                    <a:pt x="1703" y="17981"/>
                  </a:cubicBezTo>
                  <a:cubicBezTo>
                    <a:pt x="1777" y="17431"/>
                    <a:pt x="2252" y="16922"/>
                    <a:pt x="2700" y="16488"/>
                  </a:cubicBezTo>
                  <a:cubicBezTo>
                    <a:pt x="5114" y="14115"/>
                    <a:pt x="7773" y="12012"/>
                    <a:pt x="10628" y="10201"/>
                  </a:cubicBezTo>
                  <a:cubicBezTo>
                    <a:pt x="10873" y="10045"/>
                    <a:pt x="11117" y="9896"/>
                    <a:pt x="11361" y="9740"/>
                  </a:cubicBezTo>
                  <a:cubicBezTo>
                    <a:pt x="12819" y="8838"/>
                    <a:pt x="14332" y="7895"/>
                    <a:pt x="15417" y="6620"/>
                  </a:cubicBezTo>
                  <a:cubicBezTo>
                    <a:pt x="16767" y="5019"/>
                    <a:pt x="16895" y="3364"/>
                    <a:pt x="16271" y="2456"/>
                  </a:cubicBezTo>
                  <a:cubicBezTo>
                    <a:pt x="15715" y="1635"/>
                    <a:pt x="15152" y="814"/>
                    <a:pt x="14596" y="0"/>
                  </a:cubicBezTo>
                  <a:close/>
                  <a:moveTo>
                    <a:pt x="1860" y="18637"/>
                  </a:moveTo>
                  <a:lnTo>
                    <a:pt x="1860" y="18637"/>
                  </a:lnTo>
                  <a:cubicBezTo>
                    <a:pt x="1862" y="18640"/>
                    <a:pt x="1864" y="18643"/>
                    <a:pt x="1866" y="18645"/>
                  </a:cubicBezTo>
                  <a:lnTo>
                    <a:pt x="1860" y="18637"/>
                  </a:lnTo>
                  <a:close/>
                </a:path>
              </a:pathLst>
            </a:custGeom>
            <a:solidFill>
              <a:srgbClr val="D9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312322" y="1488039"/>
              <a:ext cx="1057760" cy="1280894"/>
            </a:xfrm>
            <a:custGeom>
              <a:avLst/>
              <a:gdLst/>
              <a:ahLst/>
              <a:cxnLst/>
              <a:rect l="l" t="t" r="r" b="b"/>
              <a:pathLst>
                <a:path w="17554" h="21257" extrusionOk="0">
                  <a:moveTo>
                    <a:pt x="13742" y="0"/>
                  </a:moveTo>
                  <a:cubicBezTo>
                    <a:pt x="13227" y="81"/>
                    <a:pt x="12718" y="190"/>
                    <a:pt x="12216" y="326"/>
                  </a:cubicBezTo>
                  <a:cubicBezTo>
                    <a:pt x="11985" y="875"/>
                    <a:pt x="11673" y="1377"/>
                    <a:pt x="11287" y="1825"/>
                  </a:cubicBezTo>
                  <a:cubicBezTo>
                    <a:pt x="10208" y="3106"/>
                    <a:pt x="8696" y="4042"/>
                    <a:pt x="7244" y="4951"/>
                  </a:cubicBezTo>
                  <a:cubicBezTo>
                    <a:pt x="6993" y="5100"/>
                    <a:pt x="6749" y="5256"/>
                    <a:pt x="6512" y="5406"/>
                  </a:cubicBezTo>
                  <a:cubicBezTo>
                    <a:pt x="5684" y="5928"/>
                    <a:pt x="4877" y="6477"/>
                    <a:pt x="4084" y="7047"/>
                  </a:cubicBezTo>
                  <a:cubicBezTo>
                    <a:pt x="4498" y="6871"/>
                    <a:pt x="4898" y="6498"/>
                    <a:pt x="5264" y="6294"/>
                  </a:cubicBezTo>
                  <a:cubicBezTo>
                    <a:pt x="7041" y="5297"/>
                    <a:pt x="9021" y="4741"/>
                    <a:pt x="11056" y="4653"/>
                  </a:cubicBezTo>
                  <a:cubicBezTo>
                    <a:pt x="11148" y="4648"/>
                    <a:pt x="11241" y="4646"/>
                    <a:pt x="11335" y="4646"/>
                  </a:cubicBezTo>
                  <a:cubicBezTo>
                    <a:pt x="11820" y="4646"/>
                    <a:pt x="12312" y="4721"/>
                    <a:pt x="12670" y="5039"/>
                  </a:cubicBezTo>
                  <a:cubicBezTo>
                    <a:pt x="13335" y="5636"/>
                    <a:pt x="13145" y="6742"/>
                    <a:pt x="12738" y="7542"/>
                  </a:cubicBezTo>
                  <a:cubicBezTo>
                    <a:pt x="11707" y="9584"/>
                    <a:pt x="9754" y="11001"/>
                    <a:pt x="7746" y="12100"/>
                  </a:cubicBezTo>
                  <a:cubicBezTo>
                    <a:pt x="5746" y="13199"/>
                    <a:pt x="3595" y="14080"/>
                    <a:pt x="1771" y="15450"/>
                  </a:cubicBezTo>
                  <a:cubicBezTo>
                    <a:pt x="1106" y="15946"/>
                    <a:pt x="489" y="16515"/>
                    <a:pt x="1" y="17180"/>
                  </a:cubicBezTo>
                  <a:lnTo>
                    <a:pt x="665" y="18157"/>
                  </a:lnTo>
                  <a:lnTo>
                    <a:pt x="1106" y="18801"/>
                  </a:lnTo>
                  <a:lnTo>
                    <a:pt x="2760" y="21225"/>
                  </a:lnTo>
                  <a:lnTo>
                    <a:pt x="2760" y="21225"/>
                  </a:lnTo>
                  <a:cubicBezTo>
                    <a:pt x="2640" y="21041"/>
                    <a:pt x="2594" y="20816"/>
                    <a:pt x="2626" y="20592"/>
                  </a:cubicBezTo>
                  <a:cubicBezTo>
                    <a:pt x="2693" y="20042"/>
                    <a:pt x="3175" y="19533"/>
                    <a:pt x="3616" y="19099"/>
                  </a:cubicBezTo>
                  <a:cubicBezTo>
                    <a:pt x="6030" y="16732"/>
                    <a:pt x="8689" y="14623"/>
                    <a:pt x="11551" y="12812"/>
                  </a:cubicBezTo>
                  <a:cubicBezTo>
                    <a:pt x="11789" y="12663"/>
                    <a:pt x="12033" y="12507"/>
                    <a:pt x="12284" y="12358"/>
                  </a:cubicBezTo>
                  <a:cubicBezTo>
                    <a:pt x="13742" y="11449"/>
                    <a:pt x="15248" y="10513"/>
                    <a:pt x="16333" y="9231"/>
                  </a:cubicBezTo>
                  <a:cubicBezTo>
                    <a:pt x="17052" y="8383"/>
                    <a:pt x="17425" y="7515"/>
                    <a:pt x="17520" y="6755"/>
                  </a:cubicBezTo>
                  <a:cubicBezTo>
                    <a:pt x="17533" y="6667"/>
                    <a:pt x="17540" y="6579"/>
                    <a:pt x="17547" y="6491"/>
                  </a:cubicBezTo>
                  <a:cubicBezTo>
                    <a:pt x="17554" y="6328"/>
                    <a:pt x="17547" y="6159"/>
                    <a:pt x="17527" y="5996"/>
                  </a:cubicBezTo>
                  <a:cubicBezTo>
                    <a:pt x="17486" y="5663"/>
                    <a:pt x="17371" y="5345"/>
                    <a:pt x="17187" y="5067"/>
                  </a:cubicBezTo>
                  <a:cubicBezTo>
                    <a:pt x="16631" y="4246"/>
                    <a:pt x="16068" y="3425"/>
                    <a:pt x="15512" y="2611"/>
                  </a:cubicBezTo>
                  <a:lnTo>
                    <a:pt x="14346" y="895"/>
                  </a:lnTo>
                  <a:lnTo>
                    <a:pt x="13742" y="0"/>
                  </a:lnTo>
                  <a:close/>
                  <a:moveTo>
                    <a:pt x="2760" y="21225"/>
                  </a:moveTo>
                  <a:cubicBezTo>
                    <a:pt x="2767" y="21236"/>
                    <a:pt x="2774" y="21246"/>
                    <a:pt x="2782" y="21256"/>
                  </a:cubicBezTo>
                  <a:lnTo>
                    <a:pt x="2760" y="21225"/>
                  </a:ln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513401" y="1268943"/>
              <a:ext cx="631499" cy="226508"/>
            </a:xfrm>
            <a:custGeom>
              <a:avLst/>
              <a:gdLst/>
              <a:ahLst/>
              <a:cxnLst/>
              <a:rect l="l" t="t" r="r" b="b"/>
              <a:pathLst>
                <a:path w="10480" h="3759" extrusionOk="0">
                  <a:moveTo>
                    <a:pt x="1" y="1"/>
                  </a:moveTo>
                  <a:cubicBezTo>
                    <a:pt x="8" y="11"/>
                    <a:pt x="14" y="21"/>
                    <a:pt x="21" y="31"/>
                  </a:cubicBezTo>
                  <a:lnTo>
                    <a:pt x="21" y="31"/>
                  </a:lnTo>
                  <a:lnTo>
                    <a:pt x="1" y="1"/>
                  </a:lnTo>
                  <a:close/>
                  <a:moveTo>
                    <a:pt x="21" y="31"/>
                  </a:moveTo>
                  <a:lnTo>
                    <a:pt x="1676" y="2463"/>
                  </a:lnTo>
                  <a:cubicBezTo>
                    <a:pt x="1771" y="2598"/>
                    <a:pt x="1879" y="2720"/>
                    <a:pt x="2008" y="2829"/>
                  </a:cubicBezTo>
                  <a:cubicBezTo>
                    <a:pt x="2504" y="3242"/>
                    <a:pt x="3164" y="3375"/>
                    <a:pt x="3897" y="3375"/>
                  </a:cubicBezTo>
                  <a:cubicBezTo>
                    <a:pt x="4138" y="3375"/>
                    <a:pt x="4387" y="3361"/>
                    <a:pt x="4640" y="3338"/>
                  </a:cubicBezTo>
                  <a:cubicBezTo>
                    <a:pt x="5115" y="3297"/>
                    <a:pt x="5617" y="3216"/>
                    <a:pt x="6105" y="3134"/>
                  </a:cubicBezTo>
                  <a:cubicBezTo>
                    <a:pt x="6600" y="3060"/>
                    <a:pt x="7095" y="2978"/>
                    <a:pt x="7577" y="2931"/>
                  </a:cubicBezTo>
                  <a:cubicBezTo>
                    <a:pt x="7824" y="2908"/>
                    <a:pt x="8068" y="2895"/>
                    <a:pt x="8304" y="2895"/>
                  </a:cubicBezTo>
                  <a:cubicBezTo>
                    <a:pt x="8993" y="2895"/>
                    <a:pt x="9620" y="3011"/>
                    <a:pt x="10100" y="3365"/>
                  </a:cubicBezTo>
                  <a:cubicBezTo>
                    <a:pt x="10234" y="3463"/>
                    <a:pt x="10353" y="3577"/>
                    <a:pt x="10449" y="3713"/>
                  </a:cubicBezTo>
                  <a:lnTo>
                    <a:pt x="10449" y="3713"/>
                  </a:lnTo>
                  <a:lnTo>
                    <a:pt x="8804" y="1296"/>
                  </a:lnTo>
                  <a:cubicBezTo>
                    <a:pt x="8703" y="1147"/>
                    <a:pt x="8574" y="1011"/>
                    <a:pt x="8431" y="903"/>
                  </a:cubicBezTo>
                  <a:cubicBezTo>
                    <a:pt x="7952" y="553"/>
                    <a:pt x="7337" y="435"/>
                    <a:pt x="6655" y="435"/>
                  </a:cubicBezTo>
                  <a:cubicBezTo>
                    <a:pt x="6411" y="435"/>
                    <a:pt x="6159" y="450"/>
                    <a:pt x="5901" y="475"/>
                  </a:cubicBezTo>
                  <a:cubicBezTo>
                    <a:pt x="5420" y="516"/>
                    <a:pt x="4925" y="598"/>
                    <a:pt x="4430" y="679"/>
                  </a:cubicBezTo>
                  <a:cubicBezTo>
                    <a:pt x="3941" y="754"/>
                    <a:pt x="3439" y="835"/>
                    <a:pt x="2965" y="882"/>
                  </a:cubicBezTo>
                  <a:cubicBezTo>
                    <a:pt x="2710" y="906"/>
                    <a:pt x="2460" y="920"/>
                    <a:pt x="2218" y="920"/>
                  </a:cubicBezTo>
                  <a:cubicBezTo>
                    <a:pt x="1482" y="920"/>
                    <a:pt x="823" y="787"/>
                    <a:pt x="333" y="374"/>
                  </a:cubicBezTo>
                  <a:cubicBezTo>
                    <a:pt x="213" y="273"/>
                    <a:pt x="111" y="160"/>
                    <a:pt x="21" y="31"/>
                  </a:cubicBezTo>
                  <a:close/>
                  <a:moveTo>
                    <a:pt x="10449" y="3713"/>
                  </a:moveTo>
                  <a:lnTo>
                    <a:pt x="10480" y="3758"/>
                  </a:lnTo>
                  <a:cubicBezTo>
                    <a:pt x="10470" y="3743"/>
                    <a:pt x="10459" y="3728"/>
                    <a:pt x="10449" y="3713"/>
                  </a:cubicBezTo>
                  <a:close/>
                </a:path>
              </a:pathLst>
            </a:custGeom>
            <a:solidFill>
              <a:srgbClr val="4375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613971" y="1417297"/>
              <a:ext cx="633126" cy="228135"/>
            </a:xfrm>
            <a:custGeom>
              <a:avLst/>
              <a:gdLst/>
              <a:ahLst/>
              <a:cxnLst/>
              <a:rect l="l" t="t" r="r" b="b"/>
              <a:pathLst>
                <a:path w="10507" h="3786" extrusionOk="0">
                  <a:moveTo>
                    <a:pt x="0" y="1"/>
                  </a:moveTo>
                  <a:lnTo>
                    <a:pt x="1696" y="2490"/>
                  </a:lnTo>
                  <a:cubicBezTo>
                    <a:pt x="1791" y="2625"/>
                    <a:pt x="1906" y="2748"/>
                    <a:pt x="2035" y="2856"/>
                  </a:cubicBezTo>
                  <a:cubicBezTo>
                    <a:pt x="2525" y="3270"/>
                    <a:pt x="3184" y="3403"/>
                    <a:pt x="3917" y="3403"/>
                  </a:cubicBezTo>
                  <a:cubicBezTo>
                    <a:pt x="4158" y="3403"/>
                    <a:pt x="4406" y="3388"/>
                    <a:pt x="4660" y="3365"/>
                  </a:cubicBezTo>
                  <a:cubicBezTo>
                    <a:pt x="5141" y="3317"/>
                    <a:pt x="5636" y="3236"/>
                    <a:pt x="6132" y="3161"/>
                  </a:cubicBezTo>
                  <a:cubicBezTo>
                    <a:pt x="6620" y="3080"/>
                    <a:pt x="7122" y="3005"/>
                    <a:pt x="7597" y="2958"/>
                  </a:cubicBezTo>
                  <a:cubicBezTo>
                    <a:pt x="7854" y="2933"/>
                    <a:pt x="8107" y="2918"/>
                    <a:pt x="8352" y="2918"/>
                  </a:cubicBezTo>
                  <a:cubicBezTo>
                    <a:pt x="9034" y="2918"/>
                    <a:pt x="9652" y="3036"/>
                    <a:pt x="10126" y="3385"/>
                  </a:cubicBezTo>
                  <a:cubicBezTo>
                    <a:pt x="10259" y="3482"/>
                    <a:pt x="10376" y="3600"/>
                    <a:pt x="10471" y="3734"/>
                  </a:cubicBezTo>
                  <a:lnTo>
                    <a:pt x="10471" y="3734"/>
                  </a:lnTo>
                  <a:lnTo>
                    <a:pt x="8811" y="1296"/>
                  </a:lnTo>
                  <a:cubicBezTo>
                    <a:pt x="8709" y="1140"/>
                    <a:pt x="8580" y="1011"/>
                    <a:pt x="8431" y="903"/>
                  </a:cubicBezTo>
                  <a:cubicBezTo>
                    <a:pt x="7954" y="546"/>
                    <a:pt x="7333" y="432"/>
                    <a:pt x="6646" y="432"/>
                  </a:cubicBezTo>
                  <a:cubicBezTo>
                    <a:pt x="6405" y="432"/>
                    <a:pt x="6155" y="446"/>
                    <a:pt x="5901" y="469"/>
                  </a:cubicBezTo>
                  <a:cubicBezTo>
                    <a:pt x="5419" y="516"/>
                    <a:pt x="4924" y="598"/>
                    <a:pt x="4436" y="672"/>
                  </a:cubicBezTo>
                  <a:cubicBezTo>
                    <a:pt x="3941" y="754"/>
                    <a:pt x="3446" y="835"/>
                    <a:pt x="2964" y="876"/>
                  </a:cubicBezTo>
                  <a:cubicBezTo>
                    <a:pt x="2708" y="901"/>
                    <a:pt x="2457" y="916"/>
                    <a:pt x="2214" y="916"/>
                  </a:cubicBezTo>
                  <a:cubicBezTo>
                    <a:pt x="1484" y="916"/>
                    <a:pt x="828" y="779"/>
                    <a:pt x="339" y="367"/>
                  </a:cubicBezTo>
                  <a:cubicBezTo>
                    <a:pt x="210" y="258"/>
                    <a:pt x="95" y="136"/>
                    <a:pt x="0" y="1"/>
                  </a:cubicBezTo>
                  <a:close/>
                  <a:moveTo>
                    <a:pt x="10471" y="3734"/>
                  </a:moveTo>
                  <a:lnTo>
                    <a:pt x="10506" y="3785"/>
                  </a:lnTo>
                  <a:cubicBezTo>
                    <a:pt x="10495" y="3768"/>
                    <a:pt x="10483" y="3751"/>
                    <a:pt x="10471" y="37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716107" y="1567278"/>
              <a:ext cx="631920" cy="226086"/>
            </a:xfrm>
            <a:custGeom>
              <a:avLst/>
              <a:gdLst/>
              <a:ahLst/>
              <a:cxnLst/>
              <a:rect l="l" t="t" r="r" b="b"/>
              <a:pathLst>
                <a:path w="10487" h="3752" extrusionOk="0">
                  <a:moveTo>
                    <a:pt x="1" y="1"/>
                  </a:moveTo>
                  <a:lnTo>
                    <a:pt x="1676" y="2456"/>
                  </a:lnTo>
                  <a:cubicBezTo>
                    <a:pt x="1771" y="2592"/>
                    <a:pt x="1886" y="2721"/>
                    <a:pt x="2008" y="2829"/>
                  </a:cubicBezTo>
                  <a:cubicBezTo>
                    <a:pt x="2507" y="3240"/>
                    <a:pt x="3172" y="3375"/>
                    <a:pt x="3910" y="3375"/>
                  </a:cubicBezTo>
                  <a:cubicBezTo>
                    <a:pt x="4147" y="3375"/>
                    <a:pt x="4391" y="3361"/>
                    <a:pt x="4640" y="3338"/>
                  </a:cubicBezTo>
                  <a:cubicBezTo>
                    <a:pt x="5122" y="3290"/>
                    <a:pt x="5617" y="3209"/>
                    <a:pt x="6105" y="3134"/>
                  </a:cubicBezTo>
                  <a:cubicBezTo>
                    <a:pt x="6600" y="3053"/>
                    <a:pt x="7095" y="2972"/>
                    <a:pt x="7577" y="2931"/>
                  </a:cubicBezTo>
                  <a:cubicBezTo>
                    <a:pt x="7834" y="2906"/>
                    <a:pt x="8087" y="2891"/>
                    <a:pt x="8331" y="2891"/>
                  </a:cubicBezTo>
                  <a:cubicBezTo>
                    <a:pt x="9012" y="2891"/>
                    <a:pt x="9627" y="3009"/>
                    <a:pt x="10107" y="3358"/>
                  </a:cubicBezTo>
                  <a:cubicBezTo>
                    <a:pt x="10256" y="3467"/>
                    <a:pt x="10385" y="3602"/>
                    <a:pt x="10486" y="3752"/>
                  </a:cubicBezTo>
                  <a:cubicBezTo>
                    <a:pt x="9930" y="2931"/>
                    <a:pt x="9367" y="2117"/>
                    <a:pt x="8811" y="1296"/>
                  </a:cubicBezTo>
                  <a:cubicBezTo>
                    <a:pt x="8709" y="1140"/>
                    <a:pt x="8581" y="1005"/>
                    <a:pt x="8431" y="896"/>
                  </a:cubicBezTo>
                  <a:cubicBezTo>
                    <a:pt x="7957" y="547"/>
                    <a:pt x="7339" y="429"/>
                    <a:pt x="6657" y="429"/>
                  </a:cubicBezTo>
                  <a:cubicBezTo>
                    <a:pt x="6412" y="429"/>
                    <a:pt x="6159" y="444"/>
                    <a:pt x="5902" y="469"/>
                  </a:cubicBezTo>
                  <a:cubicBezTo>
                    <a:pt x="5420" y="516"/>
                    <a:pt x="4925" y="591"/>
                    <a:pt x="4437" y="672"/>
                  </a:cubicBezTo>
                  <a:cubicBezTo>
                    <a:pt x="3941" y="747"/>
                    <a:pt x="3446" y="828"/>
                    <a:pt x="2965" y="876"/>
                  </a:cubicBezTo>
                  <a:cubicBezTo>
                    <a:pt x="2711" y="899"/>
                    <a:pt x="2463" y="914"/>
                    <a:pt x="2222" y="914"/>
                  </a:cubicBezTo>
                  <a:cubicBezTo>
                    <a:pt x="1489" y="914"/>
                    <a:pt x="830" y="781"/>
                    <a:pt x="340" y="367"/>
                  </a:cubicBezTo>
                  <a:cubicBezTo>
                    <a:pt x="211" y="259"/>
                    <a:pt x="96" y="136"/>
                    <a:pt x="1" y="1"/>
                  </a:cubicBezTo>
                  <a:close/>
                </a:path>
              </a:pathLst>
            </a:custGeom>
            <a:solidFill>
              <a:srgbClr val="A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560402" y="1295155"/>
              <a:ext cx="787204" cy="498209"/>
            </a:xfrm>
            <a:custGeom>
              <a:avLst/>
              <a:gdLst/>
              <a:ahLst/>
              <a:cxnLst/>
              <a:rect l="l" t="t" r="r" b="b"/>
              <a:pathLst>
                <a:path w="13064" h="8268" extrusionOk="0">
                  <a:moveTo>
                    <a:pt x="5875" y="0"/>
                  </a:moveTo>
                  <a:cubicBezTo>
                    <a:pt x="5631" y="0"/>
                    <a:pt x="5379" y="15"/>
                    <a:pt x="5121" y="40"/>
                  </a:cubicBezTo>
                  <a:cubicBezTo>
                    <a:pt x="4640" y="81"/>
                    <a:pt x="4145" y="163"/>
                    <a:pt x="3650" y="244"/>
                  </a:cubicBezTo>
                  <a:cubicBezTo>
                    <a:pt x="3161" y="319"/>
                    <a:pt x="2666" y="400"/>
                    <a:pt x="2185" y="447"/>
                  </a:cubicBezTo>
                  <a:cubicBezTo>
                    <a:pt x="1931" y="472"/>
                    <a:pt x="1682" y="486"/>
                    <a:pt x="1442" y="486"/>
                  </a:cubicBezTo>
                  <a:cubicBezTo>
                    <a:pt x="1008" y="486"/>
                    <a:pt x="600" y="438"/>
                    <a:pt x="238" y="312"/>
                  </a:cubicBezTo>
                  <a:cubicBezTo>
                    <a:pt x="150" y="447"/>
                    <a:pt x="75" y="583"/>
                    <a:pt x="1" y="719"/>
                  </a:cubicBezTo>
                  <a:lnTo>
                    <a:pt x="2327" y="4130"/>
                  </a:lnTo>
                  <a:lnTo>
                    <a:pt x="2585" y="4517"/>
                  </a:lnTo>
                  <a:lnTo>
                    <a:pt x="4260" y="6972"/>
                  </a:lnTo>
                  <a:cubicBezTo>
                    <a:pt x="4355" y="7108"/>
                    <a:pt x="4464" y="7237"/>
                    <a:pt x="4592" y="7345"/>
                  </a:cubicBezTo>
                  <a:cubicBezTo>
                    <a:pt x="5091" y="7756"/>
                    <a:pt x="5756" y="7891"/>
                    <a:pt x="6491" y="7891"/>
                  </a:cubicBezTo>
                  <a:cubicBezTo>
                    <a:pt x="6727" y="7891"/>
                    <a:pt x="6970" y="7877"/>
                    <a:pt x="7217" y="7854"/>
                  </a:cubicBezTo>
                  <a:cubicBezTo>
                    <a:pt x="7699" y="7806"/>
                    <a:pt x="8201" y="7725"/>
                    <a:pt x="8689" y="7650"/>
                  </a:cubicBezTo>
                  <a:cubicBezTo>
                    <a:pt x="9184" y="7569"/>
                    <a:pt x="9679" y="7488"/>
                    <a:pt x="10161" y="7447"/>
                  </a:cubicBezTo>
                  <a:cubicBezTo>
                    <a:pt x="10417" y="7422"/>
                    <a:pt x="10668" y="7407"/>
                    <a:pt x="10912" y="7407"/>
                  </a:cubicBezTo>
                  <a:cubicBezTo>
                    <a:pt x="11592" y="7407"/>
                    <a:pt x="12209" y="7525"/>
                    <a:pt x="12684" y="7874"/>
                  </a:cubicBezTo>
                  <a:cubicBezTo>
                    <a:pt x="12833" y="7983"/>
                    <a:pt x="12962" y="8118"/>
                    <a:pt x="13064" y="8268"/>
                  </a:cubicBezTo>
                  <a:lnTo>
                    <a:pt x="11856" y="6491"/>
                  </a:lnTo>
                  <a:lnTo>
                    <a:pt x="9177" y="6599"/>
                  </a:lnTo>
                  <a:cubicBezTo>
                    <a:pt x="9046" y="6604"/>
                    <a:pt x="8912" y="6609"/>
                    <a:pt x="8777" y="6609"/>
                  </a:cubicBezTo>
                  <a:cubicBezTo>
                    <a:pt x="8394" y="6609"/>
                    <a:pt x="8008" y="6570"/>
                    <a:pt x="7672" y="6389"/>
                  </a:cubicBezTo>
                  <a:cubicBezTo>
                    <a:pt x="7021" y="6036"/>
                    <a:pt x="6722" y="5202"/>
                    <a:pt x="6878" y="4469"/>
                  </a:cubicBezTo>
                  <a:cubicBezTo>
                    <a:pt x="7027" y="3737"/>
                    <a:pt x="7543" y="3133"/>
                    <a:pt x="8160" y="2720"/>
                  </a:cubicBezTo>
                  <a:cubicBezTo>
                    <a:pt x="8418" y="2543"/>
                    <a:pt x="8696" y="2387"/>
                    <a:pt x="8987" y="2265"/>
                  </a:cubicBezTo>
                  <a:cubicBezTo>
                    <a:pt x="8954" y="2224"/>
                    <a:pt x="8926" y="2177"/>
                    <a:pt x="8899" y="2143"/>
                  </a:cubicBezTo>
                  <a:lnTo>
                    <a:pt x="8031" y="861"/>
                  </a:lnTo>
                  <a:cubicBezTo>
                    <a:pt x="8004" y="827"/>
                    <a:pt x="7977" y="787"/>
                    <a:pt x="7943" y="753"/>
                  </a:cubicBezTo>
                  <a:cubicBezTo>
                    <a:pt x="7862" y="644"/>
                    <a:pt x="7760" y="549"/>
                    <a:pt x="7651" y="468"/>
                  </a:cubicBezTo>
                  <a:cubicBezTo>
                    <a:pt x="7172" y="118"/>
                    <a:pt x="6557" y="0"/>
                    <a:pt x="5875"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658079" y="1295216"/>
              <a:ext cx="348288" cy="420115"/>
            </a:xfrm>
            <a:custGeom>
              <a:avLst/>
              <a:gdLst/>
              <a:ahLst/>
              <a:cxnLst/>
              <a:rect l="l" t="t" r="r" b="b"/>
              <a:pathLst>
                <a:path w="5780" h="6972" extrusionOk="0">
                  <a:moveTo>
                    <a:pt x="4246" y="1"/>
                  </a:moveTo>
                  <a:cubicBezTo>
                    <a:pt x="4004" y="1"/>
                    <a:pt x="3755" y="15"/>
                    <a:pt x="3500" y="39"/>
                  </a:cubicBezTo>
                  <a:cubicBezTo>
                    <a:pt x="3026" y="80"/>
                    <a:pt x="2524" y="162"/>
                    <a:pt x="2035" y="243"/>
                  </a:cubicBezTo>
                  <a:cubicBezTo>
                    <a:pt x="1540" y="318"/>
                    <a:pt x="1045" y="399"/>
                    <a:pt x="564" y="446"/>
                  </a:cubicBezTo>
                  <a:cubicBezTo>
                    <a:pt x="374" y="460"/>
                    <a:pt x="184" y="474"/>
                    <a:pt x="1" y="480"/>
                  </a:cubicBezTo>
                  <a:lnTo>
                    <a:pt x="387" y="1430"/>
                  </a:lnTo>
                  <a:lnTo>
                    <a:pt x="1520" y="4217"/>
                  </a:lnTo>
                  <a:lnTo>
                    <a:pt x="2639" y="6971"/>
                  </a:lnTo>
                  <a:cubicBezTo>
                    <a:pt x="2259" y="6035"/>
                    <a:pt x="2639" y="4706"/>
                    <a:pt x="3779" y="3010"/>
                  </a:cubicBezTo>
                  <a:cubicBezTo>
                    <a:pt x="4389" y="2101"/>
                    <a:pt x="5060" y="1199"/>
                    <a:pt x="5779" y="311"/>
                  </a:cubicBezTo>
                  <a:cubicBezTo>
                    <a:pt x="5341" y="82"/>
                    <a:pt x="4816" y="1"/>
                    <a:pt x="4246" y="1"/>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479115" y="-500275"/>
              <a:ext cx="1497881" cy="1917635"/>
            </a:xfrm>
            <a:custGeom>
              <a:avLst/>
              <a:gdLst/>
              <a:ahLst/>
              <a:cxnLst/>
              <a:rect l="l" t="t" r="r" b="b"/>
              <a:pathLst>
                <a:path w="24858" h="31824" extrusionOk="0">
                  <a:moveTo>
                    <a:pt x="23182" y="1"/>
                  </a:moveTo>
                  <a:cubicBezTo>
                    <a:pt x="18055" y="3500"/>
                    <a:pt x="13572" y="7339"/>
                    <a:pt x="9862" y="11402"/>
                  </a:cubicBezTo>
                  <a:cubicBezTo>
                    <a:pt x="5752" y="15905"/>
                    <a:pt x="2720" y="20565"/>
                    <a:pt x="848" y="25252"/>
                  </a:cubicBezTo>
                  <a:cubicBezTo>
                    <a:pt x="95" y="27151"/>
                    <a:pt x="0" y="28527"/>
                    <a:pt x="570" y="29362"/>
                  </a:cubicBezTo>
                  <a:lnTo>
                    <a:pt x="2245" y="31824"/>
                  </a:lnTo>
                  <a:cubicBezTo>
                    <a:pt x="1675" y="30983"/>
                    <a:pt x="1770" y="29606"/>
                    <a:pt x="2523" y="27714"/>
                  </a:cubicBezTo>
                  <a:cubicBezTo>
                    <a:pt x="4388" y="23027"/>
                    <a:pt x="7427" y="18367"/>
                    <a:pt x="11537" y="13857"/>
                  </a:cubicBezTo>
                  <a:cubicBezTo>
                    <a:pt x="15240" y="9794"/>
                    <a:pt x="19723" y="5962"/>
                    <a:pt x="24851" y="2463"/>
                  </a:cubicBezTo>
                  <a:lnTo>
                    <a:pt x="24858" y="2463"/>
                  </a:lnTo>
                  <a:lnTo>
                    <a:pt x="23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579624" y="-351921"/>
              <a:ext cx="1499146" cy="1919262"/>
            </a:xfrm>
            <a:custGeom>
              <a:avLst/>
              <a:gdLst/>
              <a:ahLst/>
              <a:cxnLst/>
              <a:rect l="l" t="t" r="r" b="b"/>
              <a:pathLst>
                <a:path w="24879" h="31851" extrusionOk="0">
                  <a:moveTo>
                    <a:pt x="24878" y="2483"/>
                  </a:moveTo>
                  <a:cubicBezTo>
                    <a:pt x="24877" y="2484"/>
                    <a:pt x="24876" y="2484"/>
                    <a:pt x="24875" y="2485"/>
                  </a:cubicBezTo>
                  <a:lnTo>
                    <a:pt x="24875" y="2485"/>
                  </a:lnTo>
                  <a:lnTo>
                    <a:pt x="24878" y="2490"/>
                  </a:lnTo>
                  <a:lnTo>
                    <a:pt x="24878" y="2483"/>
                  </a:lnTo>
                  <a:close/>
                  <a:moveTo>
                    <a:pt x="23183" y="1"/>
                  </a:moveTo>
                  <a:cubicBezTo>
                    <a:pt x="18055" y="3500"/>
                    <a:pt x="13572" y="7332"/>
                    <a:pt x="9869" y="11395"/>
                  </a:cubicBezTo>
                  <a:cubicBezTo>
                    <a:pt x="5759" y="15905"/>
                    <a:pt x="2720" y="20565"/>
                    <a:pt x="848" y="25252"/>
                  </a:cubicBezTo>
                  <a:cubicBezTo>
                    <a:pt x="95" y="27144"/>
                    <a:pt x="1" y="28521"/>
                    <a:pt x="570" y="29362"/>
                  </a:cubicBezTo>
                  <a:lnTo>
                    <a:pt x="2266" y="31851"/>
                  </a:lnTo>
                  <a:cubicBezTo>
                    <a:pt x="1696" y="31010"/>
                    <a:pt x="1791" y="29633"/>
                    <a:pt x="2544" y="27741"/>
                  </a:cubicBezTo>
                  <a:cubicBezTo>
                    <a:pt x="4416" y="23054"/>
                    <a:pt x="7448" y="18388"/>
                    <a:pt x="11558" y="13884"/>
                  </a:cubicBezTo>
                  <a:cubicBezTo>
                    <a:pt x="15267" y="9822"/>
                    <a:pt x="19749" y="5984"/>
                    <a:pt x="24875" y="2485"/>
                  </a:cubicBezTo>
                  <a:lnTo>
                    <a:pt x="24875" y="2485"/>
                  </a:lnTo>
                  <a:lnTo>
                    <a:pt x="23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681821" y="-202362"/>
              <a:ext cx="1497881" cy="1917695"/>
            </a:xfrm>
            <a:custGeom>
              <a:avLst/>
              <a:gdLst/>
              <a:ahLst/>
              <a:cxnLst/>
              <a:rect l="l" t="t" r="r" b="b"/>
              <a:pathLst>
                <a:path w="24858" h="31825" extrusionOk="0">
                  <a:moveTo>
                    <a:pt x="23182" y="1"/>
                  </a:moveTo>
                  <a:cubicBezTo>
                    <a:pt x="18055" y="3501"/>
                    <a:pt x="13572" y="7340"/>
                    <a:pt x="9862" y="11402"/>
                  </a:cubicBezTo>
                  <a:cubicBezTo>
                    <a:pt x="5752" y="15906"/>
                    <a:pt x="2720" y="20572"/>
                    <a:pt x="848" y="25259"/>
                  </a:cubicBezTo>
                  <a:cubicBezTo>
                    <a:pt x="95" y="27151"/>
                    <a:pt x="0" y="28528"/>
                    <a:pt x="570" y="29369"/>
                  </a:cubicBezTo>
                  <a:lnTo>
                    <a:pt x="2245" y="31824"/>
                  </a:lnTo>
                  <a:cubicBezTo>
                    <a:pt x="1675" y="30990"/>
                    <a:pt x="1770" y="29606"/>
                    <a:pt x="2523" y="27714"/>
                  </a:cubicBezTo>
                  <a:cubicBezTo>
                    <a:pt x="4395" y="23027"/>
                    <a:pt x="7427" y="18368"/>
                    <a:pt x="11537" y="13864"/>
                  </a:cubicBezTo>
                  <a:cubicBezTo>
                    <a:pt x="15247" y="9795"/>
                    <a:pt x="19723" y="5963"/>
                    <a:pt x="24858" y="2463"/>
                  </a:cubicBezTo>
                  <a:lnTo>
                    <a:pt x="24851" y="2463"/>
                  </a:lnTo>
                  <a:lnTo>
                    <a:pt x="231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661755" y="-82450"/>
              <a:ext cx="1202017" cy="1798144"/>
            </a:xfrm>
            <a:custGeom>
              <a:avLst/>
              <a:gdLst/>
              <a:ahLst/>
              <a:cxnLst/>
              <a:rect l="l" t="t" r="r" b="b"/>
              <a:pathLst>
                <a:path w="19948" h="29841" extrusionOk="0">
                  <a:moveTo>
                    <a:pt x="11976" y="0"/>
                  </a:moveTo>
                  <a:cubicBezTo>
                    <a:pt x="11748" y="0"/>
                    <a:pt x="11521" y="9"/>
                    <a:pt x="11293" y="25"/>
                  </a:cubicBezTo>
                  <a:cubicBezTo>
                    <a:pt x="9706" y="1470"/>
                    <a:pt x="8214" y="2949"/>
                    <a:pt x="6831" y="4468"/>
                  </a:cubicBezTo>
                  <a:cubicBezTo>
                    <a:pt x="4057" y="7506"/>
                    <a:pt x="1771" y="10619"/>
                    <a:pt x="1" y="13767"/>
                  </a:cubicBezTo>
                  <a:cubicBezTo>
                    <a:pt x="435" y="13258"/>
                    <a:pt x="896" y="12776"/>
                    <a:pt x="1384" y="12322"/>
                  </a:cubicBezTo>
                  <a:cubicBezTo>
                    <a:pt x="2965" y="10877"/>
                    <a:pt x="4972" y="9778"/>
                    <a:pt x="7116" y="9704"/>
                  </a:cubicBezTo>
                  <a:cubicBezTo>
                    <a:pt x="7184" y="9701"/>
                    <a:pt x="7254" y="9699"/>
                    <a:pt x="7324" y="9699"/>
                  </a:cubicBezTo>
                  <a:cubicBezTo>
                    <a:pt x="7848" y="9699"/>
                    <a:pt x="8394" y="9799"/>
                    <a:pt x="8770" y="10151"/>
                  </a:cubicBezTo>
                  <a:cubicBezTo>
                    <a:pt x="9279" y="10619"/>
                    <a:pt x="9354" y="11427"/>
                    <a:pt x="9130" y="12084"/>
                  </a:cubicBezTo>
                  <a:cubicBezTo>
                    <a:pt x="8899" y="12742"/>
                    <a:pt x="8438" y="13285"/>
                    <a:pt x="7990" y="13814"/>
                  </a:cubicBezTo>
                  <a:cubicBezTo>
                    <a:pt x="5495" y="16758"/>
                    <a:pt x="3114" y="19932"/>
                    <a:pt x="2056" y="23642"/>
                  </a:cubicBezTo>
                  <a:cubicBezTo>
                    <a:pt x="1615" y="25175"/>
                    <a:pt x="1452" y="26775"/>
                    <a:pt x="1581" y="28369"/>
                  </a:cubicBezTo>
                  <a:lnTo>
                    <a:pt x="2578" y="29841"/>
                  </a:lnTo>
                  <a:cubicBezTo>
                    <a:pt x="2008" y="29000"/>
                    <a:pt x="2103" y="27623"/>
                    <a:pt x="2856" y="25731"/>
                  </a:cubicBezTo>
                  <a:cubicBezTo>
                    <a:pt x="4728" y="21037"/>
                    <a:pt x="7760" y="16378"/>
                    <a:pt x="11870" y="11874"/>
                  </a:cubicBezTo>
                  <a:cubicBezTo>
                    <a:pt x="14366" y="9154"/>
                    <a:pt x="17065" y="6638"/>
                    <a:pt x="19948" y="4346"/>
                  </a:cubicBezTo>
                  <a:cubicBezTo>
                    <a:pt x="19426" y="3369"/>
                    <a:pt x="18605" y="2582"/>
                    <a:pt x="17703" y="1938"/>
                  </a:cubicBezTo>
                  <a:cubicBezTo>
                    <a:pt x="16448" y="1043"/>
                    <a:pt x="15017" y="378"/>
                    <a:pt x="13498" y="127"/>
                  </a:cubicBezTo>
                  <a:cubicBezTo>
                    <a:pt x="12995" y="43"/>
                    <a:pt x="12486" y="0"/>
                    <a:pt x="11976" y="0"/>
                  </a:cubicBezTo>
                  <a:close/>
                </a:path>
              </a:pathLst>
            </a:custGeom>
            <a:solidFill>
              <a:srgbClr val="191919">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13"/>
          <p:cNvGrpSpPr/>
          <p:nvPr/>
        </p:nvGrpSpPr>
        <p:grpSpPr>
          <a:xfrm>
            <a:off x="6837853" y="301422"/>
            <a:ext cx="2012716" cy="2405582"/>
            <a:chOff x="6837853" y="301422"/>
            <a:chExt cx="2012716" cy="2405582"/>
          </a:xfrm>
        </p:grpSpPr>
        <p:sp>
          <p:nvSpPr>
            <p:cNvPr id="243" name="Google Shape;243;p13"/>
            <p:cNvSpPr/>
            <p:nvPr/>
          </p:nvSpPr>
          <p:spPr>
            <a:xfrm>
              <a:off x="7199547" y="372318"/>
              <a:ext cx="103032" cy="155985"/>
            </a:xfrm>
            <a:custGeom>
              <a:avLst/>
              <a:gdLst/>
              <a:ahLst/>
              <a:cxnLst/>
              <a:rect l="l" t="t" r="r" b="b"/>
              <a:pathLst>
                <a:path w="1981" h="2999" extrusionOk="0">
                  <a:moveTo>
                    <a:pt x="1981" y="1940"/>
                  </a:moveTo>
                  <a:cubicBezTo>
                    <a:pt x="1981" y="1940"/>
                    <a:pt x="923" y="523"/>
                    <a:pt x="889" y="1"/>
                  </a:cubicBezTo>
                  <a:lnTo>
                    <a:pt x="82" y="62"/>
                  </a:lnTo>
                  <a:cubicBezTo>
                    <a:pt x="0" y="1201"/>
                    <a:pt x="502" y="2307"/>
                    <a:pt x="1404" y="29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8438478" y="1989803"/>
              <a:ext cx="116086" cy="178871"/>
            </a:xfrm>
            <a:custGeom>
              <a:avLst/>
              <a:gdLst/>
              <a:ahLst/>
              <a:cxnLst/>
              <a:rect l="l" t="t" r="r" b="b"/>
              <a:pathLst>
                <a:path w="2232" h="3439" extrusionOk="0">
                  <a:moveTo>
                    <a:pt x="1486" y="3073"/>
                  </a:moveTo>
                  <a:cubicBezTo>
                    <a:pt x="1486" y="3073"/>
                    <a:pt x="1825" y="1065"/>
                    <a:pt x="2232" y="624"/>
                  </a:cubicBezTo>
                  <a:lnTo>
                    <a:pt x="1540" y="0"/>
                  </a:lnTo>
                  <a:cubicBezTo>
                    <a:pt x="529" y="841"/>
                    <a:pt x="0" y="2130"/>
                    <a:pt x="143" y="34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8440246" y="301425"/>
              <a:ext cx="147500" cy="163735"/>
            </a:xfrm>
            <a:custGeom>
              <a:avLst/>
              <a:gdLst/>
              <a:ahLst/>
              <a:cxnLst/>
              <a:rect l="l" t="t" r="r" b="b"/>
              <a:pathLst>
                <a:path w="2836" h="3148" extrusionOk="0">
                  <a:moveTo>
                    <a:pt x="1458" y="3114"/>
                  </a:moveTo>
                  <a:cubicBezTo>
                    <a:pt x="1458" y="3114"/>
                    <a:pt x="2306" y="1153"/>
                    <a:pt x="2835" y="808"/>
                  </a:cubicBezTo>
                  <a:lnTo>
                    <a:pt x="2286" y="0"/>
                  </a:lnTo>
                  <a:cubicBezTo>
                    <a:pt x="1045" y="597"/>
                    <a:pt x="183" y="1784"/>
                    <a:pt x="0"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709410" y="2233533"/>
              <a:ext cx="65637" cy="84364"/>
            </a:xfrm>
            <a:custGeom>
              <a:avLst/>
              <a:gdLst/>
              <a:ahLst/>
              <a:cxnLst/>
              <a:rect l="l" t="t" r="r" b="b"/>
              <a:pathLst>
                <a:path w="1262" h="1622" extrusionOk="0">
                  <a:moveTo>
                    <a:pt x="563" y="82"/>
                  </a:moveTo>
                  <a:cubicBezTo>
                    <a:pt x="563" y="82"/>
                    <a:pt x="237" y="1066"/>
                    <a:pt x="0" y="1256"/>
                  </a:cubicBezTo>
                  <a:lnTo>
                    <a:pt x="305" y="1622"/>
                  </a:lnTo>
                  <a:cubicBezTo>
                    <a:pt x="875" y="1276"/>
                    <a:pt x="1234" y="665"/>
                    <a:pt x="1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8662807" y="721582"/>
              <a:ext cx="164820" cy="236761"/>
            </a:xfrm>
            <a:custGeom>
              <a:avLst/>
              <a:gdLst/>
              <a:ahLst/>
              <a:cxnLst/>
              <a:rect l="l" t="t" r="r" b="b"/>
              <a:pathLst>
                <a:path w="3169" h="4552" extrusionOk="0">
                  <a:moveTo>
                    <a:pt x="1" y="1540"/>
                  </a:moveTo>
                  <a:cubicBezTo>
                    <a:pt x="1" y="1540"/>
                    <a:pt x="1459" y="3771"/>
                    <a:pt x="1445" y="4551"/>
                  </a:cubicBezTo>
                  <a:lnTo>
                    <a:pt x="2666" y="4545"/>
                  </a:lnTo>
                  <a:cubicBezTo>
                    <a:pt x="2666" y="4545"/>
                    <a:pt x="3168" y="1974"/>
                    <a:pt x="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8273027" y="1427808"/>
              <a:ext cx="204971" cy="339434"/>
            </a:xfrm>
            <a:custGeom>
              <a:avLst/>
              <a:gdLst/>
              <a:ahLst/>
              <a:cxnLst/>
              <a:rect l="l" t="t" r="r" b="b"/>
              <a:pathLst>
                <a:path w="3941" h="6526" extrusionOk="0">
                  <a:moveTo>
                    <a:pt x="0" y="1622"/>
                  </a:moveTo>
                  <a:cubicBezTo>
                    <a:pt x="0" y="1622"/>
                    <a:pt x="1031" y="5067"/>
                    <a:pt x="726" y="6078"/>
                  </a:cubicBezTo>
                  <a:lnTo>
                    <a:pt x="2306" y="6525"/>
                  </a:lnTo>
                  <a:cubicBezTo>
                    <a:pt x="2306" y="6525"/>
                    <a:pt x="3941" y="3392"/>
                    <a:pt x="1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7585478" y="821394"/>
              <a:ext cx="152077" cy="111515"/>
            </a:xfrm>
            <a:custGeom>
              <a:avLst/>
              <a:gdLst/>
              <a:ahLst/>
              <a:cxnLst/>
              <a:rect l="l" t="t" r="r" b="b"/>
              <a:pathLst>
                <a:path w="2924" h="2144" extrusionOk="0">
                  <a:moveTo>
                    <a:pt x="1784" y="1"/>
                  </a:moveTo>
                  <a:cubicBezTo>
                    <a:pt x="1784" y="1"/>
                    <a:pt x="509" y="1249"/>
                    <a:pt x="0" y="1350"/>
                  </a:cubicBezTo>
                  <a:lnTo>
                    <a:pt x="170" y="2144"/>
                  </a:lnTo>
                  <a:cubicBezTo>
                    <a:pt x="1316" y="2069"/>
                    <a:pt x="2354" y="1425"/>
                    <a:pt x="2924" y="4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8676590" y="1487102"/>
              <a:ext cx="50502" cy="50504"/>
            </a:xfrm>
            <a:custGeom>
              <a:avLst/>
              <a:gdLst/>
              <a:ahLst/>
              <a:cxnLst/>
              <a:rect l="l" t="t" r="r" b="b"/>
              <a:pathLst>
                <a:path w="971" h="971" extrusionOk="0">
                  <a:moveTo>
                    <a:pt x="489" y="0"/>
                  </a:moveTo>
                  <a:cubicBezTo>
                    <a:pt x="217" y="0"/>
                    <a:pt x="0" y="217"/>
                    <a:pt x="0" y="482"/>
                  </a:cubicBezTo>
                  <a:cubicBezTo>
                    <a:pt x="0" y="753"/>
                    <a:pt x="217" y="970"/>
                    <a:pt x="489" y="970"/>
                  </a:cubicBezTo>
                  <a:cubicBezTo>
                    <a:pt x="753" y="970"/>
                    <a:pt x="970" y="753"/>
                    <a:pt x="970" y="482"/>
                  </a:cubicBezTo>
                  <a:cubicBezTo>
                    <a:pt x="970" y="217"/>
                    <a:pt x="753"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8262781" y="1188654"/>
              <a:ext cx="42752" cy="42390"/>
            </a:xfrm>
            <a:custGeom>
              <a:avLst/>
              <a:gdLst/>
              <a:ahLst/>
              <a:cxnLst/>
              <a:rect l="l" t="t" r="r" b="b"/>
              <a:pathLst>
                <a:path w="822" h="815" extrusionOk="0">
                  <a:moveTo>
                    <a:pt x="407" y="0"/>
                  </a:moveTo>
                  <a:cubicBezTo>
                    <a:pt x="184" y="0"/>
                    <a:pt x="1" y="183"/>
                    <a:pt x="1" y="407"/>
                  </a:cubicBezTo>
                  <a:cubicBezTo>
                    <a:pt x="1" y="631"/>
                    <a:pt x="184" y="814"/>
                    <a:pt x="407" y="814"/>
                  </a:cubicBezTo>
                  <a:cubicBezTo>
                    <a:pt x="638" y="814"/>
                    <a:pt x="821" y="631"/>
                    <a:pt x="821" y="407"/>
                  </a:cubicBezTo>
                  <a:cubicBezTo>
                    <a:pt x="821" y="183"/>
                    <a:pt x="63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7902232" y="1159371"/>
              <a:ext cx="26525" cy="26838"/>
            </a:xfrm>
            <a:custGeom>
              <a:avLst/>
              <a:gdLst/>
              <a:ahLst/>
              <a:cxnLst/>
              <a:rect l="l" t="t" r="r" b="b"/>
              <a:pathLst>
                <a:path w="510" h="516" extrusionOk="0">
                  <a:moveTo>
                    <a:pt x="259" y="0"/>
                  </a:moveTo>
                  <a:cubicBezTo>
                    <a:pt x="116" y="0"/>
                    <a:pt x="1" y="116"/>
                    <a:pt x="1" y="258"/>
                  </a:cubicBezTo>
                  <a:cubicBezTo>
                    <a:pt x="1" y="400"/>
                    <a:pt x="116" y="516"/>
                    <a:pt x="259" y="516"/>
                  </a:cubicBezTo>
                  <a:cubicBezTo>
                    <a:pt x="394" y="516"/>
                    <a:pt x="510" y="400"/>
                    <a:pt x="510" y="258"/>
                  </a:cubicBezTo>
                  <a:cubicBezTo>
                    <a:pt x="510" y="116"/>
                    <a:pt x="39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3"/>
            <p:cNvGrpSpPr/>
            <p:nvPr/>
          </p:nvGrpSpPr>
          <p:grpSpPr>
            <a:xfrm>
              <a:off x="6837853" y="301422"/>
              <a:ext cx="2012716" cy="2405582"/>
              <a:chOff x="6837853" y="301422"/>
              <a:chExt cx="2012716" cy="2405582"/>
            </a:xfrm>
          </p:grpSpPr>
          <p:sp>
            <p:nvSpPr>
              <p:cNvPr id="254" name="Google Shape;254;p13"/>
              <p:cNvSpPr/>
              <p:nvPr/>
            </p:nvSpPr>
            <p:spPr>
              <a:xfrm>
                <a:off x="8527003" y="1152298"/>
                <a:ext cx="160919" cy="215228"/>
              </a:xfrm>
              <a:custGeom>
                <a:avLst/>
                <a:gdLst/>
                <a:ahLst/>
                <a:cxnLst/>
                <a:rect l="l" t="t" r="r" b="b"/>
                <a:pathLst>
                  <a:path w="3094" h="4138" extrusionOk="0">
                    <a:moveTo>
                      <a:pt x="1330" y="252"/>
                    </a:moveTo>
                    <a:cubicBezTo>
                      <a:pt x="1330" y="252"/>
                      <a:pt x="591" y="2748"/>
                      <a:pt x="1" y="3236"/>
                    </a:cubicBezTo>
                    <a:lnTo>
                      <a:pt x="781" y="4138"/>
                    </a:lnTo>
                    <a:cubicBezTo>
                      <a:pt x="781" y="4138"/>
                      <a:pt x="3019" y="2890"/>
                      <a:pt x="30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7705418" y="516237"/>
                <a:ext cx="93514" cy="160927"/>
              </a:xfrm>
              <a:custGeom>
                <a:avLst/>
                <a:gdLst/>
                <a:ahLst/>
                <a:cxnLst/>
                <a:rect l="l" t="t" r="r" b="b"/>
                <a:pathLst>
                  <a:path w="1798" h="3094" extrusionOk="0">
                    <a:moveTo>
                      <a:pt x="1370" y="2653"/>
                    </a:moveTo>
                    <a:cubicBezTo>
                      <a:pt x="1370" y="2653"/>
                      <a:pt x="1479" y="889"/>
                      <a:pt x="1798" y="476"/>
                    </a:cubicBezTo>
                    <a:lnTo>
                      <a:pt x="1140" y="1"/>
                    </a:lnTo>
                    <a:cubicBezTo>
                      <a:pt x="339" y="815"/>
                      <a:pt x="0" y="1975"/>
                      <a:pt x="238" y="30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864756" y="730178"/>
                <a:ext cx="184531" cy="293923"/>
              </a:xfrm>
              <a:custGeom>
                <a:avLst/>
                <a:gdLst/>
                <a:ahLst/>
                <a:cxnLst/>
                <a:rect l="l" t="t" r="r" b="b"/>
                <a:pathLst>
                  <a:path w="3548" h="5651" extrusionOk="0">
                    <a:moveTo>
                      <a:pt x="2768" y="4857"/>
                    </a:moveTo>
                    <a:cubicBezTo>
                      <a:pt x="2768" y="4857"/>
                      <a:pt x="2978" y="1629"/>
                      <a:pt x="3548" y="876"/>
                    </a:cubicBezTo>
                    <a:lnTo>
                      <a:pt x="2361" y="1"/>
                    </a:lnTo>
                    <a:cubicBezTo>
                      <a:pt x="2361" y="1"/>
                      <a:pt x="1" y="2131"/>
                      <a:pt x="706" y="56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8478319" y="2545400"/>
                <a:ext cx="79055" cy="161603"/>
              </a:xfrm>
              <a:custGeom>
                <a:avLst/>
                <a:gdLst/>
                <a:ahLst/>
                <a:cxnLst/>
                <a:rect l="l" t="t" r="r" b="b"/>
                <a:pathLst>
                  <a:path w="1520" h="3107" extrusionOk="0">
                    <a:moveTo>
                      <a:pt x="1411" y="2530"/>
                    </a:moveTo>
                    <a:cubicBezTo>
                      <a:pt x="1411" y="2530"/>
                      <a:pt x="1276" y="814"/>
                      <a:pt x="1520" y="373"/>
                    </a:cubicBezTo>
                    <a:lnTo>
                      <a:pt x="828" y="0"/>
                    </a:lnTo>
                    <a:cubicBezTo>
                      <a:pt x="170" y="896"/>
                      <a:pt x="1" y="2062"/>
                      <a:pt x="387" y="31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8777494" y="1789399"/>
                <a:ext cx="31778" cy="31832"/>
              </a:xfrm>
              <a:custGeom>
                <a:avLst/>
                <a:gdLst/>
                <a:ahLst/>
                <a:cxnLst/>
                <a:rect l="l" t="t" r="r" b="b"/>
                <a:pathLst>
                  <a:path w="611" h="612" extrusionOk="0">
                    <a:moveTo>
                      <a:pt x="305" y="1"/>
                    </a:moveTo>
                    <a:cubicBezTo>
                      <a:pt x="136" y="1"/>
                      <a:pt x="0" y="136"/>
                      <a:pt x="0" y="306"/>
                    </a:cubicBezTo>
                    <a:cubicBezTo>
                      <a:pt x="0" y="475"/>
                      <a:pt x="136" y="611"/>
                      <a:pt x="305" y="611"/>
                    </a:cubicBezTo>
                    <a:cubicBezTo>
                      <a:pt x="475" y="611"/>
                      <a:pt x="610" y="475"/>
                      <a:pt x="610" y="306"/>
                    </a:cubicBezTo>
                    <a:cubicBezTo>
                      <a:pt x="610" y="136"/>
                      <a:pt x="475" y="1"/>
                      <a:pt x="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807817" y="532152"/>
                <a:ext cx="42752" cy="42390"/>
              </a:xfrm>
              <a:custGeom>
                <a:avLst/>
                <a:gdLst/>
                <a:ahLst/>
                <a:cxnLst/>
                <a:rect l="l" t="t" r="r" b="b"/>
                <a:pathLst>
                  <a:path w="822" h="815" extrusionOk="0">
                    <a:moveTo>
                      <a:pt x="414" y="0"/>
                    </a:moveTo>
                    <a:cubicBezTo>
                      <a:pt x="183" y="0"/>
                      <a:pt x="0" y="183"/>
                      <a:pt x="0" y="407"/>
                    </a:cubicBezTo>
                    <a:cubicBezTo>
                      <a:pt x="0" y="638"/>
                      <a:pt x="183" y="814"/>
                      <a:pt x="414" y="814"/>
                    </a:cubicBezTo>
                    <a:cubicBezTo>
                      <a:pt x="638" y="814"/>
                      <a:pt x="821" y="638"/>
                      <a:pt x="821" y="407"/>
                    </a:cubicBezTo>
                    <a:cubicBezTo>
                      <a:pt x="821" y="183"/>
                      <a:pt x="638" y="0"/>
                      <a:pt x="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466305" y="930776"/>
                <a:ext cx="60020" cy="59658"/>
              </a:xfrm>
              <a:custGeom>
                <a:avLst/>
                <a:gdLst/>
                <a:ahLst/>
                <a:cxnLst/>
                <a:rect l="l" t="t" r="r" b="b"/>
                <a:pathLst>
                  <a:path w="1154" h="1147" extrusionOk="0">
                    <a:moveTo>
                      <a:pt x="577" y="0"/>
                    </a:moveTo>
                    <a:cubicBezTo>
                      <a:pt x="259" y="0"/>
                      <a:pt x="1" y="258"/>
                      <a:pt x="1" y="570"/>
                    </a:cubicBezTo>
                    <a:cubicBezTo>
                      <a:pt x="1" y="889"/>
                      <a:pt x="259" y="1146"/>
                      <a:pt x="577" y="1146"/>
                    </a:cubicBezTo>
                    <a:cubicBezTo>
                      <a:pt x="896" y="1146"/>
                      <a:pt x="1154" y="889"/>
                      <a:pt x="1154" y="570"/>
                    </a:cubicBezTo>
                    <a:cubicBezTo>
                      <a:pt x="1154" y="258"/>
                      <a:pt x="896"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7392148" y="703222"/>
                <a:ext cx="26837" cy="26526"/>
              </a:xfrm>
              <a:custGeom>
                <a:avLst/>
                <a:gdLst/>
                <a:ahLst/>
                <a:cxnLst/>
                <a:rect l="l" t="t" r="r" b="b"/>
                <a:pathLst>
                  <a:path w="516" h="510" extrusionOk="0">
                    <a:moveTo>
                      <a:pt x="258" y="1"/>
                    </a:moveTo>
                    <a:cubicBezTo>
                      <a:pt x="116" y="1"/>
                      <a:pt x="1" y="116"/>
                      <a:pt x="1" y="258"/>
                    </a:cubicBezTo>
                    <a:cubicBezTo>
                      <a:pt x="1" y="401"/>
                      <a:pt x="116" y="509"/>
                      <a:pt x="258" y="509"/>
                    </a:cubicBezTo>
                    <a:cubicBezTo>
                      <a:pt x="401" y="509"/>
                      <a:pt x="516" y="401"/>
                      <a:pt x="516" y="258"/>
                    </a:cubicBezTo>
                    <a:cubicBezTo>
                      <a:pt x="516" y="116"/>
                      <a:pt x="401" y="1"/>
                      <a:pt x="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6837853" y="301422"/>
                <a:ext cx="26889" cy="26474"/>
              </a:xfrm>
              <a:custGeom>
                <a:avLst/>
                <a:gdLst/>
                <a:ahLst/>
                <a:cxnLst/>
                <a:rect l="l" t="t" r="r" b="b"/>
                <a:pathLst>
                  <a:path w="517" h="509" extrusionOk="0">
                    <a:moveTo>
                      <a:pt x="258" y="0"/>
                    </a:moveTo>
                    <a:cubicBezTo>
                      <a:pt x="116" y="0"/>
                      <a:pt x="1" y="109"/>
                      <a:pt x="1" y="251"/>
                    </a:cubicBezTo>
                    <a:cubicBezTo>
                      <a:pt x="1" y="393"/>
                      <a:pt x="116" y="509"/>
                      <a:pt x="258" y="509"/>
                    </a:cubicBezTo>
                    <a:cubicBezTo>
                      <a:pt x="401" y="509"/>
                      <a:pt x="516" y="393"/>
                      <a:pt x="516" y="251"/>
                    </a:cubicBezTo>
                    <a:cubicBezTo>
                      <a:pt x="516" y="109"/>
                      <a:pt x="401" y="0"/>
                      <a:pt x="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 name="Google Shape;263;p13"/>
          <p:cNvSpPr txBox="1">
            <a:spLocks noGrp="1"/>
          </p:cNvSpPr>
          <p:nvPr>
            <p:ph type="title"/>
          </p:nvPr>
        </p:nvSpPr>
        <p:spPr>
          <a:xfrm>
            <a:off x="1814063" y="1742775"/>
            <a:ext cx="2584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4" name="Google Shape;264;p13"/>
          <p:cNvSpPr txBox="1">
            <a:spLocks noGrp="1"/>
          </p:cNvSpPr>
          <p:nvPr>
            <p:ph type="title" idx="2" hasCustomPrompt="1"/>
          </p:nvPr>
        </p:nvSpPr>
        <p:spPr>
          <a:xfrm>
            <a:off x="2400900" y="1235377"/>
            <a:ext cx="1410600" cy="41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a:spLocks noGrp="1"/>
          </p:cNvSpPr>
          <p:nvPr>
            <p:ph type="subTitle" idx="1"/>
          </p:nvPr>
        </p:nvSpPr>
        <p:spPr>
          <a:xfrm>
            <a:off x="1814063" y="2270475"/>
            <a:ext cx="2584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6" name="Google Shape;266;p13"/>
          <p:cNvSpPr txBox="1">
            <a:spLocks noGrp="1"/>
          </p:cNvSpPr>
          <p:nvPr>
            <p:ph type="title" idx="3"/>
          </p:nvPr>
        </p:nvSpPr>
        <p:spPr>
          <a:xfrm>
            <a:off x="4745738" y="1742775"/>
            <a:ext cx="2584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7" name="Google Shape;267;p13"/>
          <p:cNvSpPr txBox="1">
            <a:spLocks noGrp="1"/>
          </p:cNvSpPr>
          <p:nvPr>
            <p:ph type="title" idx="4" hasCustomPrompt="1"/>
          </p:nvPr>
        </p:nvSpPr>
        <p:spPr>
          <a:xfrm>
            <a:off x="5332553" y="1235377"/>
            <a:ext cx="1410600" cy="41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3"/>
          <p:cNvSpPr txBox="1">
            <a:spLocks noGrp="1"/>
          </p:cNvSpPr>
          <p:nvPr>
            <p:ph type="subTitle" idx="5"/>
          </p:nvPr>
        </p:nvSpPr>
        <p:spPr>
          <a:xfrm>
            <a:off x="4745738" y="2270475"/>
            <a:ext cx="2584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9" name="Google Shape;269;p13"/>
          <p:cNvSpPr txBox="1">
            <a:spLocks noGrp="1"/>
          </p:cNvSpPr>
          <p:nvPr>
            <p:ph type="title" idx="6"/>
          </p:nvPr>
        </p:nvSpPr>
        <p:spPr>
          <a:xfrm>
            <a:off x="1814063" y="3502925"/>
            <a:ext cx="2584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0" name="Google Shape;270;p13"/>
          <p:cNvSpPr txBox="1">
            <a:spLocks noGrp="1"/>
          </p:cNvSpPr>
          <p:nvPr>
            <p:ph type="title" idx="7" hasCustomPrompt="1"/>
          </p:nvPr>
        </p:nvSpPr>
        <p:spPr>
          <a:xfrm>
            <a:off x="2400900" y="2995527"/>
            <a:ext cx="1410600" cy="41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3"/>
          <p:cNvSpPr txBox="1">
            <a:spLocks noGrp="1"/>
          </p:cNvSpPr>
          <p:nvPr>
            <p:ph type="subTitle" idx="8"/>
          </p:nvPr>
        </p:nvSpPr>
        <p:spPr>
          <a:xfrm>
            <a:off x="1814063" y="4030625"/>
            <a:ext cx="2584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2" name="Google Shape;272;p13"/>
          <p:cNvSpPr txBox="1">
            <a:spLocks noGrp="1"/>
          </p:cNvSpPr>
          <p:nvPr>
            <p:ph type="title" idx="9"/>
          </p:nvPr>
        </p:nvSpPr>
        <p:spPr>
          <a:xfrm>
            <a:off x="4745738" y="3502925"/>
            <a:ext cx="2584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3" name="Google Shape;273;p13"/>
          <p:cNvSpPr txBox="1">
            <a:spLocks noGrp="1"/>
          </p:cNvSpPr>
          <p:nvPr>
            <p:ph type="title" idx="13" hasCustomPrompt="1"/>
          </p:nvPr>
        </p:nvSpPr>
        <p:spPr>
          <a:xfrm>
            <a:off x="5332553" y="2995527"/>
            <a:ext cx="1410600" cy="41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4" name="Google Shape;274;p13"/>
          <p:cNvSpPr txBox="1">
            <a:spLocks noGrp="1"/>
          </p:cNvSpPr>
          <p:nvPr>
            <p:ph type="subTitle" idx="14"/>
          </p:nvPr>
        </p:nvSpPr>
        <p:spPr>
          <a:xfrm>
            <a:off x="4745738" y="4030625"/>
            <a:ext cx="2584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5" name="Google Shape;275;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99"/>
        <p:cNvGrpSpPr/>
        <p:nvPr/>
      </p:nvGrpSpPr>
      <p:grpSpPr>
        <a:xfrm>
          <a:off x="0" y="0"/>
          <a:ext cx="0" cy="0"/>
          <a:chOff x="0" y="0"/>
          <a:chExt cx="0" cy="0"/>
        </a:xfrm>
      </p:grpSpPr>
      <p:sp>
        <p:nvSpPr>
          <p:cNvPr id="300" name="Google Shape;300;p15"/>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5"/>
          <p:cNvGrpSpPr/>
          <p:nvPr/>
        </p:nvGrpSpPr>
        <p:grpSpPr>
          <a:xfrm flipH="1">
            <a:off x="3636567" y="-1160565"/>
            <a:ext cx="6273576" cy="3776857"/>
            <a:chOff x="-578375" y="-648475"/>
            <a:chExt cx="4828427" cy="2906840"/>
          </a:xfrm>
        </p:grpSpPr>
        <p:sp>
          <p:nvSpPr>
            <p:cNvPr id="302" name="Google Shape;302;p15"/>
            <p:cNvSpPr/>
            <p:nvPr/>
          </p:nvSpPr>
          <p:spPr>
            <a:xfrm>
              <a:off x="-464516" y="-393427"/>
              <a:ext cx="4714569" cy="2651792"/>
            </a:xfrm>
            <a:custGeom>
              <a:avLst/>
              <a:gdLst/>
              <a:ahLst/>
              <a:cxnLst/>
              <a:rect l="l" t="t" r="r" b="b"/>
              <a:pathLst>
                <a:path w="90391" h="50842" extrusionOk="0">
                  <a:moveTo>
                    <a:pt x="1" y="15071"/>
                  </a:moveTo>
                  <a:cubicBezTo>
                    <a:pt x="1" y="15071"/>
                    <a:pt x="5556" y="48156"/>
                    <a:pt x="5556" y="48183"/>
                  </a:cubicBezTo>
                  <a:cubicBezTo>
                    <a:pt x="6003" y="50842"/>
                    <a:pt x="15309" y="49757"/>
                    <a:pt x="17004" y="49370"/>
                  </a:cubicBezTo>
                  <a:cubicBezTo>
                    <a:pt x="20470" y="48590"/>
                    <a:pt x="23305" y="46806"/>
                    <a:pt x="25944" y="44453"/>
                  </a:cubicBezTo>
                  <a:cubicBezTo>
                    <a:pt x="33852" y="37413"/>
                    <a:pt x="39027" y="25523"/>
                    <a:pt x="51133" y="25666"/>
                  </a:cubicBezTo>
                  <a:cubicBezTo>
                    <a:pt x="57441" y="25733"/>
                    <a:pt x="63362" y="27761"/>
                    <a:pt x="69690" y="26344"/>
                  </a:cubicBezTo>
                  <a:cubicBezTo>
                    <a:pt x="81329" y="23719"/>
                    <a:pt x="90390" y="12365"/>
                    <a:pt x="89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518290" y="-369017"/>
              <a:ext cx="4735066" cy="2272711"/>
            </a:xfrm>
            <a:custGeom>
              <a:avLst/>
              <a:gdLst/>
              <a:ahLst/>
              <a:cxnLst/>
              <a:rect l="l" t="t" r="r" b="b"/>
              <a:pathLst>
                <a:path w="90784" h="43574" extrusionOk="0">
                  <a:moveTo>
                    <a:pt x="90784" y="1"/>
                  </a:moveTo>
                  <a:lnTo>
                    <a:pt x="1" y="7862"/>
                  </a:lnTo>
                  <a:cubicBezTo>
                    <a:pt x="1" y="7862"/>
                    <a:pt x="2897" y="41279"/>
                    <a:pt x="2897" y="41313"/>
                  </a:cubicBezTo>
                  <a:cubicBezTo>
                    <a:pt x="3056" y="43155"/>
                    <a:pt x="7534" y="43573"/>
                    <a:pt x="10874" y="43573"/>
                  </a:cubicBezTo>
                  <a:cubicBezTo>
                    <a:pt x="12391" y="43573"/>
                    <a:pt x="13674" y="43487"/>
                    <a:pt x="14210" y="43408"/>
                  </a:cubicBezTo>
                  <a:cubicBezTo>
                    <a:pt x="17730" y="42907"/>
                    <a:pt x="20701" y="41353"/>
                    <a:pt x="23516" y="39224"/>
                  </a:cubicBezTo>
                  <a:cubicBezTo>
                    <a:pt x="31575" y="33125"/>
                    <a:pt x="37510" y="22424"/>
                    <a:pt x="48514" y="22424"/>
                  </a:cubicBezTo>
                  <a:cubicBezTo>
                    <a:pt x="49038" y="22424"/>
                    <a:pt x="49574" y="22448"/>
                    <a:pt x="50123" y="22498"/>
                  </a:cubicBezTo>
                  <a:cubicBezTo>
                    <a:pt x="55453" y="22987"/>
                    <a:pt x="60387" y="24855"/>
                    <a:pt x="65679" y="24855"/>
                  </a:cubicBezTo>
                  <a:cubicBezTo>
                    <a:pt x="66630" y="24855"/>
                    <a:pt x="67593" y="24795"/>
                    <a:pt x="68571" y="24655"/>
                  </a:cubicBezTo>
                  <a:cubicBezTo>
                    <a:pt x="80379" y="22966"/>
                    <a:pt x="90322" y="12372"/>
                    <a:pt x="90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551514" y="-428059"/>
              <a:ext cx="4522055" cy="2309691"/>
            </a:xfrm>
            <a:custGeom>
              <a:avLst/>
              <a:gdLst/>
              <a:ahLst/>
              <a:cxnLst/>
              <a:rect l="l" t="t" r="r" b="b"/>
              <a:pathLst>
                <a:path w="86700" h="44283" extrusionOk="0">
                  <a:moveTo>
                    <a:pt x="0" y="10683"/>
                  </a:moveTo>
                  <a:cubicBezTo>
                    <a:pt x="0" y="10683"/>
                    <a:pt x="3826" y="41760"/>
                    <a:pt x="3826" y="41787"/>
                  </a:cubicBezTo>
                  <a:cubicBezTo>
                    <a:pt x="4138" y="44283"/>
                    <a:pt x="13090" y="43618"/>
                    <a:pt x="14732" y="43326"/>
                  </a:cubicBezTo>
                  <a:cubicBezTo>
                    <a:pt x="18089" y="42730"/>
                    <a:pt x="20877" y="41170"/>
                    <a:pt x="23515" y="39074"/>
                  </a:cubicBezTo>
                  <a:cubicBezTo>
                    <a:pt x="31396" y="32800"/>
                    <a:pt x="36883" y="21901"/>
                    <a:pt x="48467" y="22491"/>
                  </a:cubicBezTo>
                  <a:cubicBezTo>
                    <a:pt x="54504" y="22796"/>
                    <a:pt x="60079" y="24912"/>
                    <a:pt x="66204" y="23820"/>
                  </a:cubicBezTo>
                  <a:cubicBezTo>
                    <a:pt x="77462" y="21813"/>
                    <a:pt x="86646" y="11557"/>
                    <a:pt x="86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538788" y="-428059"/>
              <a:ext cx="4571970" cy="1792862"/>
            </a:xfrm>
            <a:custGeom>
              <a:avLst/>
              <a:gdLst/>
              <a:ahLst/>
              <a:cxnLst/>
              <a:rect l="l" t="t" r="r" b="b"/>
              <a:pathLst>
                <a:path w="87657" h="34374" extrusionOk="0">
                  <a:moveTo>
                    <a:pt x="306" y="0"/>
                  </a:moveTo>
                  <a:cubicBezTo>
                    <a:pt x="306" y="0"/>
                    <a:pt x="21" y="31315"/>
                    <a:pt x="21" y="31335"/>
                  </a:cubicBezTo>
                  <a:cubicBezTo>
                    <a:pt x="1" y="33851"/>
                    <a:pt x="8967" y="34374"/>
                    <a:pt x="10629" y="34299"/>
                  </a:cubicBezTo>
                  <a:cubicBezTo>
                    <a:pt x="14033" y="34143"/>
                    <a:pt x="17011" y="32963"/>
                    <a:pt x="19893" y="31233"/>
                  </a:cubicBezTo>
                  <a:cubicBezTo>
                    <a:pt x="28534" y="26052"/>
                    <a:pt x="35412" y="15966"/>
                    <a:pt x="46806" y="18069"/>
                  </a:cubicBezTo>
                  <a:cubicBezTo>
                    <a:pt x="52754" y="19161"/>
                    <a:pt x="57997" y="21989"/>
                    <a:pt x="64216" y="21711"/>
                  </a:cubicBezTo>
                  <a:cubicBezTo>
                    <a:pt x="75638" y="21202"/>
                    <a:pt x="86090" y="12243"/>
                    <a:pt x="87656" y="7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578375" y="-648475"/>
              <a:ext cx="4566963" cy="1787646"/>
            </a:xfrm>
            <a:custGeom>
              <a:avLst/>
              <a:gdLst/>
              <a:ahLst/>
              <a:cxnLst/>
              <a:rect l="l" t="t" r="r" b="b"/>
              <a:pathLst>
                <a:path w="87561" h="34274" extrusionOk="0">
                  <a:moveTo>
                    <a:pt x="203" y="1"/>
                  </a:moveTo>
                  <a:cubicBezTo>
                    <a:pt x="203" y="1"/>
                    <a:pt x="13" y="31308"/>
                    <a:pt x="13" y="31336"/>
                  </a:cubicBezTo>
                  <a:cubicBezTo>
                    <a:pt x="1" y="33688"/>
                    <a:pt x="7840" y="34274"/>
                    <a:pt x="10221" y="34274"/>
                  </a:cubicBezTo>
                  <a:cubicBezTo>
                    <a:pt x="10387" y="34274"/>
                    <a:pt x="10526" y="34271"/>
                    <a:pt x="10635" y="34266"/>
                  </a:cubicBezTo>
                  <a:cubicBezTo>
                    <a:pt x="14039" y="34103"/>
                    <a:pt x="17010" y="32909"/>
                    <a:pt x="19886" y="31173"/>
                  </a:cubicBezTo>
                  <a:cubicBezTo>
                    <a:pt x="27730" y="26430"/>
                    <a:pt x="34095" y="17645"/>
                    <a:pt x="43761" y="17645"/>
                  </a:cubicBezTo>
                  <a:cubicBezTo>
                    <a:pt x="44725" y="17645"/>
                    <a:pt x="45723" y="17732"/>
                    <a:pt x="46758" y="17920"/>
                  </a:cubicBezTo>
                  <a:cubicBezTo>
                    <a:pt x="52416" y="18938"/>
                    <a:pt x="57443" y="21530"/>
                    <a:pt x="63259" y="21530"/>
                  </a:cubicBezTo>
                  <a:cubicBezTo>
                    <a:pt x="63565" y="21530"/>
                    <a:pt x="63872" y="21523"/>
                    <a:pt x="64182" y="21508"/>
                  </a:cubicBezTo>
                  <a:cubicBezTo>
                    <a:pt x="75603" y="20958"/>
                    <a:pt x="86028" y="11972"/>
                    <a:pt x="87561" y="509"/>
                  </a:cubicBezTo>
                  <a:lnTo>
                    <a:pt x="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5"/>
          <p:cNvGrpSpPr/>
          <p:nvPr/>
        </p:nvGrpSpPr>
        <p:grpSpPr>
          <a:xfrm rot="342636" flipH="1">
            <a:off x="-1180975" y="3406552"/>
            <a:ext cx="5203662" cy="2474703"/>
            <a:chOff x="4826596" y="3264150"/>
            <a:chExt cx="5203856" cy="2474795"/>
          </a:xfrm>
        </p:grpSpPr>
        <p:sp>
          <p:nvSpPr>
            <p:cNvPr id="308" name="Google Shape;308;p15"/>
            <p:cNvSpPr/>
            <p:nvPr/>
          </p:nvSpPr>
          <p:spPr>
            <a:xfrm>
              <a:off x="5518665" y="3286626"/>
              <a:ext cx="4390778" cy="2192415"/>
            </a:xfrm>
            <a:custGeom>
              <a:avLst/>
              <a:gdLst/>
              <a:ahLst/>
              <a:cxnLst/>
              <a:rect l="l" t="t" r="r" b="b"/>
              <a:pathLst>
                <a:path w="90058" h="44968" extrusionOk="0">
                  <a:moveTo>
                    <a:pt x="90058" y="34909"/>
                  </a:moveTo>
                  <a:cubicBezTo>
                    <a:pt x="90058" y="34909"/>
                    <a:pt x="86456" y="2625"/>
                    <a:pt x="86449" y="2598"/>
                  </a:cubicBezTo>
                  <a:cubicBezTo>
                    <a:pt x="86158" y="0"/>
                    <a:pt x="76859" y="584"/>
                    <a:pt x="75157" y="868"/>
                  </a:cubicBezTo>
                  <a:cubicBezTo>
                    <a:pt x="71671" y="1452"/>
                    <a:pt x="68754" y="3032"/>
                    <a:pt x="66000" y="5175"/>
                  </a:cubicBezTo>
                  <a:cubicBezTo>
                    <a:pt x="57746" y="11591"/>
                    <a:pt x="51927" y="22830"/>
                    <a:pt x="39922" y="22091"/>
                  </a:cubicBezTo>
                  <a:cubicBezTo>
                    <a:pt x="33662" y="21704"/>
                    <a:pt x="27904" y="19439"/>
                    <a:pt x="21542" y="20504"/>
                  </a:cubicBezTo>
                  <a:cubicBezTo>
                    <a:pt x="9842" y="22450"/>
                    <a:pt x="191" y="32983"/>
                    <a:pt x="1" y="44968"/>
                  </a:cubicBezTo>
                  <a:close/>
                </a:path>
              </a:pathLst>
            </a:custGeom>
            <a:solidFill>
              <a:srgbClr val="3157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5424081" y="3507093"/>
              <a:ext cx="4409305" cy="1979551"/>
            </a:xfrm>
            <a:custGeom>
              <a:avLst/>
              <a:gdLst/>
              <a:ahLst/>
              <a:cxnLst/>
              <a:rect l="l" t="t" r="r" b="b"/>
              <a:pathLst>
                <a:path w="90438" h="40602" extrusionOk="0">
                  <a:moveTo>
                    <a:pt x="79643" y="1"/>
                  </a:moveTo>
                  <a:cubicBezTo>
                    <a:pt x="78509" y="1"/>
                    <a:pt x="77591" y="47"/>
                    <a:pt x="77158" y="97"/>
                  </a:cubicBezTo>
                  <a:cubicBezTo>
                    <a:pt x="73644" y="518"/>
                    <a:pt x="70660" y="1962"/>
                    <a:pt x="67805" y="3970"/>
                  </a:cubicBezTo>
                  <a:cubicBezTo>
                    <a:pt x="59734" y="9652"/>
                    <a:pt x="53629" y="19738"/>
                    <a:pt x="42902" y="19738"/>
                  </a:cubicBezTo>
                  <a:cubicBezTo>
                    <a:pt x="42271" y="19738"/>
                    <a:pt x="41624" y="19703"/>
                    <a:pt x="40960" y="19631"/>
                  </a:cubicBezTo>
                  <a:cubicBezTo>
                    <a:pt x="35527" y="19039"/>
                    <a:pt x="30537" y="17041"/>
                    <a:pt x="25101" y="17041"/>
                  </a:cubicBezTo>
                  <a:cubicBezTo>
                    <a:pt x="24300" y="17041"/>
                    <a:pt x="23490" y="17085"/>
                    <a:pt x="22668" y="17182"/>
                  </a:cubicBezTo>
                  <a:cubicBezTo>
                    <a:pt x="10887" y="18579"/>
                    <a:pt x="754" y="28638"/>
                    <a:pt x="1" y="40602"/>
                  </a:cubicBezTo>
                  <a:lnTo>
                    <a:pt x="90438" y="34803"/>
                  </a:lnTo>
                  <a:lnTo>
                    <a:pt x="88355" y="2356"/>
                  </a:lnTo>
                  <a:cubicBezTo>
                    <a:pt x="88229" y="409"/>
                    <a:pt x="82995" y="1"/>
                    <a:pt x="79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5496872" y="3618936"/>
              <a:ext cx="4416228" cy="1849180"/>
            </a:xfrm>
            <a:custGeom>
              <a:avLst/>
              <a:gdLst/>
              <a:ahLst/>
              <a:cxnLst/>
              <a:rect l="l" t="t" r="r" b="b"/>
              <a:pathLst>
                <a:path w="90580" h="37928" extrusionOk="0">
                  <a:moveTo>
                    <a:pt x="90579" y="35290"/>
                  </a:moveTo>
                  <a:cubicBezTo>
                    <a:pt x="90579" y="35290"/>
                    <a:pt x="89637" y="2822"/>
                    <a:pt x="89637" y="2788"/>
                  </a:cubicBezTo>
                  <a:cubicBezTo>
                    <a:pt x="89555" y="184"/>
                    <a:pt x="80243" y="1"/>
                    <a:pt x="78520" y="143"/>
                  </a:cubicBezTo>
                  <a:cubicBezTo>
                    <a:pt x="74993" y="435"/>
                    <a:pt x="71962" y="1778"/>
                    <a:pt x="69038" y="3683"/>
                  </a:cubicBezTo>
                  <a:cubicBezTo>
                    <a:pt x="60289" y="9401"/>
                    <a:pt x="53568" y="20124"/>
                    <a:pt x="41664" y="18401"/>
                  </a:cubicBezTo>
                  <a:cubicBezTo>
                    <a:pt x="35452" y="17499"/>
                    <a:pt x="29904" y="14780"/>
                    <a:pt x="23474" y="15309"/>
                  </a:cubicBezTo>
                  <a:cubicBezTo>
                    <a:pt x="11645" y="16299"/>
                    <a:pt x="1167" y="25991"/>
                    <a:pt x="0" y="379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4826596" y="3264150"/>
              <a:ext cx="4972084" cy="2129277"/>
            </a:xfrm>
            <a:custGeom>
              <a:avLst/>
              <a:gdLst/>
              <a:ahLst/>
              <a:cxnLst/>
              <a:rect l="l" t="t" r="r" b="b"/>
              <a:pathLst>
                <a:path w="101981" h="43673" extrusionOk="0">
                  <a:moveTo>
                    <a:pt x="89799" y="0"/>
                  </a:moveTo>
                  <a:cubicBezTo>
                    <a:pt x="89799" y="0"/>
                    <a:pt x="79456" y="5813"/>
                    <a:pt x="78947" y="6647"/>
                  </a:cubicBezTo>
                  <a:cubicBezTo>
                    <a:pt x="78474" y="7423"/>
                    <a:pt x="67079" y="20924"/>
                    <a:pt x="53859" y="20924"/>
                  </a:cubicBezTo>
                  <a:cubicBezTo>
                    <a:pt x="52871" y="20924"/>
                    <a:pt x="51873" y="20848"/>
                    <a:pt x="50868" y="20686"/>
                  </a:cubicBezTo>
                  <a:cubicBezTo>
                    <a:pt x="45154" y="19766"/>
                    <a:pt x="39047" y="19133"/>
                    <a:pt x="33287" y="19133"/>
                  </a:cubicBezTo>
                  <a:cubicBezTo>
                    <a:pt x="24485" y="19133"/>
                    <a:pt x="16493" y="20612"/>
                    <a:pt x="11951" y="24810"/>
                  </a:cubicBezTo>
                  <a:cubicBezTo>
                    <a:pt x="4443" y="31755"/>
                    <a:pt x="0" y="43672"/>
                    <a:pt x="0" y="43672"/>
                  </a:cubicBezTo>
                  <a:lnTo>
                    <a:pt x="14440" y="39494"/>
                  </a:lnTo>
                  <a:cubicBezTo>
                    <a:pt x="14440" y="39494"/>
                    <a:pt x="22427" y="23477"/>
                    <a:pt x="37622" y="23477"/>
                  </a:cubicBezTo>
                  <a:cubicBezTo>
                    <a:pt x="39433" y="23477"/>
                    <a:pt x="41346" y="23704"/>
                    <a:pt x="43360" y="24213"/>
                  </a:cubicBezTo>
                  <a:cubicBezTo>
                    <a:pt x="51213" y="26196"/>
                    <a:pt x="56262" y="27633"/>
                    <a:pt x="60301" y="27633"/>
                  </a:cubicBezTo>
                  <a:cubicBezTo>
                    <a:pt x="65988" y="27633"/>
                    <a:pt x="69673" y="24785"/>
                    <a:pt x="76363" y="16603"/>
                  </a:cubicBezTo>
                  <a:cubicBezTo>
                    <a:pt x="87805" y="2611"/>
                    <a:pt x="94215" y="5528"/>
                    <a:pt x="98094" y="4707"/>
                  </a:cubicBezTo>
                  <a:cubicBezTo>
                    <a:pt x="101981" y="3880"/>
                    <a:pt x="97986" y="1913"/>
                    <a:pt x="97986" y="1913"/>
                  </a:cubicBezTo>
                  <a:lnTo>
                    <a:pt x="89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5575561" y="3994930"/>
              <a:ext cx="4454891" cy="1744015"/>
            </a:xfrm>
            <a:custGeom>
              <a:avLst/>
              <a:gdLst/>
              <a:ahLst/>
              <a:cxnLst/>
              <a:rect l="l" t="t" r="r" b="b"/>
              <a:pathLst>
                <a:path w="91373" h="35771" extrusionOk="0">
                  <a:moveTo>
                    <a:pt x="90600" y="35771"/>
                  </a:moveTo>
                  <a:cubicBezTo>
                    <a:pt x="90600" y="35771"/>
                    <a:pt x="91319" y="3297"/>
                    <a:pt x="91319" y="3269"/>
                  </a:cubicBezTo>
                  <a:cubicBezTo>
                    <a:pt x="91373" y="658"/>
                    <a:pt x="82074" y="0"/>
                    <a:pt x="80352" y="55"/>
                  </a:cubicBezTo>
                  <a:cubicBezTo>
                    <a:pt x="76818" y="163"/>
                    <a:pt x="73718" y="1350"/>
                    <a:pt x="70707" y="3107"/>
                  </a:cubicBezTo>
                  <a:cubicBezTo>
                    <a:pt x="61673" y="8363"/>
                    <a:pt x="54409" y="18733"/>
                    <a:pt x="42607" y="16400"/>
                  </a:cubicBezTo>
                  <a:cubicBezTo>
                    <a:pt x="36456" y="15186"/>
                    <a:pt x="31050" y="12175"/>
                    <a:pt x="24600" y="12385"/>
                  </a:cubicBezTo>
                  <a:cubicBezTo>
                    <a:pt x="12744" y="12758"/>
                    <a:pt x="1777" y="21914"/>
                    <a:pt x="0" y="337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5330863" y="3836868"/>
              <a:ext cx="4489653" cy="1689117"/>
            </a:xfrm>
            <a:custGeom>
              <a:avLst/>
              <a:gdLst/>
              <a:ahLst/>
              <a:cxnLst/>
              <a:rect l="l" t="t" r="r" b="b"/>
              <a:pathLst>
                <a:path w="92086" h="34645" extrusionOk="0">
                  <a:moveTo>
                    <a:pt x="81477" y="0"/>
                  </a:moveTo>
                  <a:cubicBezTo>
                    <a:pt x="81477" y="0"/>
                    <a:pt x="72057" y="4687"/>
                    <a:pt x="71562" y="5399"/>
                  </a:cubicBezTo>
                  <a:cubicBezTo>
                    <a:pt x="71119" y="6045"/>
                    <a:pt x="60950" y="16936"/>
                    <a:pt x="49594" y="16936"/>
                  </a:cubicBezTo>
                  <a:cubicBezTo>
                    <a:pt x="48430" y="16936"/>
                    <a:pt x="47253" y="16821"/>
                    <a:pt x="46073" y="16570"/>
                  </a:cubicBezTo>
                  <a:cubicBezTo>
                    <a:pt x="39997" y="15274"/>
                    <a:pt x="33394" y="14323"/>
                    <a:pt x="27396" y="14323"/>
                  </a:cubicBezTo>
                  <a:cubicBezTo>
                    <a:pt x="20869" y="14323"/>
                    <a:pt x="15059" y="15450"/>
                    <a:pt x="11429" y="18482"/>
                  </a:cubicBezTo>
                  <a:cubicBezTo>
                    <a:pt x="4470" y="24295"/>
                    <a:pt x="0" y="34645"/>
                    <a:pt x="0" y="34645"/>
                  </a:cubicBezTo>
                  <a:lnTo>
                    <a:pt x="9109" y="30311"/>
                  </a:lnTo>
                  <a:cubicBezTo>
                    <a:pt x="9109" y="30311"/>
                    <a:pt x="16533" y="17144"/>
                    <a:pt x="29402" y="17144"/>
                  </a:cubicBezTo>
                  <a:cubicBezTo>
                    <a:pt x="31288" y="17144"/>
                    <a:pt x="33291" y="17427"/>
                    <a:pt x="35405" y="18075"/>
                  </a:cubicBezTo>
                  <a:cubicBezTo>
                    <a:pt x="43389" y="20525"/>
                    <a:pt x="48949" y="22451"/>
                    <a:pt x="53776" y="22451"/>
                  </a:cubicBezTo>
                  <a:cubicBezTo>
                    <a:pt x="58945" y="22451"/>
                    <a:pt x="63272" y="20242"/>
                    <a:pt x="68835" y="14101"/>
                  </a:cubicBezTo>
                  <a:cubicBezTo>
                    <a:pt x="76809" y="5297"/>
                    <a:pt x="81917" y="4596"/>
                    <a:pt x="85444" y="4596"/>
                  </a:cubicBezTo>
                  <a:cubicBezTo>
                    <a:pt x="86112" y="4596"/>
                    <a:pt x="86723" y="4621"/>
                    <a:pt x="87286" y="4621"/>
                  </a:cubicBezTo>
                  <a:cubicBezTo>
                    <a:pt x="87760" y="4621"/>
                    <a:pt x="88201" y="4604"/>
                    <a:pt x="88613" y="4538"/>
                  </a:cubicBezTo>
                  <a:cubicBezTo>
                    <a:pt x="92085" y="3982"/>
                    <a:pt x="88633" y="2055"/>
                    <a:pt x="88633" y="2055"/>
                  </a:cubicBezTo>
                  <a:lnTo>
                    <a:pt x="81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15"/>
          <p:cNvSpPr txBox="1">
            <a:spLocks noGrp="1"/>
          </p:cNvSpPr>
          <p:nvPr>
            <p:ph type="title"/>
          </p:nvPr>
        </p:nvSpPr>
        <p:spPr>
          <a:xfrm>
            <a:off x="2843363" y="1800275"/>
            <a:ext cx="51567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5" name="Google Shape;315;p15"/>
          <p:cNvSpPr txBox="1">
            <a:spLocks noGrp="1"/>
          </p:cNvSpPr>
          <p:nvPr>
            <p:ph type="title" idx="2" hasCustomPrompt="1"/>
          </p:nvPr>
        </p:nvSpPr>
        <p:spPr>
          <a:xfrm>
            <a:off x="1143949" y="1800275"/>
            <a:ext cx="14427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72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6" name="Google Shape;316;p15"/>
          <p:cNvSpPr txBox="1">
            <a:spLocks noGrp="1"/>
          </p:cNvSpPr>
          <p:nvPr>
            <p:ph type="subTitle" idx="1"/>
          </p:nvPr>
        </p:nvSpPr>
        <p:spPr>
          <a:xfrm>
            <a:off x="2838463" y="2875825"/>
            <a:ext cx="5156700" cy="467400"/>
          </a:xfrm>
          <a:prstGeom prst="rect">
            <a:avLst/>
          </a:prstGeom>
          <a:solidFill>
            <a:schemeClr val="lt2"/>
          </a:solid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b="1">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6">
  <p:cSld name="CUSTOM_1_1_1_1_1_1">
    <p:spTree>
      <p:nvGrpSpPr>
        <p:cNvPr id="1" name="Shape 440"/>
        <p:cNvGrpSpPr/>
        <p:nvPr/>
      </p:nvGrpSpPr>
      <p:grpSpPr>
        <a:xfrm>
          <a:off x="0" y="0"/>
          <a:ext cx="0" cy="0"/>
          <a:chOff x="0" y="0"/>
          <a:chExt cx="0" cy="0"/>
        </a:xfrm>
      </p:grpSpPr>
      <p:sp>
        <p:nvSpPr>
          <p:cNvPr id="441" name="Google Shape;441;p23"/>
          <p:cNvSpPr/>
          <p:nvPr/>
        </p:nvSpPr>
        <p:spPr>
          <a:xfrm>
            <a:off x="240025" y="236700"/>
            <a:ext cx="8667900" cy="4676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43" name="Google Shape;443;p23"/>
          <p:cNvGrpSpPr/>
          <p:nvPr/>
        </p:nvGrpSpPr>
        <p:grpSpPr>
          <a:xfrm>
            <a:off x="8173274" y="2944803"/>
            <a:ext cx="511263" cy="1663694"/>
            <a:chOff x="358374" y="3114528"/>
            <a:chExt cx="511263" cy="1663694"/>
          </a:xfrm>
        </p:grpSpPr>
        <p:sp>
          <p:nvSpPr>
            <p:cNvPr id="444" name="Google Shape;444;p23"/>
            <p:cNvSpPr/>
            <p:nvPr/>
          </p:nvSpPr>
          <p:spPr>
            <a:xfrm flipH="1">
              <a:off x="663580" y="3720356"/>
              <a:ext cx="103032" cy="155985"/>
            </a:xfrm>
            <a:custGeom>
              <a:avLst/>
              <a:gdLst/>
              <a:ahLst/>
              <a:cxnLst/>
              <a:rect l="l" t="t" r="r" b="b"/>
              <a:pathLst>
                <a:path w="1981" h="2999" extrusionOk="0">
                  <a:moveTo>
                    <a:pt x="1981" y="1940"/>
                  </a:moveTo>
                  <a:cubicBezTo>
                    <a:pt x="1981" y="1940"/>
                    <a:pt x="923" y="523"/>
                    <a:pt x="889" y="1"/>
                  </a:cubicBezTo>
                  <a:lnTo>
                    <a:pt x="82" y="62"/>
                  </a:lnTo>
                  <a:cubicBezTo>
                    <a:pt x="0" y="1201"/>
                    <a:pt x="502" y="2307"/>
                    <a:pt x="1404" y="29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13372" y="4533954"/>
              <a:ext cx="147502" cy="244268"/>
            </a:xfrm>
            <a:custGeom>
              <a:avLst/>
              <a:gdLst/>
              <a:ahLst/>
              <a:cxnLst/>
              <a:rect l="l" t="t" r="r" b="b"/>
              <a:pathLst>
                <a:path w="3941" h="6526" extrusionOk="0">
                  <a:moveTo>
                    <a:pt x="0" y="1622"/>
                  </a:moveTo>
                  <a:cubicBezTo>
                    <a:pt x="0" y="1622"/>
                    <a:pt x="1031" y="5067"/>
                    <a:pt x="726" y="6078"/>
                  </a:cubicBezTo>
                  <a:lnTo>
                    <a:pt x="2306" y="6525"/>
                  </a:lnTo>
                  <a:cubicBezTo>
                    <a:pt x="2306" y="6525"/>
                    <a:pt x="3941" y="3392"/>
                    <a:pt x="1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rot="10800000" flipH="1">
              <a:off x="742041" y="3132088"/>
              <a:ext cx="26850" cy="27153"/>
            </a:xfrm>
            <a:custGeom>
              <a:avLst/>
              <a:gdLst/>
              <a:ahLst/>
              <a:cxnLst/>
              <a:rect l="l" t="t" r="r" b="b"/>
              <a:pathLst>
                <a:path w="510" h="516" extrusionOk="0">
                  <a:moveTo>
                    <a:pt x="259" y="0"/>
                  </a:moveTo>
                  <a:cubicBezTo>
                    <a:pt x="116" y="0"/>
                    <a:pt x="1" y="116"/>
                    <a:pt x="1" y="258"/>
                  </a:cubicBezTo>
                  <a:cubicBezTo>
                    <a:pt x="1" y="400"/>
                    <a:pt x="116" y="516"/>
                    <a:pt x="259" y="516"/>
                  </a:cubicBezTo>
                  <a:cubicBezTo>
                    <a:pt x="394" y="516"/>
                    <a:pt x="510" y="400"/>
                    <a:pt x="510" y="258"/>
                  </a:cubicBezTo>
                  <a:cubicBezTo>
                    <a:pt x="510" y="116"/>
                    <a:pt x="39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flipH="1">
              <a:off x="542340" y="4115387"/>
              <a:ext cx="93514" cy="160927"/>
            </a:xfrm>
            <a:custGeom>
              <a:avLst/>
              <a:gdLst/>
              <a:ahLst/>
              <a:cxnLst/>
              <a:rect l="l" t="t" r="r" b="b"/>
              <a:pathLst>
                <a:path w="1798" h="3094" extrusionOk="0">
                  <a:moveTo>
                    <a:pt x="1370" y="2653"/>
                  </a:moveTo>
                  <a:cubicBezTo>
                    <a:pt x="1370" y="2653"/>
                    <a:pt x="1479" y="889"/>
                    <a:pt x="1798" y="476"/>
                  </a:cubicBezTo>
                  <a:lnTo>
                    <a:pt x="1140" y="1"/>
                  </a:lnTo>
                  <a:cubicBezTo>
                    <a:pt x="339" y="815"/>
                    <a:pt x="0" y="1975"/>
                    <a:pt x="238" y="30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flipH="1">
              <a:off x="414297" y="3114528"/>
              <a:ext cx="184531" cy="293923"/>
            </a:xfrm>
            <a:custGeom>
              <a:avLst/>
              <a:gdLst/>
              <a:ahLst/>
              <a:cxnLst/>
              <a:rect l="l" t="t" r="r" b="b"/>
              <a:pathLst>
                <a:path w="3548" h="5651" extrusionOk="0">
                  <a:moveTo>
                    <a:pt x="2768" y="4857"/>
                  </a:moveTo>
                  <a:cubicBezTo>
                    <a:pt x="2768" y="4857"/>
                    <a:pt x="2978" y="1629"/>
                    <a:pt x="3548" y="876"/>
                  </a:cubicBezTo>
                  <a:lnTo>
                    <a:pt x="2361" y="1"/>
                  </a:lnTo>
                  <a:cubicBezTo>
                    <a:pt x="2361" y="1"/>
                    <a:pt x="1" y="2131"/>
                    <a:pt x="706" y="56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flipH="1">
              <a:off x="358374" y="3720347"/>
              <a:ext cx="26837" cy="26526"/>
            </a:xfrm>
            <a:custGeom>
              <a:avLst/>
              <a:gdLst/>
              <a:ahLst/>
              <a:cxnLst/>
              <a:rect l="l" t="t" r="r" b="b"/>
              <a:pathLst>
                <a:path w="516" h="510" extrusionOk="0">
                  <a:moveTo>
                    <a:pt x="258" y="1"/>
                  </a:moveTo>
                  <a:cubicBezTo>
                    <a:pt x="116" y="1"/>
                    <a:pt x="1" y="116"/>
                    <a:pt x="1" y="258"/>
                  </a:cubicBezTo>
                  <a:cubicBezTo>
                    <a:pt x="1" y="401"/>
                    <a:pt x="116" y="509"/>
                    <a:pt x="258" y="509"/>
                  </a:cubicBezTo>
                  <a:cubicBezTo>
                    <a:pt x="401" y="509"/>
                    <a:pt x="516" y="401"/>
                    <a:pt x="516" y="258"/>
                  </a:cubicBezTo>
                  <a:cubicBezTo>
                    <a:pt x="516" y="116"/>
                    <a:pt x="401" y="1"/>
                    <a:pt x="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flipH="1">
              <a:off x="766605" y="4530506"/>
              <a:ext cx="103032" cy="155985"/>
            </a:xfrm>
            <a:custGeom>
              <a:avLst/>
              <a:gdLst/>
              <a:ahLst/>
              <a:cxnLst/>
              <a:rect l="l" t="t" r="r" b="b"/>
              <a:pathLst>
                <a:path w="1981" h="2999" extrusionOk="0">
                  <a:moveTo>
                    <a:pt x="1981" y="1940"/>
                  </a:moveTo>
                  <a:cubicBezTo>
                    <a:pt x="1981" y="1940"/>
                    <a:pt x="923" y="523"/>
                    <a:pt x="889" y="1"/>
                  </a:cubicBezTo>
                  <a:lnTo>
                    <a:pt x="82" y="62"/>
                  </a:lnTo>
                  <a:cubicBezTo>
                    <a:pt x="0" y="1201"/>
                    <a:pt x="502" y="2307"/>
                    <a:pt x="1404" y="29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3"/>
              </a:buClr>
              <a:buSzPts val="3000"/>
              <a:buFont typeface="Raleway ExtraBold"/>
              <a:buNone/>
              <a:defRPr sz="3000">
                <a:solidFill>
                  <a:schemeClr val="accent3"/>
                </a:solidFill>
                <a:latin typeface="Raleway ExtraBold"/>
                <a:ea typeface="Raleway ExtraBold"/>
                <a:cs typeface="Raleway ExtraBold"/>
                <a:sym typeface="Raleway ExtraBold"/>
              </a:defRPr>
            </a:lvl1pPr>
            <a:lvl2pPr lvl="1" algn="ctr" rtl="0">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2pPr>
            <a:lvl3pPr lvl="2" algn="ctr" rtl="0">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3pPr>
            <a:lvl4pPr lvl="3" algn="ctr" rtl="0">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4pPr>
            <a:lvl5pPr lvl="4" algn="ctr" rtl="0">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5pPr>
            <a:lvl6pPr lvl="5" algn="ctr" rtl="0">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6pPr>
            <a:lvl7pPr lvl="6" algn="ctr" rtl="0">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7pPr>
            <a:lvl8pPr lvl="7" algn="ctr" rtl="0">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8pPr>
            <a:lvl9pPr lvl="8" algn="ctr" rtl="0">
              <a:spcBef>
                <a:spcPts val="0"/>
              </a:spcBef>
              <a:spcAft>
                <a:spcPts val="0"/>
              </a:spcAft>
              <a:buClr>
                <a:schemeClr val="accent3"/>
              </a:buClr>
              <a:buSzPts val="3000"/>
              <a:buFont typeface="Bebas Neue"/>
              <a:buNone/>
              <a:defRPr sz="30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itter"/>
              <a:buChar char="●"/>
              <a:defRPr>
                <a:solidFill>
                  <a:schemeClr val="dk1"/>
                </a:solidFill>
                <a:latin typeface="Bitter"/>
                <a:ea typeface="Bitter"/>
                <a:cs typeface="Bitter"/>
                <a:sym typeface="Bitter"/>
              </a:defRPr>
            </a:lvl1pPr>
            <a:lvl2pPr marL="914400" lvl="1" indent="-317500">
              <a:lnSpc>
                <a:spcPct val="115000"/>
              </a:lnSpc>
              <a:spcBef>
                <a:spcPts val="1600"/>
              </a:spcBef>
              <a:spcAft>
                <a:spcPts val="0"/>
              </a:spcAft>
              <a:buClr>
                <a:schemeClr val="dk1"/>
              </a:buClr>
              <a:buSzPts val="1400"/>
              <a:buFont typeface="Bitter"/>
              <a:buChar char="○"/>
              <a:defRPr>
                <a:solidFill>
                  <a:schemeClr val="dk1"/>
                </a:solidFill>
                <a:latin typeface="Bitter"/>
                <a:ea typeface="Bitter"/>
                <a:cs typeface="Bitter"/>
                <a:sym typeface="Bitter"/>
              </a:defRPr>
            </a:lvl2pPr>
            <a:lvl3pPr marL="1371600" lvl="2" indent="-317500">
              <a:lnSpc>
                <a:spcPct val="115000"/>
              </a:lnSpc>
              <a:spcBef>
                <a:spcPts val="1600"/>
              </a:spcBef>
              <a:spcAft>
                <a:spcPts val="0"/>
              </a:spcAft>
              <a:buClr>
                <a:schemeClr val="dk1"/>
              </a:buClr>
              <a:buSzPts val="1400"/>
              <a:buFont typeface="Bitter"/>
              <a:buChar char="■"/>
              <a:defRPr>
                <a:solidFill>
                  <a:schemeClr val="dk1"/>
                </a:solidFill>
                <a:latin typeface="Bitter"/>
                <a:ea typeface="Bitter"/>
                <a:cs typeface="Bitter"/>
                <a:sym typeface="Bitter"/>
              </a:defRPr>
            </a:lvl3pPr>
            <a:lvl4pPr marL="1828800" lvl="3" indent="-317500">
              <a:lnSpc>
                <a:spcPct val="115000"/>
              </a:lnSpc>
              <a:spcBef>
                <a:spcPts val="1600"/>
              </a:spcBef>
              <a:spcAft>
                <a:spcPts val="0"/>
              </a:spcAft>
              <a:buClr>
                <a:schemeClr val="dk1"/>
              </a:buClr>
              <a:buSzPts val="1400"/>
              <a:buFont typeface="Bitter"/>
              <a:buChar char="●"/>
              <a:defRPr>
                <a:solidFill>
                  <a:schemeClr val="dk1"/>
                </a:solidFill>
                <a:latin typeface="Bitter"/>
                <a:ea typeface="Bitter"/>
                <a:cs typeface="Bitter"/>
                <a:sym typeface="Bitter"/>
              </a:defRPr>
            </a:lvl4pPr>
            <a:lvl5pPr marL="2286000" lvl="4" indent="-317500">
              <a:lnSpc>
                <a:spcPct val="115000"/>
              </a:lnSpc>
              <a:spcBef>
                <a:spcPts val="1600"/>
              </a:spcBef>
              <a:spcAft>
                <a:spcPts val="0"/>
              </a:spcAft>
              <a:buClr>
                <a:schemeClr val="dk1"/>
              </a:buClr>
              <a:buSzPts val="1400"/>
              <a:buFont typeface="Bitter"/>
              <a:buChar char="○"/>
              <a:defRPr>
                <a:solidFill>
                  <a:schemeClr val="dk1"/>
                </a:solidFill>
                <a:latin typeface="Bitter"/>
                <a:ea typeface="Bitter"/>
                <a:cs typeface="Bitter"/>
                <a:sym typeface="Bitter"/>
              </a:defRPr>
            </a:lvl5pPr>
            <a:lvl6pPr marL="2743200" lvl="5" indent="-317500">
              <a:lnSpc>
                <a:spcPct val="115000"/>
              </a:lnSpc>
              <a:spcBef>
                <a:spcPts val="1600"/>
              </a:spcBef>
              <a:spcAft>
                <a:spcPts val="0"/>
              </a:spcAft>
              <a:buClr>
                <a:schemeClr val="dk1"/>
              </a:buClr>
              <a:buSzPts val="1400"/>
              <a:buFont typeface="Bitter"/>
              <a:buChar char="■"/>
              <a:defRPr>
                <a:solidFill>
                  <a:schemeClr val="dk1"/>
                </a:solidFill>
                <a:latin typeface="Bitter"/>
                <a:ea typeface="Bitter"/>
                <a:cs typeface="Bitter"/>
                <a:sym typeface="Bitter"/>
              </a:defRPr>
            </a:lvl6pPr>
            <a:lvl7pPr marL="3200400" lvl="6" indent="-317500">
              <a:lnSpc>
                <a:spcPct val="115000"/>
              </a:lnSpc>
              <a:spcBef>
                <a:spcPts val="1600"/>
              </a:spcBef>
              <a:spcAft>
                <a:spcPts val="0"/>
              </a:spcAft>
              <a:buClr>
                <a:schemeClr val="dk1"/>
              </a:buClr>
              <a:buSzPts val="1400"/>
              <a:buFont typeface="Bitter"/>
              <a:buChar char="●"/>
              <a:defRPr>
                <a:solidFill>
                  <a:schemeClr val="dk1"/>
                </a:solidFill>
                <a:latin typeface="Bitter"/>
                <a:ea typeface="Bitter"/>
                <a:cs typeface="Bitter"/>
                <a:sym typeface="Bitter"/>
              </a:defRPr>
            </a:lvl7pPr>
            <a:lvl8pPr marL="3657600" lvl="7" indent="-317500">
              <a:lnSpc>
                <a:spcPct val="115000"/>
              </a:lnSpc>
              <a:spcBef>
                <a:spcPts val="1600"/>
              </a:spcBef>
              <a:spcAft>
                <a:spcPts val="0"/>
              </a:spcAft>
              <a:buClr>
                <a:schemeClr val="dk1"/>
              </a:buClr>
              <a:buSzPts val="1400"/>
              <a:buFont typeface="Bitter"/>
              <a:buChar char="○"/>
              <a:defRPr>
                <a:solidFill>
                  <a:schemeClr val="dk1"/>
                </a:solidFill>
                <a:latin typeface="Bitter"/>
                <a:ea typeface="Bitter"/>
                <a:cs typeface="Bitter"/>
                <a:sym typeface="Bitter"/>
              </a:defRPr>
            </a:lvl8pPr>
            <a:lvl9pPr marL="4114800" lvl="8" indent="-317500">
              <a:lnSpc>
                <a:spcPct val="115000"/>
              </a:lnSpc>
              <a:spcBef>
                <a:spcPts val="1600"/>
              </a:spcBef>
              <a:spcAft>
                <a:spcPts val="1600"/>
              </a:spcAft>
              <a:buClr>
                <a:schemeClr val="dk1"/>
              </a:buClr>
              <a:buSzPts val="1400"/>
              <a:buFont typeface="Bitter"/>
              <a:buChar char="■"/>
              <a:defRPr>
                <a:solidFill>
                  <a:schemeClr val="dk1"/>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69" r:id="rId9"/>
    <p:sldLayoutId id="2147483675" r:id="rId10"/>
    <p:sldLayoutId id="2147483686" r:id="rId11"/>
    <p:sldLayoutId id="214748368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C3%89poca_colonia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hyperlink" Target="https://es.wikipedia.org/wiki/Tulyehualco"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https://es.wikipedia.org/wiki/Halc%C3%B3n_peregrino" TargetMode="External"/><Relationship Id="rId7"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es.wikipedia.org/wiki/Pituophis_deppei" TargetMode="External"/><Relationship Id="rId5" Type="http://schemas.openxmlformats.org/officeDocument/2006/relationships/hyperlink" Target="https://es.wikipedia.org/wiki/Serpiente_cascabel" TargetMode="External"/><Relationship Id="rId10" Type="http://schemas.openxmlformats.org/officeDocument/2006/relationships/image" Target="../media/image15.jpeg"/><Relationship Id="rId4" Type="http://schemas.openxmlformats.org/officeDocument/2006/relationships/hyperlink" Target="https://es.wikipedia.org/wiki/Coragyps_atratus" TargetMode="External"/><Relationship Id="rId9"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hyperlink" Target="https://es.wikipedia.org/wiki/1830"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s.wikipedia.org/wiki/N%C3%A1huatl" TargetMode="External"/><Relationship Id="rId3" Type="http://schemas.openxmlformats.org/officeDocument/2006/relationships/hyperlink" Target="https://es.wikipedia.org/wiki/Tl%C3%A1huac" TargetMode="External"/><Relationship Id="rId7" Type="http://schemas.openxmlformats.org/officeDocument/2006/relationships/hyperlink" Target="https://es.wikipedia.org/wiki/Mezquite"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hyperlink" Target="https://es.wikipedia.org/wiki/Nahuatl" TargetMode="External"/><Relationship Id="rId5" Type="http://schemas.openxmlformats.org/officeDocument/2006/relationships/hyperlink" Target="https://es.wikipedia.org/wiki/Lago_de_Chalco" TargetMode="External"/><Relationship Id="rId10" Type="http://schemas.openxmlformats.org/officeDocument/2006/relationships/image" Target="../media/image21.jpeg"/><Relationship Id="rId4" Type="http://schemas.openxmlformats.org/officeDocument/2006/relationships/hyperlink" Target="https://es.wikipedia.org/wiki/Ciudad_de_M%C3%A9xico" TargetMode="External"/><Relationship Id="rId9"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hyperlink" Target="https://es.wikipedia.org/wiki/Lago_de_chalco"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hyperlink" Target="https://es.wikipedia.org/wiki/Papel_picado" TargetMode="External"/><Relationship Id="rId7"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es.wikipedia.org/wiki/Calavera_de_alfe%C3%B1ique" TargetMode="External"/><Relationship Id="rId5" Type="http://schemas.openxmlformats.org/officeDocument/2006/relationships/hyperlink" Target="https://es.wikipedia.org/wiki/Pan_de_muerto" TargetMode="External"/><Relationship Id="rId4" Type="http://schemas.openxmlformats.org/officeDocument/2006/relationships/hyperlink" Target="https://es.wikipedia.org/wiki/Cempas%C3%BAchi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s.wikipedia.org/wiki/San_Juan_Ixtayopan" TargetMode="External"/><Relationship Id="rId3" Type="http://schemas.openxmlformats.org/officeDocument/2006/relationships/hyperlink" Target="https://es.wikipedia.org/wiki/San_Pedro_Tl%C3%A1huac" TargetMode="External"/><Relationship Id="rId7" Type="http://schemas.openxmlformats.org/officeDocument/2006/relationships/hyperlink" Target="https://es.wikipedia.org/wiki/Santa_Catarina_Yecahu%C3%ADzot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es.wikipedia.org/wiki/Santiago_Zapotitl%C3%A1n" TargetMode="External"/><Relationship Id="rId5" Type="http://schemas.openxmlformats.org/officeDocument/2006/relationships/hyperlink" Target="https://es.wikipedia.org/wiki/San_Andr%C3%A9s_M%C3%ADxquic" TargetMode="External"/><Relationship Id="rId4" Type="http://schemas.openxmlformats.org/officeDocument/2006/relationships/hyperlink" Target="https://es.wikipedia.org/wiki/San_Francisco_Tlaltenco" TargetMode="External"/><Relationship Id="rId9" Type="http://schemas.openxmlformats.org/officeDocument/2006/relationships/hyperlink" Target="https://es.wikipedia.org/wiki/San_Nicol%C3%A1s_Tetelco"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8.jpeg"/><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32.jpeg"/><Relationship Id="rId4" Type="http://schemas.openxmlformats.org/officeDocument/2006/relationships/image" Target="../media/image3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5.jpeg"/></Relationships>
</file>

<file path=ppt/slides/_rels/slide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8.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40.jpeg"/></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42.jpeg"/></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es.wikipedia.org/wiki/Orden_Franciscana" TargetMode="Externa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Shape 927"/>
        <p:cNvGrpSpPr/>
        <p:nvPr/>
      </p:nvGrpSpPr>
      <p:grpSpPr>
        <a:xfrm>
          <a:off x="0" y="0"/>
          <a:ext cx="0" cy="0"/>
          <a:chOff x="0" y="0"/>
          <a:chExt cx="0" cy="0"/>
        </a:xfrm>
      </p:grpSpPr>
      <p:sp>
        <p:nvSpPr>
          <p:cNvPr id="928" name="Google Shape;928;p45"/>
          <p:cNvSpPr txBox="1">
            <a:spLocks noGrp="1"/>
          </p:cNvSpPr>
          <p:nvPr>
            <p:ph type="ctrTitle"/>
          </p:nvPr>
        </p:nvSpPr>
        <p:spPr>
          <a:xfrm>
            <a:off x="1172150" y="1276800"/>
            <a:ext cx="6799800" cy="218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CONOCIENDO </a:t>
            </a:r>
            <a:br>
              <a:rPr lang="en" dirty="0"/>
            </a:br>
            <a:r>
              <a:rPr lang="en" dirty="0"/>
              <a:t>CDMX</a:t>
            </a:r>
            <a:br>
              <a:rPr lang="en" dirty="0"/>
            </a:br>
            <a:r>
              <a:rPr lang="en" dirty="0"/>
              <a:t>ALCALDÍA: TLÁHUAC</a:t>
            </a:r>
            <a:endParaRPr dirty="0"/>
          </a:p>
        </p:txBody>
      </p:sp>
      <p:sp>
        <p:nvSpPr>
          <p:cNvPr id="929" name="Google Shape;929;p45"/>
          <p:cNvSpPr txBox="1">
            <a:spLocks noGrp="1"/>
          </p:cNvSpPr>
          <p:nvPr>
            <p:ph type="subTitle" idx="1"/>
          </p:nvPr>
        </p:nvSpPr>
        <p:spPr>
          <a:xfrm>
            <a:off x="2392500" y="3457200"/>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Trajes típicos,  juegos  y más……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48"/>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SAN FRANCISCO TLALTENCO</a:t>
            </a:r>
            <a:endParaRPr dirty="0"/>
          </a:p>
        </p:txBody>
      </p:sp>
      <p:sp>
        <p:nvSpPr>
          <p:cNvPr id="958" name="Google Shape;958;p48"/>
          <p:cNvSpPr txBox="1">
            <a:spLocks noGrp="1"/>
          </p:cNvSpPr>
          <p:nvPr>
            <p:ph type="subTitle" idx="1"/>
          </p:nvPr>
        </p:nvSpPr>
        <p:spPr>
          <a:xfrm>
            <a:off x="1993775" y="3255175"/>
            <a:ext cx="5156700" cy="46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59" name="Google Shape;959;p48"/>
          <p:cNvSpPr txBox="1">
            <a:spLocks noGrp="1"/>
          </p:cNvSpPr>
          <p:nvPr>
            <p:ph type="title" idx="2"/>
          </p:nvPr>
        </p:nvSpPr>
        <p:spPr>
          <a:xfrm>
            <a:off x="2996550" y="120925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00389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3741420" y="1112520"/>
            <a:ext cx="3566160" cy="111252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200" b="0" i="0" dirty="0">
                <a:solidFill>
                  <a:srgbClr val="202122"/>
                </a:solidFill>
                <a:effectLst/>
                <a:latin typeface="Arial" panose="020B0604020202020204" pitchFamily="34" charset="0"/>
              </a:rPr>
              <a:t>Su nombre se compone de los vocablos: </a:t>
            </a:r>
            <a:r>
              <a:rPr lang="es-MX" sz="1200" b="0" i="1" dirty="0" err="1">
                <a:solidFill>
                  <a:srgbClr val="202122"/>
                </a:solidFill>
                <a:effectLst/>
                <a:latin typeface="Arial" panose="020B0604020202020204" pitchFamily="34" charset="0"/>
              </a:rPr>
              <a:t>Tlalli</a:t>
            </a:r>
            <a:r>
              <a:rPr lang="es-MX" sz="1200" b="0" i="0" dirty="0">
                <a:solidFill>
                  <a:srgbClr val="202122"/>
                </a:solidFill>
                <a:effectLst/>
                <a:latin typeface="Arial" panose="020B0604020202020204" pitchFamily="34" charset="0"/>
              </a:rPr>
              <a:t> (tierra) y </a:t>
            </a:r>
            <a:r>
              <a:rPr lang="es-MX" sz="1200" b="0" i="1" dirty="0" err="1">
                <a:solidFill>
                  <a:srgbClr val="202122"/>
                </a:solidFill>
                <a:effectLst/>
                <a:latin typeface="Arial" panose="020B0604020202020204" pitchFamily="34" charset="0"/>
              </a:rPr>
              <a:t>Tentli</a:t>
            </a:r>
            <a:r>
              <a:rPr lang="es-MX" sz="1200" b="0" i="0" dirty="0">
                <a:solidFill>
                  <a:srgbClr val="202122"/>
                </a:solidFill>
                <a:effectLst/>
                <a:latin typeface="Arial" panose="020B0604020202020204" pitchFamily="34" charset="0"/>
              </a:rPr>
              <a:t> (orilla): "En la orilla de la Tierra" o "En la orilla de los cerros". Es el pueblo más grande de la demarcación.</a:t>
            </a:r>
            <a:endParaRPr lang="es-MX" sz="1100" b="0" i="0" dirty="0">
              <a:solidFill>
                <a:srgbClr val="4D5156"/>
              </a:solidFill>
              <a:effectLst/>
              <a:latin typeface="arial" panose="020B0604020202020204" pitchFamily="34" charset="0"/>
            </a:endParaRPr>
          </a:p>
          <a:p>
            <a:pPr marL="0" lvl="0" indent="0" algn="just" rtl="0">
              <a:spcBef>
                <a:spcPts val="0"/>
              </a:spcBef>
              <a:spcAft>
                <a:spcPts val="1600"/>
              </a:spcAft>
              <a:buNone/>
            </a:pPr>
            <a:endParaRPr lang="es-MX" sz="1100" dirty="0">
              <a:solidFill>
                <a:srgbClr val="4D5156"/>
              </a:solidFill>
              <a:latin typeface="arial" panose="020B0604020202020204" pitchFamily="34" charset="0"/>
            </a:endParaRPr>
          </a:p>
          <a:p>
            <a:pPr marL="0" lvl="0" indent="0" algn="just" rtl="0">
              <a:spcBef>
                <a:spcPts val="0"/>
              </a:spcBef>
              <a:spcAft>
                <a:spcPts val="1600"/>
              </a:spcAft>
              <a:buNone/>
            </a:pPr>
            <a:endParaRPr sz="1100" dirty="0">
              <a:solidFill>
                <a:srgbClr val="4D5156"/>
              </a:solidFill>
              <a:latin typeface="arial" panose="020B0604020202020204" pitchFamily="34" charset="0"/>
            </a:endParaRPr>
          </a:p>
        </p:txBody>
      </p:sp>
      <p:sp>
        <p:nvSpPr>
          <p:cNvPr id="4" name="Google Shape;965;p49">
            <a:extLst>
              <a:ext uri="{FF2B5EF4-FFF2-40B4-BE49-F238E27FC236}">
                <a16:creationId xmlns:a16="http://schemas.microsoft.com/office/drawing/2014/main" id="{7D8A3A73-AB64-8FCA-AE59-F87C10F10280}"/>
              </a:ext>
            </a:extLst>
          </p:cNvPr>
          <p:cNvSpPr txBox="1">
            <a:spLocks/>
          </p:cNvSpPr>
          <p:nvPr/>
        </p:nvSpPr>
        <p:spPr>
          <a:xfrm>
            <a:off x="818944" y="2793236"/>
            <a:ext cx="4172156" cy="1112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itter"/>
              <a:buNone/>
              <a:defRPr sz="1600" b="0" i="0" u="none" strike="noStrike" cap="none">
                <a:solidFill>
                  <a:schemeClr val="dk1"/>
                </a:solidFill>
                <a:latin typeface="Bitter"/>
                <a:ea typeface="Bitter"/>
                <a:cs typeface="Bitter"/>
                <a:sym typeface="Bitter"/>
              </a:defRPr>
            </a:lvl1pPr>
            <a:lvl2pPr marL="914400" marR="0" lvl="1"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2pPr>
            <a:lvl3pPr marL="1371600" marR="0" lvl="2"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3pPr>
            <a:lvl4pPr marL="1828800" marR="0" lvl="3"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4pPr>
            <a:lvl5pPr marL="2286000" marR="0" lvl="4"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5pPr>
            <a:lvl6pPr marL="2743200" marR="0" lvl="5"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6pPr>
            <a:lvl7pPr marL="3200400" marR="0" lvl="6"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7pPr>
            <a:lvl8pPr marL="3657600" marR="0" lvl="7"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8pPr>
            <a:lvl9pPr marL="4114800" marR="0" lvl="8" indent="-317500" algn="ctr" rtl="0">
              <a:lnSpc>
                <a:spcPct val="100000"/>
              </a:lnSpc>
              <a:spcBef>
                <a:spcPts val="1600"/>
              </a:spcBef>
              <a:spcAft>
                <a:spcPts val="1600"/>
              </a:spcAft>
              <a:buClr>
                <a:schemeClr val="dk1"/>
              </a:buClr>
              <a:buSzPts val="1400"/>
              <a:buFont typeface="Bitter"/>
              <a:buNone/>
              <a:defRPr sz="1400" b="0" i="0" u="none" strike="noStrike" cap="none">
                <a:solidFill>
                  <a:schemeClr val="dk1"/>
                </a:solidFill>
                <a:latin typeface="Bitter"/>
                <a:ea typeface="Bitter"/>
                <a:cs typeface="Bitter"/>
                <a:sym typeface="Bitter"/>
              </a:defRPr>
            </a:lvl9pPr>
          </a:lstStyle>
          <a:p>
            <a:pPr marL="0" indent="0" algn="just">
              <a:spcAft>
                <a:spcPts val="1600"/>
              </a:spcAft>
            </a:pPr>
            <a:r>
              <a:rPr lang="es-MX" sz="1200" b="0" i="0" dirty="0">
                <a:solidFill>
                  <a:srgbClr val="202122"/>
                </a:solidFill>
                <a:effectLst/>
                <a:latin typeface="Arial" panose="020B0604020202020204" pitchFamily="34" charset="0"/>
              </a:rPr>
              <a:t>En el Pueblo hay un arco de piedra que durante la </a:t>
            </a:r>
            <a:r>
              <a:rPr lang="es-MX" sz="1200" b="0" i="0" u="none" strike="noStrike" dirty="0">
                <a:solidFill>
                  <a:srgbClr val="0645AD"/>
                </a:solidFill>
                <a:effectLst/>
                <a:latin typeface="Arial" panose="020B0604020202020204" pitchFamily="34" charset="0"/>
                <a:hlinkClick r:id="rId3" tooltip="Época colonial"/>
              </a:rPr>
              <a:t>época colonial</a:t>
            </a:r>
            <a:r>
              <a:rPr lang="es-MX" sz="1200" b="0" i="0" dirty="0">
                <a:solidFill>
                  <a:srgbClr val="202122"/>
                </a:solidFill>
                <a:effectLst/>
                <a:latin typeface="Arial" panose="020B0604020202020204" pitchFamily="34" charset="0"/>
              </a:rPr>
              <a:t> sirvió de aduana para controlar el tránsito de mercancías. El arco es un vestigio de la compuerta que había en este pueblo, hermana de otra, construida en la entrada de </a:t>
            </a:r>
            <a:r>
              <a:rPr lang="es-MX" sz="1200" b="0" i="0" u="none" strike="noStrike" dirty="0">
                <a:solidFill>
                  <a:srgbClr val="0645AD"/>
                </a:solidFill>
                <a:effectLst/>
                <a:latin typeface="Arial" panose="020B0604020202020204" pitchFamily="34" charset="0"/>
                <a:hlinkClick r:id="rId4" tooltip="Tulyehualco"/>
              </a:rPr>
              <a:t>Tulyehualco</a:t>
            </a:r>
            <a:r>
              <a:rPr lang="es-MX" sz="1200" b="0" i="0" dirty="0">
                <a:solidFill>
                  <a:srgbClr val="202122"/>
                </a:solidFill>
                <a:effectLst/>
                <a:latin typeface="Arial" panose="020B0604020202020204" pitchFamily="34" charset="0"/>
              </a:rPr>
              <a:t>. </a:t>
            </a:r>
            <a:endParaRPr lang="es-MX" sz="1100" dirty="0">
              <a:solidFill>
                <a:srgbClr val="4D5156"/>
              </a:solidFill>
              <a:latin typeface="arial" panose="020B0604020202020204" pitchFamily="34" charset="0"/>
            </a:endParaRPr>
          </a:p>
        </p:txBody>
      </p:sp>
      <p:pic>
        <p:nvPicPr>
          <p:cNvPr id="5124" name="Picture 4">
            <a:extLst>
              <a:ext uri="{FF2B5EF4-FFF2-40B4-BE49-F238E27FC236}">
                <a16:creationId xmlns:a16="http://schemas.microsoft.com/office/drawing/2014/main" id="{15FC6D72-8EA1-2BC5-0CC4-942C9922DA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794" y="643888"/>
            <a:ext cx="2569845" cy="170637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añan arco histórico por adornar">
            <a:extLst>
              <a:ext uri="{FF2B5EF4-FFF2-40B4-BE49-F238E27FC236}">
                <a16:creationId xmlns:a16="http://schemas.microsoft.com/office/drawing/2014/main" id="{E3EE1669-192F-3291-2F79-D8C19B5CED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7333" y="2350265"/>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23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310101" y="532075"/>
            <a:ext cx="6997148" cy="724231"/>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200" b="0" i="0" dirty="0">
                <a:solidFill>
                  <a:srgbClr val="202122"/>
                </a:solidFill>
                <a:effectLst/>
                <a:latin typeface="Arial" panose="020B0604020202020204" pitchFamily="34" charset="0"/>
              </a:rPr>
              <a:t>La flora y fauna que podemos encontrar en esta región sobre todo en la sierra de Santa Catarina son: </a:t>
            </a:r>
            <a:r>
              <a:rPr lang="es-MX" sz="1200" b="0" i="0" u="none" strike="noStrike" dirty="0">
                <a:solidFill>
                  <a:srgbClr val="0645AD"/>
                </a:solidFill>
                <a:effectLst/>
                <a:latin typeface="Arial" panose="020B0604020202020204" pitchFamily="34" charset="0"/>
                <a:hlinkClick r:id="rId3" tooltip="Halcón peregrino"/>
              </a:rPr>
              <a:t>Halcón peregrino</a:t>
            </a:r>
            <a:r>
              <a:rPr lang="es-MX" sz="1200" b="0" i="0" dirty="0">
                <a:solidFill>
                  <a:srgbClr val="202122"/>
                </a:solidFill>
                <a:effectLst/>
                <a:latin typeface="Arial" panose="020B0604020202020204" pitchFamily="34" charset="0"/>
              </a:rPr>
              <a:t>, </a:t>
            </a:r>
            <a:r>
              <a:rPr lang="es-MX" sz="1200" b="0" i="0" u="none" strike="noStrike" dirty="0">
                <a:solidFill>
                  <a:srgbClr val="0645AD"/>
                </a:solidFill>
                <a:effectLst/>
                <a:latin typeface="Arial" panose="020B0604020202020204" pitchFamily="34" charset="0"/>
                <a:hlinkClick r:id="rId4" tooltip="Coragyps atratus"/>
              </a:rPr>
              <a:t>Zopilote</a:t>
            </a:r>
            <a:r>
              <a:rPr lang="es-MX" sz="1200" b="0" i="0" dirty="0">
                <a:solidFill>
                  <a:srgbClr val="202122"/>
                </a:solidFill>
                <a:effectLst/>
                <a:latin typeface="Arial" panose="020B0604020202020204" pitchFamily="34" charset="0"/>
              </a:rPr>
              <a:t>, </a:t>
            </a:r>
            <a:r>
              <a:rPr lang="es-MX" sz="1200" b="0" i="0" u="none" strike="noStrike" dirty="0">
                <a:solidFill>
                  <a:srgbClr val="0645AD"/>
                </a:solidFill>
                <a:effectLst/>
                <a:latin typeface="Arial" panose="020B0604020202020204" pitchFamily="34" charset="0"/>
                <a:hlinkClick r:id="rId5" tooltip="Serpiente cascabel"/>
              </a:rPr>
              <a:t>Serpiente cascabel</a:t>
            </a:r>
            <a:r>
              <a:rPr lang="es-MX" sz="1200" b="0" i="0" dirty="0">
                <a:solidFill>
                  <a:srgbClr val="202122"/>
                </a:solidFill>
                <a:effectLst/>
                <a:latin typeface="Arial" panose="020B0604020202020204" pitchFamily="34" charset="0"/>
              </a:rPr>
              <a:t>, </a:t>
            </a:r>
            <a:r>
              <a:rPr lang="es-MX" sz="1200" b="0" i="0" u="none" strike="noStrike" dirty="0" err="1">
                <a:solidFill>
                  <a:srgbClr val="0645AD"/>
                </a:solidFill>
                <a:effectLst/>
                <a:latin typeface="Arial" panose="020B0604020202020204" pitchFamily="34" charset="0"/>
                <a:hlinkClick r:id="rId6" tooltip="Pituophis deppei"/>
              </a:rPr>
              <a:t>Cincuate</a:t>
            </a:r>
            <a:r>
              <a:rPr lang="es-MX" sz="1200" b="0" i="0" dirty="0">
                <a:solidFill>
                  <a:srgbClr val="202122"/>
                </a:solidFill>
                <a:effectLst/>
                <a:latin typeface="Arial" panose="020B0604020202020204" pitchFamily="34" charset="0"/>
              </a:rPr>
              <a:t>, Lagartija escamada de mezquite, Zorrillos y Ardillas. Así como arboles de Pirú</a:t>
            </a:r>
          </a:p>
          <a:p>
            <a:pPr marL="0" lvl="0" indent="0" algn="just" rtl="0">
              <a:spcBef>
                <a:spcPts val="0"/>
              </a:spcBef>
              <a:spcAft>
                <a:spcPts val="1600"/>
              </a:spcAft>
              <a:buNone/>
            </a:pPr>
            <a:endParaRPr lang="es-MX" sz="1200" b="0" i="0" dirty="0">
              <a:solidFill>
                <a:srgbClr val="202122"/>
              </a:solidFill>
              <a:effectLst/>
              <a:latin typeface="Arial" panose="020B0604020202020204" pitchFamily="34" charset="0"/>
            </a:endParaRPr>
          </a:p>
          <a:p>
            <a:pPr marL="0" lvl="0" indent="0" algn="just" rtl="0">
              <a:spcBef>
                <a:spcPts val="0"/>
              </a:spcBef>
              <a:spcAft>
                <a:spcPts val="1600"/>
              </a:spcAft>
              <a:buNone/>
            </a:pPr>
            <a:endParaRPr sz="1100" dirty="0">
              <a:solidFill>
                <a:srgbClr val="4D5156"/>
              </a:solidFill>
              <a:latin typeface="arial" panose="020B0604020202020204" pitchFamily="34" charset="0"/>
            </a:endParaRPr>
          </a:p>
        </p:txBody>
      </p:sp>
      <p:pic>
        <p:nvPicPr>
          <p:cNvPr id="7170" name="Picture 2" descr="Zopilote Coragyps atratus">
            <a:extLst>
              <a:ext uri="{FF2B5EF4-FFF2-40B4-BE49-F238E27FC236}">
                <a16:creationId xmlns:a16="http://schemas.microsoft.com/office/drawing/2014/main" id="{16E36E0E-153D-323B-A834-65415B0553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6681" y="2896925"/>
            <a:ext cx="1143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Zorrillo Mephitidae">
            <a:extLst>
              <a:ext uri="{FF2B5EF4-FFF2-40B4-BE49-F238E27FC236}">
                <a16:creationId xmlns:a16="http://schemas.microsoft.com/office/drawing/2014/main" id="{937DA7A8-20C2-375A-5839-8DBC2A84D9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590" y="1417113"/>
            <a:ext cx="11715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rdilla Ardilla">
            <a:extLst>
              <a:ext uri="{FF2B5EF4-FFF2-40B4-BE49-F238E27FC236}">
                <a16:creationId xmlns:a16="http://schemas.microsoft.com/office/drawing/2014/main" id="{3821470C-CE6F-86A2-2917-825D8E96ED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2426" y="1483912"/>
            <a:ext cx="2286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Pirul Schinus molle">
            <a:extLst>
              <a:ext uri="{FF2B5EF4-FFF2-40B4-BE49-F238E27FC236}">
                <a16:creationId xmlns:a16="http://schemas.microsoft.com/office/drawing/2014/main" id="{79A0E9C6-0D96-A74B-2C2F-CFB59D1F6A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6593" y="2264838"/>
            <a:ext cx="12858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14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3252788" y="3783330"/>
            <a:ext cx="5469793" cy="55626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100" b="0" i="0" dirty="0">
                <a:solidFill>
                  <a:srgbClr val="202122"/>
                </a:solidFill>
                <a:effectLst/>
                <a:latin typeface="Arial" panose="020B0604020202020204" pitchFamily="34" charset="0"/>
              </a:rPr>
              <a:t>Los carnavales en Tlaltenco son uno de los eventos más importantes en el calendario de festividades religiosas en la delegación. Los participantes se organizan en comparsas que tradicionalmente portan el atuendo de caporales. El origen se remonta a los años de </a:t>
            </a:r>
            <a:r>
              <a:rPr lang="es-MX" sz="1100" b="0" i="0" u="none" strike="noStrike" dirty="0">
                <a:solidFill>
                  <a:srgbClr val="0645AD"/>
                </a:solidFill>
                <a:effectLst/>
                <a:latin typeface="Arial" panose="020B0604020202020204" pitchFamily="34" charset="0"/>
                <a:hlinkClick r:id="rId3" tooltip="1830"/>
              </a:rPr>
              <a:t>1830</a:t>
            </a:r>
            <a:r>
              <a:rPr lang="es-MX" sz="1100" b="0" i="0" dirty="0">
                <a:solidFill>
                  <a:srgbClr val="202122"/>
                </a:solidFill>
                <a:effectLst/>
                <a:latin typeface="Arial" panose="020B0604020202020204" pitchFamily="34" charset="0"/>
              </a:rPr>
              <a:t> </a:t>
            </a:r>
            <a:endParaRPr sz="1100" dirty="0">
              <a:solidFill>
                <a:srgbClr val="4D5156"/>
              </a:solidFill>
              <a:latin typeface="arial" panose="020B0604020202020204" pitchFamily="34" charset="0"/>
            </a:endParaRPr>
          </a:p>
        </p:txBody>
      </p:sp>
      <p:pic>
        <p:nvPicPr>
          <p:cNvPr id="6146" name="Picture 2" descr="Carnaval Tlaltenco ( Tláhuac)">
            <a:extLst>
              <a:ext uri="{FF2B5EF4-FFF2-40B4-BE49-F238E27FC236}">
                <a16:creationId xmlns:a16="http://schemas.microsoft.com/office/drawing/2014/main" id="{1FCF7AEF-39DE-FBA3-1990-EA54BC40B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532" y="428624"/>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Ο χρήστης Secretaría de Cultura de la Ciudad de México στο Twitter: &quot;En la  delegación Tláhuac ya iniciaron los Carnavales de San Francisco Tlaltenco,  una de las festividades más representativas de la">
            <a:extLst>
              <a:ext uri="{FF2B5EF4-FFF2-40B4-BE49-F238E27FC236}">
                <a16:creationId xmlns:a16="http://schemas.microsoft.com/office/drawing/2014/main" id="{0B33180F-9741-27B7-0B15-D73C89DED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4934" y="1500186"/>
            <a:ext cx="2085975" cy="21907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arnaval San Francisco Tlaltenco - Home | Facebook">
            <a:extLst>
              <a:ext uri="{FF2B5EF4-FFF2-40B4-BE49-F238E27FC236}">
                <a16:creationId xmlns:a16="http://schemas.microsoft.com/office/drawing/2014/main" id="{F22B24D8-9F56-B318-7933-8092B42FEB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9333" y="1500186"/>
            <a:ext cx="24384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894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pic>
        <p:nvPicPr>
          <p:cNvPr id="8196" name="Picture 4" descr="SIERRA DE SANTA CATARINA, TLÁHUAC, CIUDAD DE MÉXICO | Flickr">
            <a:extLst>
              <a:ext uri="{FF2B5EF4-FFF2-40B4-BE49-F238E27FC236}">
                <a16:creationId xmlns:a16="http://schemas.microsoft.com/office/drawing/2014/main" id="{B175AA5C-9CBB-DE72-61CC-04DE68B66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070" y="910589"/>
            <a:ext cx="4850130" cy="271607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965;p49">
            <a:extLst>
              <a:ext uri="{FF2B5EF4-FFF2-40B4-BE49-F238E27FC236}">
                <a16:creationId xmlns:a16="http://schemas.microsoft.com/office/drawing/2014/main" id="{08774126-2AC1-B98F-2CD0-8DAB957781A9}"/>
              </a:ext>
            </a:extLst>
          </p:cNvPr>
          <p:cNvSpPr txBox="1">
            <a:spLocks noGrp="1"/>
          </p:cNvSpPr>
          <p:nvPr>
            <p:ph type="subTitle" idx="1"/>
          </p:nvPr>
        </p:nvSpPr>
        <p:spPr>
          <a:xfrm>
            <a:off x="3327621" y="3732475"/>
            <a:ext cx="2600739" cy="724231"/>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600" b="0" i="0" dirty="0">
                <a:solidFill>
                  <a:srgbClr val="202122"/>
                </a:solidFill>
                <a:effectLst/>
                <a:latin typeface="Arial" panose="020B0604020202020204" pitchFamily="34" charset="0"/>
              </a:rPr>
              <a:t>Sierra de Santa Catarina</a:t>
            </a:r>
          </a:p>
          <a:p>
            <a:pPr marL="0" lvl="0" indent="0" algn="just" rtl="0">
              <a:spcBef>
                <a:spcPts val="0"/>
              </a:spcBef>
              <a:spcAft>
                <a:spcPts val="1600"/>
              </a:spcAft>
              <a:buNone/>
            </a:pPr>
            <a:endParaRPr lang="es-MX" sz="1200" b="0" i="0" dirty="0">
              <a:solidFill>
                <a:srgbClr val="202122"/>
              </a:solidFill>
              <a:effectLst/>
              <a:latin typeface="Arial" panose="020B0604020202020204" pitchFamily="34" charset="0"/>
            </a:endParaRPr>
          </a:p>
          <a:p>
            <a:pPr marL="0" lvl="0" indent="0" algn="just" rtl="0">
              <a:spcBef>
                <a:spcPts val="0"/>
              </a:spcBef>
              <a:spcAft>
                <a:spcPts val="1600"/>
              </a:spcAft>
              <a:buNone/>
            </a:pPr>
            <a:endParaRPr sz="1100" dirty="0">
              <a:solidFill>
                <a:srgbClr val="4D5156"/>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48"/>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SAN ANDRÉS MIXQUIC</a:t>
            </a:r>
            <a:endParaRPr dirty="0"/>
          </a:p>
        </p:txBody>
      </p:sp>
      <p:sp>
        <p:nvSpPr>
          <p:cNvPr id="958" name="Google Shape;958;p48"/>
          <p:cNvSpPr txBox="1">
            <a:spLocks noGrp="1"/>
          </p:cNvSpPr>
          <p:nvPr>
            <p:ph type="subTitle" idx="1"/>
          </p:nvPr>
        </p:nvSpPr>
        <p:spPr>
          <a:xfrm>
            <a:off x="1993775" y="3255175"/>
            <a:ext cx="5156700" cy="46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59" name="Google Shape;959;p48"/>
          <p:cNvSpPr txBox="1">
            <a:spLocks noGrp="1"/>
          </p:cNvSpPr>
          <p:nvPr>
            <p:ph type="title" idx="2"/>
          </p:nvPr>
        </p:nvSpPr>
        <p:spPr>
          <a:xfrm>
            <a:off x="2996550" y="120925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425287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3017520" y="1112520"/>
            <a:ext cx="4747260" cy="123774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100" b="0" i="0" dirty="0">
                <a:solidFill>
                  <a:srgbClr val="202122"/>
                </a:solidFill>
                <a:effectLst/>
                <a:latin typeface="Arial" panose="020B0604020202020204" pitchFamily="34" charset="0"/>
              </a:rPr>
              <a:t>Es uno de los siete pueblos originarios de la delegación </a:t>
            </a:r>
            <a:r>
              <a:rPr lang="es-MX" sz="1100" b="0" i="0" u="none" strike="noStrike" dirty="0">
                <a:solidFill>
                  <a:srgbClr val="0645AD"/>
                </a:solidFill>
                <a:effectLst/>
                <a:latin typeface="Arial" panose="020B0604020202020204" pitchFamily="34" charset="0"/>
                <a:hlinkClick r:id="rId3" tooltip="Tláhuac"/>
              </a:rPr>
              <a:t>Tláhuac</a:t>
            </a:r>
            <a:r>
              <a:rPr lang="es-MX" sz="1100" b="0" i="0" dirty="0">
                <a:solidFill>
                  <a:srgbClr val="202122"/>
                </a:solidFill>
                <a:effectLst/>
                <a:latin typeface="Arial" panose="020B0604020202020204" pitchFamily="34" charset="0"/>
              </a:rPr>
              <a:t>, en la </a:t>
            </a:r>
            <a:r>
              <a:rPr lang="es-MX" sz="1100" b="0" i="0" u="none" strike="noStrike" dirty="0">
                <a:solidFill>
                  <a:srgbClr val="0645AD"/>
                </a:solidFill>
                <a:effectLst/>
                <a:latin typeface="Arial" panose="020B0604020202020204" pitchFamily="34" charset="0"/>
                <a:hlinkClick r:id="rId4" tooltip="Ciudad de México"/>
              </a:rPr>
              <a:t>Ciudad de México</a:t>
            </a:r>
            <a:r>
              <a:rPr lang="es-MX" sz="1100" b="0" i="0" dirty="0">
                <a:solidFill>
                  <a:srgbClr val="202122"/>
                </a:solidFill>
                <a:effectLst/>
                <a:latin typeface="Arial" panose="020B0604020202020204" pitchFamily="34" charset="0"/>
              </a:rPr>
              <a:t>. Se encuentra en el extremo sudoriental de esa demarcación, en una zona que antiguamente fue una isla rodeada por el </a:t>
            </a:r>
            <a:r>
              <a:rPr lang="es-MX" sz="1100" b="0" i="0" u="none" strike="noStrike" dirty="0">
                <a:solidFill>
                  <a:srgbClr val="0645AD"/>
                </a:solidFill>
                <a:effectLst/>
                <a:latin typeface="Arial" panose="020B0604020202020204" pitchFamily="34" charset="0"/>
                <a:hlinkClick r:id="rId5" tooltip="Lago de Chalco"/>
              </a:rPr>
              <a:t>lago de Chalco</a:t>
            </a:r>
            <a:r>
              <a:rPr lang="es-MX" sz="1100" b="0" i="0" dirty="0">
                <a:solidFill>
                  <a:srgbClr val="202122"/>
                </a:solidFill>
                <a:effectLst/>
                <a:latin typeface="Arial" panose="020B0604020202020204" pitchFamily="34" charset="0"/>
              </a:rPr>
              <a:t>, actualmente desecado y del que quedan únicamente algunos canales.</a:t>
            </a:r>
            <a:endParaRPr lang="es-MX" sz="1100" dirty="0">
              <a:solidFill>
                <a:srgbClr val="4D5156"/>
              </a:solidFill>
              <a:latin typeface="arial" panose="020B0604020202020204" pitchFamily="34" charset="0"/>
            </a:endParaRPr>
          </a:p>
          <a:p>
            <a:pPr marL="0" lvl="0" indent="0" algn="just" rtl="0">
              <a:spcBef>
                <a:spcPts val="0"/>
              </a:spcBef>
              <a:spcAft>
                <a:spcPts val="1600"/>
              </a:spcAft>
              <a:buNone/>
            </a:pPr>
            <a:endParaRPr sz="1100" dirty="0">
              <a:solidFill>
                <a:srgbClr val="4D5156"/>
              </a:solidFill>
              <a:latin typeface="arial" panose="020B0604020202020204" pitchFamily="34" charset="0"/>
            </a:endParaRPr>
          </a:p>
        </p:txBody>
      </p:sp>
      <p:sp>
        <p:nvSpPr>
          <p:cNvPr id="4" name="Google Shape;965;p49">
            <a:extLst>
              <a:ext uri="{FF2B5EF4-FFF2-40B4-BE49-F238E27FC236}">
                <a16:creationId xmlns:a16="http://schemas.microsoft.com/office/drawing/2014/main" id="{7D8A3A73-AB64-8FCA-AE59-F87C10F10280}"/>
              </a:ext>
            </a:extLst>
          </p:cNvPr>
          <p:cNvSpPr txBox="1">
            <a:spLocks/>
          </p:cNvSpPr>
          <p:nvPr/>
        </p:nvSpPr>
        <p:spPr>
          <a:xfrm>
            <a:off x="818944" y="2793236"/>
            <a:ext cx="4172156" cy="1112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itter"/>
              <a:buNone/>
              <a:defRPr sz="1600" b="0" i="0" u="none" strike="noStrike" cap="none">
                <a:solidFill>
                  <a:schemeClr val="dk1"/>
                </a:solidFill>
                <a:latin typeface="Bitter"/>
                <a:ea typeface="Bitter"/>
                <a:cs typeface="Bitter"/>
                <a:sym typeface="Bitter"/>
              </a:defRPr>
            </a:lvl1pPr>
            <a:lvl2pPr marL="914400" marR="0" lvl="1"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2pPr>
            <a:lvl3pPr marL="1371600" marR="0" lvl="2"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3pPr>
            <a:lvl4pPr marL="1828800" marR="0" lvl="3"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4pPr>
            <a:lvl5pPr marL="2286000" marR="0" lvl="4"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5pPr>
            <a:lvl6pPr marL="2743200" marR="0" lvl="5"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6pPr>
            <a:lvl7pPr marL="3200400" marR="0" lvl="6"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7pPr>
            <a:lvl8pPr marL="3657600" marR="0" lvl="7"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8pPr>
            <a:lvl9pPr marL="4114800" marR="0" lvl="8" indent="-317500" algn="ctr" rtl="0">
              <a:lnSpc>
                <a:spcPct val="100000"/>
              </a:lnSpc>
              <a:spcBef>
                <a:spcPts val="1600"/>
              </a:spcBef>
              <a:spcAft>
                <a:spcPts val="1600"/>
              </a:spcAft>
              <a:buClr>
                <a:schemeClr val="dk1"/>
              </a:buClr>
              <a:buSzPts val="1400"/>
              <a:buFont typeface="Bitter"/>
              <a:buNone/>
              <a:defRPr sz="1400" b="0" i="0" u="none" strike="noStrike" cap="none">
                <a:solidFill>
                  <a:schemeClr val="dk1"/>
                </a:solidFill>
                <a:latin typeface="Bitter"/>
                <a:ea typeface="Bitter"/>
                <a:cs typeface="Bitter"/>
                <a:sym typeface="Bitter"/>
              </a:defRPr>
            </a:lvl9pPr>
          </a:lstStyle>
          <a:p>
            <a:pPr marL="0" indent="0" algn="just">
              <a:spcAft>
                <a:spcPts val="1600"/>
              </a:spcAft>
            </a:pPr>
            <a:r>
              <a:rPr lang="es-MX" sz="1100" b="1" i="0" dirty="0" err="1">
                <a:solidFill>
                  <a:srgbClr val="202122"/>
                </a:solidFill>
                <a:effectLst/>
                <a:latin typeface="Arial" panose="020B0604020202020204" pitchFamily="34" charset="0"/>
              </a:rPr>
              <a:t>Míxquic</a:t>
            </a:r>
            <a:r>
              <a:rPr lang="es-MX" sz="1100" b="0" i="0" dirty="0">
                <a:solidFill>
                  <a:srgbClr val="202122"/>
                </a:solidFill>
                <a:effectLst/>
                <a:latin typeface="Arial" panose="020B0604020202020204" pitchFamily="34" charset="0"/>
              </a:rPr>
              <a:t> proviene de la etimología </a:t>
            </a:r>
            <a:r>
              <a:rPr lang="es-MX" sz="1100" b="0" i="0" u="none" strike="noStrike" dirty="0" err="1">
                <a:solidFill>
                  <a:srgbClr val="0645AD"/>
                </a:solidFill>
                <a:effectLst/>
                <a:latin typeface="Arial" panose="020B0604020202020204" pitchFamily="34" charset="0"/>
                <a:hlinkClick r:id="rId6" tooltip="Nahuatl"/>
              </a:rPr>
              <a:t>nahuatl</a:t>
            </a:r>
            <a:r>
              <a:rPr lang="es-MX" sz="1100" b="0" i="0" dirty="0">
                <a:solidFill>
                  <a:srgbClr val="202122"/>
                </a:solidFill>
                <a:effectLst/>
                <a:latin typeface="Arial" panose="020B0604020202020204" pitchFamily="34" charset="0"/>
              </a:rPr>
              <a:t> “</a:t>
            </a:r>
            <a:r>
              <a:rPr lang="es-MX" sz="1100" b="0" i="0" dirty="0" err="1">
                <a:solidFill>
                  <a:srgbClr val="202122"/>
                </a:solidFill>
                <a:effectLst/>
                <a:latin typeface="Arial" panose="020B0604020202020204" pitchFamily="34" charset="0"/>
              </a:rPr>
              <a:t>mizquitl</a:t>
            </a:r>
            <a:r>
              <a:rPr lang="es-MX" sz="1100" b="0" i="0" dirty="0">
                <a:solidFill>
                  <a:srgbClr val="202122"/>
                </a:solidFill>
                <a:effectLst/>
                <a:latin typeface="Arial" panose="020B0604020202020204" pitchFamily="34" charset="0"/>
              </a:rPr>
              <a:t>” que significa </a:t>
            </a:r>
            <a:r>
              <a:rPr lang="es-MX" sz="1100" b="0" i="0" u="none" strike="noStrike" dirty="0">
                <a:solidFill>
                  <a:srgbClr val="0645AD"/>
                </a:solidFill>
                <a:effectLst/>
                <a:latin typeface="Arial" panose="020B0604020202020204" pitchFamily="34" charset="0"/>
                <a:hlinkClick r:id="rId7" tooltip="Mezquite"/>
              </a:rPr>
              <a:t>mezquite</a:t>
            </a:r>
            <a:r>
              <a:rPr lang="es-MX" sz="1100" b="0" i="0" dirty="0">
                <a:solidFill>
                  <a:srgbClr val="202122"/>
                </a:solidFill>
                <a:effectLst/>
                <a:latin typeface="Arial" panose="020B0604020202020204" pitchFamily="34" charset="0"/>
              </a:rPr>
              <a:t> y de la posposición “c” que funge como locativo el cual se traduce como “en el”, que en conjunto el significado de Mixquic se traduce del </a:t>
            </a:r>
            <a:r>
              <a:rPr lang="es-MX" sz="1100" b="0" i="0" u="none" strike="noStrike" dirty="0">
                <a:solidFill>
                  <a:srgbClr val="0645AD"/>
                </a:solidFill>
                <a:effectLst/>
                <a:latin typeface="Arial" panose="020B0604020202020204" pitchFamily="34" charset="0"/>
                <a:hlinkClick r:id="rId8" tooltip="Náhuatl"/>
              </a:rPr>
              <a:t>náhuatl</a:t>
            </a:r>
            <a:r>
              <a:rPr lang="es-MX" sz="1100" b="0" i="0" dirty="0">
                <a:solidFill>
                  <a:srgbClr val="202122"/>
                </a:solidFill>
                <a:effectLst/>
                <a:latin typeface="Arial" panose="020B0604020202020204" pitchFamily="34" charset="0"/>
              </a:rPr>
              <a:t> al español como “En el mezquite” o “Lugar de mezquites”</a:t>
            </a:r>
            <a:endParaRPr lang="es-MX" sz="1100" dirty="0">
              <a:solidFill>
                <a:srgbClr val="4D5156"/>
              </a:solidFill>
              <a:latin typeface="arial" panose="020B0604020202020204" pitchFamily="34" charset="0"/>
            </a:endParaRPr>
          </a:p>
        </p:txBody>
      </p:sp>
      <p:pic>
        <p:nvPicPr>
          <p:cNvPr id="9218" name="Picture 2" descr="Otorgan a San Andrés Mixquic reconocimiento de Pueblo Mágico | Actualidad |  W Radio Mexico">
            <a:extLst>
              <a:ext uri="{FF2B5EF4-FFF2-40B4-BE49-F238E27FC236}">
                <a16:creationId xmlns:a16="http://schemas.microsoft.com/office/drawing/2014/main" id="{3BAEF165-5C5F-9A1B-E08A-899A8F5EBFA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933" y="723900"/>
            <a:ext cx="2323147" cy="174011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Mixquic: Más allá de su celebración de Día de Muertos">
            <a:extLst>
              <a:ext uri="{FF2B5EF4-FFF2-40B4-BE49-F238E27FC236}">
                <a16:creationId xmlns:a16="http://schemas.microsoft.com/office/drawing/2014/main" id="{51501653-7D74-F872-27EB-AFE5C8A641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5895" y="2544633"/>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3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310101" y="532075"/>
            <a:ext cx="5900199" cy="152532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400" b="0" i="0" dirty="0">
                <a:solidFill>
                  <a:srgbClr val="202122"/>
                </a:solidFill>
                <a:effectLst/>
                <a:latin typeface="Arial" panose="020B0604020202020204" pitchFamily="34" charset="0"/>
              </a:rPr>
              <a:t>Mixquic se fundó en tiempos prehispánicos en un islote dentro del </a:t>
            </a:r>
            <a:r>
              <a:rPr lang="es-MX" sz="1400" b="0" i="0" u="none" strike="noStrike" dirty="0">
                <a:solidFill>
                  <a:srgbClr val="0645AD"/>
                </a:solidFill>
                <a:effectLst/>
                <a:latin typeface="Arial" panose="020B0604020202020204" pitchFamily="34" charset="0"/>
                <a:hlinkClick r:id="rId3" tooltip="Lago de chalco"/>
              </a:rPr>
              <a:t>Lago de </a:t>
            </a:r>
            <a:r>
              <a:rPr lang="es-MX" sz="1400" b="0" i="0" u="none" strike="noStrike" dirty="0" err="1">
                <a:solidFill>
                  <a:srgbClr val="0645AD"/>
                </a:solidFill>
                <a:effectLst/>
                <a:latin typeface="Arial" panose="020B0604020202020204" pitchFamily="34" charset="0"/>
                <a:hlinkClick r:id="rId3" tooltip="Lago de chalco"/>
              </a:rPr>
              <a:t>chalco</a:t>
            </a:r>
            <a:r>
              <a:rPr lang="es-MX" sz="1400" b="0" i="0" dirty="0">
                <a:solidFill>
                  <a:srgbClr val="202122"/>
                </a:solidFill>
                <a:effectLst/>
                <a:latin typeface="Arial" panose="020B0604020202020204" pitchFamily="34" charset="0"/>
              </a:rPr>
              <a:t>.</a:t>
            </a:r>
          </a:p>
          <a:p>
            <a:pPr marL="0" lvl="0" indent="0" algn="just" rtl="0">
              <a:spcBef>
                <a:spcPts val="0"/>
              </a:spcBef>
              <a:spcAft>
                <a:spcPts val="1600"/>
              </a:spcAft>
              <a:buNone/>
            </a:pPr>
            <a:r>
              <a:rPr lang="es-MX" sz="1400" b="0" i="0" dirty="0">
                <a:solidFill>
                  <a:srgbClr val="202122"/>
                </a:solidFill>
                <a:effectLst/>
                <a:latin typeface="Arial" panose="020B0604020202020204" pitchFamily="34" charset="0"/>
              </a:rPr>
              <a:t>Los </a:t>
            </a:r>
            <a:r>
              <a:rPr lang="es-MX" sz="1400" b="0" i="0" dirty="0" err="1">
                <a:solidFill>
                  <a:srgbClr val="202122"/>
                </a:solidFill>
                <a:effectLst/>
                <a:latin typeface="Arial" panose="020B0604020202020204" pitchFamily="34" charset="0"/>
              </a:rPr>
              <a:t>mixquicas</a:t>
            </a:r>
            <a:r>
              <a:rPr lang="es-MX" sz="1400" b="0" i="0" dirty="0">
                <a:solidFill>
                  <a:srgbClr val="202122"/>
                </a:solidFill>
                <a:effectLst/>
                <a:latin typeface="Arial" panose="020B0604020202020204" pitchFamily="34" charset="0"/>
              </a:rPr>
              <a:t> fueron una de las civilizaciones en desarrollar y perfeccionar la agricultura chinampera, con lo cual llegaron a ser un productor pujante en la región.</a:t>
            </a:r>
            <a:endParaRPr lang="es-MX" sz="1200" b="0" i="0" dirty="0">
              <a:solidFill>
                <a:srgbClr val="202122"/>
              </a:solidFill>
              <a:effectLst/>
              <a:latin typeface="Arial" panose="020B0604020202020204" pitchFamily="34" charset="0"/>
            </a:endParaRPr>
          </a:p>
          <a:p>
            <a:pPr marL="0" lvl="0" indent="0" algn="just" rtl="0">
              <a:spcBef>
                <a:spcPts val="0"/>
              </a:spcBef>
              <a:spcAft>
                <a:spcPts val="1600"/>
              </a:spcAft>
              <a:buNone/>
            </a:pPr>
            <a:endParaRPr sz="1100" dirty="0">
              <a:solidFill>
                <a:srgbClr val="4D5156"/>
              </a:solidFill>
              <a:latin typeface="arial" panose="020B0604020202020204" pitchFamily="34" charset="0"/>
            </a:endParaRPr>
          </a:p>
        </p:txBody>
      </p:sp>
      <p:pic>
        <p:nvPicPr>
          <p:cNvPr id="10242" name="Picture 2" descr="Chinampa HistoriayChinampas modernas">
            <a:extLst>
              <a:ext uri="{FF2B5EF4-FFF2-40B4-BE49-F238E27FC236}">
                <a16:creationId xmlns:a16="http://schemas.microsoft.com/office/drawing/2014/main" id="{77D4DA2B-D6F8-3797-00D2-4FE1E7B968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812" y="231838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3275648" y="2571750"/>
            <a:ext cx="5469793" cy="214503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100" b="0" i="0" dirty="0">
                <a:solidFill>
                  <a:srgbClr val="202122"/>
                </a:solidFill>
                <a:effectLst/>
                <a:latin typeface="Arial" panose="020B0604020202020204" pitchFamily="34" charset="0"/>
              </a:rPr>
              <a:t>En Mixquic la principal tradición conocida a nivel mundial es el culto a los difuntos “Día de muertos”. La tradición enmarca esta conmemoración montando ofrendas </a:t>
            </a:r>
            <a:r>
              <a:rPr lang="es-MX" sz="1200" b="0" i="0" dirty="0">
                <a:solidFill>
                  <a:srgbClr val="202122"/>
                </a:solidFill>
                <a:effectLst/>
                <a:latin typeface="Arial" panose="020B0604020202020204" pitchFamily="34" charset="0"/>
              </a:rPr>
              <a:t>dedicadas a la memoria de los difuntos, que están compuestos de diversas frutas, alimentos, </a:t>
            </a:r>
            <a:r>
              <a:rPr lang="es-MX" sz="1200" b="0" i="0" u="none" strike="noStrike" dirty="0">
                <a:solidFill>
                  <a:srgbClr val="0645AD"/>
                </a:solidFill>
                <a:effectLst/>
                <a:latin typeface="Arial" panose="020B0604020202020204" pitchFamily="34" charset="0"/>
                <a:hlinkClick r:id="rId3" tooltip="Papel picado"/>
              </a:rPr>
              <a:t>papel picado</a:t>
            </a:r>
            <a:r>
              <a:rPr lang="es-MX" sz="1200" b="0" i="0" dirty="0">
                <a:solidFill>
                  <a:srgbClr val="202122"/>
                </a:solidFill>
                <a:effectLst/>
                <a:latin typeface="Arial" panose="020B0604020202020204" pitchFamily="34" charset="0"/>
              </a:rPr>
              <a:t>, </a:t>
            </a:r>
            <a:r>
              <a:rPr lang="es-MX" sz="1200" b="0" i="0" u="none" strike="noStrike" dirty="0">
                <a:solidFill>
                  <a:srgbClr val="0645AD"/>
                </a:solidFill>
                <a:effectLst/>
                <a:latin typeface="Arial" panose="020B0604020202020204" pitchFamily="34" charset="0"/>
                <a:hlinkClick r:id="rId4" tooltip="Cempasúchil"/>
              </a:rPr>
              <a:t>cempasúchil</a:t>
            </a:r>
            <a:r>
              <a:rPr lang="es-MX" sz="1200" b="0" i="0" dirty="0">
                <a:solidFill>
                  <a:srgbClr val="202122"/>
                </a:solidFill>
                <a:effectLst/>
                <a:latin typeface="Arial" panose="020B0604020202020204" pitchFamily="34" charset="0"/>
              </a:rPr>
              <a:t> y otras flores, </a:t>
            </a:r>
            <a:r>
              <a:rPr lang="es-MX" sz="1200" b="0" i="0" u="none" strike="noStrike" dirty="0">
                <a:solidFill>
                  <a:srgbClr val="0645AD"/>
                </a:solidFill>
                <a:effectLst/>
                <a:latin typeface="Arial" panose="020B0604020202020204" pitchFamily="34" charset="0"/>
                <a:hlinkClick r:id="rId5" tooltip="Pan de muerto"/>
              </a:rPr>
              <a:t>pan de muerto</a:t>
            </a:r>
            <a:r>
              <a:rPr lang="es-MX" sz="1200" b="0" i="0" dirty="0">
                <a:solidFill>
                  <a:srgbClr val="202122"/>
                </a:solidFill>
                <a:effectLst/>
                <a:latin typeface="Arial" panose="020B0604020202020204" pitchFamily="34" charset="0"/>
              </a:rPr>
              <a:t>, </a:t>
            </a:r>
            <a:r>
              <a:rPr lang="es-MX" sz="1200" b="0" i="0" u="none" strike="noStrike" dirty="0">
                <a:solidFill>
                  <a:srgbClr val="0645AD"/>
                </a:solidFill>
                <a:effectLst/>
                <a:latin typeface="Arial" panose="020B0604020202020204" pitchFamily="34" charset="0"/>
                <a:hlinkClick r:id="rId6" tooltip="Calavera de alfeñique"/>
              </a:rPr>
              <a:t>calaveritas de azúcar</a:t>
            </a:r>
            <a:r>
              <a:rPr lang="es-MX" sz="1200" b="0" i="0" dirty="0">
                <a:solidFill>
                  <a:srgbClr val="202122"/>
                </a:solidFill>
                <a:effectLst/>
                <a:latin typeface="Arial" panose="020B0604020202020204" pitchFamily="34" charset="0"/>
              </a:rPr>
              <a:t>, velas y otros elementos que son tradicionales de estas devociones.</a:t>
            </a:r>
          </a:p>
          <a:p>
            <a:pPr marL="0" lvl="0" indent="0" algn="just" rtl="0">
              <a:spcBef>
                <a:spcPts val="0"/>
              </a:spcBef>
              <a:spcAft>
                <a:spcPts val="1600"/>
              </a:spcAft>
              <a:buNone/>
            </a:pPr>
            <a:r>
              <a:rPr lang="es-MX" sz="1200" dirty="0">
                <a:solidFill>
                  <a:srgbClr val="202122"/>
                </a:solidFill>
                <a:latin typeface="Arial" panose="020B0604020202020204" pitchFamily="34" charset="0"/>
              </a:rPr>
              <a:t>El día 2 de noviembre se lleva a cabo una velada en el panteón del pueblo conocida como “Alumbrada” cuyo objetivo es iluminar todas las tumbas con veladoras para despedir a las animas que van de regreso al descanso eterno.</a:t>
            </a:r>
            <a:endParaRPr sz="1100" dirty="0">
              <a:solidFill>
                <a:srgbClr val="4D5156"/>
              </a:solidFill>
              <a:latin typeface="arial" panose="020B0604020202020204" pitchFamily="34" charset="0"/>
            </a:endParaRPr>
          </a:p>
        </p:txBody>
      </p:sp>
      <p:pic>
        <p:nvPicPr>
          <p:cNvPr id="11266" name="Picture 2" descr="Fiesta en Mixquic | Secretaría de Comunicaciones y Transportes | Gobierno |  gob.mx">
            <a:extLst>
              <a:ext uri="{FF2B5EF4-FFF2-40B4-BE49-F238E27FC236}">
                <a16:creationId xmlns:a16="http://schemas.microsoft.com/office/drawing/2014/main" id="{71766E7E-4C52-5E32-6D4B-8773D1ADC5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208" y="774383"/>
            <a:ext cx="3315652" cy="1749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537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48"/>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SANTIAGO ZAPOTITLAN</a:t>
            </a:r>
            <a:endParaRPr dirty="0"/>
          </a:p>
        </p:txBody>
      </p:sp>
      <p:sp>
        <p:nvSpPr>
          <p:cNvPr id="958" name="Google Shape;958;p48"/>
          <p:cNvSpPr txBox="1">
            <a:spLocks noGrp="1"/>
          </p:cNvSpPr>
          <p:nvPr>
            <p:ph type="subTitle" idx="1"/>
          </p:nvPr>
        </p:nvSpPr>
        <p:spPr>
          <a:xfrm>
            <a:off x="1993775" y="3255175"/>
            <a:ext cx="5156700" cy="46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59" name="Google Shape;959;p48"/>
          <p:cNvSpPr txBox="1">
            <a:spLocks noGrp="1"/>
          </p:cNvSpPr>
          <p:nvPr>
            <p:ph type="title" idx="2"/>
          </p:nvPr>
        </p:nvSpPr>
        <p:spPr>
          <a:xfrm>
            <a:off x="2996550" y="120925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69325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TLÁHUAC</a:t>
            </a:r>
            <a:endParaRPr dirty="0"/>
          </a:p>
        </p:txBody>
      </p:sp>
      <p:sp>
        <p:nvSpPr>
          <p:cNvPr id="935" name="Google Shape;935;p46"/>
          <p:cNvSpPr txBox="1">
            <a:spLocks noGrp="1"/>
          </p:cNvSpPr>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b="0" i="0" dirty="0">
                <a:solidFill>
                  <a:srgbClr val="4D5156"/>
                </a:solidFill>
                <a:effectLst/>
                <a:latin typeface="arial" panose="020B0604020202020204" pitchFamily="34" charset="0"/>
              </a:rPr>
              <a:t>Tláhuac es una de las 16 demarcaciones territoriales de la Ciudad de México. Su término comprende más de 83 km² y se localiza en el sureste de la capital mexicana, enmarcado por la sierra de Santa Catarina al norte y el </a:t>
            </a:r>
            <a:r>
              <a:rPr lang="es-MX" b="0" i="0" dirty="0" err="1">
                <a:solidFill>
                  <a:srgbClr val="4D5156"/>
                </a:solidFill>
                <a:effectLst/>
                <a:latin typeface="arial" panose="020B0604020202020204" pitchFamily="34" charset="0"/>
              </a:rPr>
              <a:t>Teuhtli</a:t>
            </a:r>
            <a:r>
              <a:rPr lang="es-MX" b="0" i="0" dirty="0">
                <a:solidFill>
                  <a:srgbClr val="4D5156"/>
                </a:solidFill>
                <a:effectLst/>
                <a:latin typeface="arial" panose="020B0604020202020204" pitchFamily="34" charset="0"/>
              </a:rPr>
              <a:t> al sur. El centro corresponde a los vasos lacustres de Xochimilco y Chalco</a:t>
            </a:r>
            <a:r>
              <a:rPr lang="en" dirty="0">
                <a:solidFill>
                  <a:schemeClr val="dk1"/>
                </a:solidFill>
              </a:rPr>
              <a:t>.</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s-MX" dirty="0">
                <a:solidFill>
                  <a:srgbClr val="4D5156"/>
                </a:solidFill>
                <a:latin typeface="arial" panose="020B0604020202020204" pitchFamily="34" charset="0"/>
              </a:rPr>
              <a:t>En Tláhuac existen siete pueblos originarios cuyas raíces se encuentran en la época prehispánica. Tres de ellos conservan zonas de </a:t>
            </a:r>
            <a:r>
              <a:rPr lang="es-MX" dirty="0" err="1">
                <a:solidFill>
                  <a:srgbClr val="4D5156"/>
                </a:solidFill>
                <a:latin typeface="arial" panose="020B0604020202020204" pitchFamily="34" charset="0"/>
              </a:rPr>
              <a:t>chinampería</a:t>
            </a:r>
            <a:r>
              <a:rPr lang="es-MX" dirty="0">
                <a:solidFill>
                  <a:srgbClr val="4D5156"/>
                </a:solidFill>
                <a:latin typeface="arial" panose="020B0604020202020204" pitchFamily="34" charset="0"/>
              </a:rPr>
              <a:t> que forman parte del polígono declarado  Patrimonio de la Humanidad por Unesco 1987 dentro del antiguo lago de Xochimilco.</a:t>
            </a:r>
          </a:p>
          <a:p>
            <a:pPr marL="0" lvl="0" indent="0" algn="l" rtl="0">
              <a:spcBef>
                <a:spcPts val="0"/>
              </a:spcBef>
              <a:spcAft>
                <a:spcPts val="0"/>
              </a:spcAft>
              <a:buNone/>
            </a:pPr>
            <a:endParaRPr lang="es-MX" dirty="0">
              <a:solidFill>
                <a:srgbClr val="4D5156"/>
              </a:solidFill>
              <a:latin typeface="arial" panose="020B0604020202020204" pitchFamily="34" charset="0"/>
            </a:endParaRPr>
          </a:p>
          <a:p>
            <a:pPr marL="0" lvl="0" indent="0" algn="l" rtl="0">
              <a:spcBef>
                <a:spcPts val="0"/>
              </a:spcBef>
              <a:spcAft>
                <a:spcPts val="0"/>
              </a:spcAft>
              <a:buNone/>
            </a:pPr>
            <a:r>
              <a:rPr lang="es-MX" dirty="0">
                <a:solidFill>
                  <a:srgbClr val="4D5156"/>
                </a:solidFill>
                <a:latin typeface="arial" panose="020B0604020202020204" pitchFamily="34" charset="0"/>
              </a:rPr>
              <a:t>Los pueblos que conforman a Tláhuac son: </a:t>
            </a:r>
          </a:p>
          <a:p>
            <a:pPr marL="0" lvl="0" indent="0" algn="l" rtl="0">
              <a:spcBef>
                <a:spcPts val="0"/>
              </a:spcBef>
              <a:spcAft>
                <a:spcPts val="0"/>
              </a:spcAft>
              <a:buNone/>
            </a:pPr>
            <a:r>
              <a:rPr lang="es-MX" dirty="0">
                <a:solidFill>
                  <a:srgbClr val="4D5156"/>
                </a:solidFill>
                <a:latin typeface="arial" panose="020B0604020202020204" pitchFamily="34" charset="0"/>
                <a:hlinkClick r:id="rId3" tooltip="San Pedro Tláhuac">
                  <a:extLst>
                    <a:ext uri="{A12FA001-AC4F-418D-AE19-62706E023703}">
                      <ahyp:hlinkClr xmlns:ahyp="http://schemas.microsoft.com/office/drawing/2018/hyperlinkcolor" val="tx"/>
                    </a:ext>
                  </a:extLst>
                </a:hlinkClick>
              </a:rPr>
              <a:t>San Pedro Tláhuac</a:t>
            </a:r>
            <a:r>
              <a:rPr lang="es-MX" dirty="0">
                <a:solidFill>
                  <a:srgbClr val="4D5156"/>
                </a:solidFill>
                <a:latin typeface="arial" panose="020B0604020202020204" pitchFamily="34" charset="0"/>
              </a:rPr>
              <a:t>, </a:t>
            </a:r>
          </a:p>
          <a:p>
            <a:pPr marL="0" lvl="0" indent="0" algn="l" rtl="0">
              <a:spcBef>
                <a:spcPts val="0"/>
              </a:spcBef>
              <a:spcAft>
                <a:spcPts val="0"/>
              </a:spcAft>
              <a:buNone/>
            </a:pPr>
            <a:r>
              <a:rPr lang="es-MX" dirty="0">
                <a:solidFill>
                  <a:srgbClr val="4D5156"/>
                </a:solidFill>
                <a:latin typeface="arial" panose="020B0604020202020204" pitchFamily="34" charset="0"/>
                <a:hlinkClick r:id="rId4" tooltip="San Francisco Tlaltenco">
                  <a:extLst>
                    <a:ext uri="{A12FA001-AC4F-418D-AE19-62706E023703}">
                      <ahyp:hlinkClr xmlns:ahyp="http://schemas.microsoft.com/office/drawing/2018/hyperlinkcolor" val="tx"/>
                    </a:ext>
                  </a:extLst>
                </a:hlinkClick>
              </a:rPr>
              <a:t>San Francisco Tlaltenco</a:t>
            </a:r>
            <a:r>
              <a:rPr lang="es-MX" dirty="0">
                <a:solidFill>
                  <a:srgbClr val="4D5156"/>
                </a:solidFill>
                <a:latin typeface="arial" panose="020B0604020202020204" pitchFamily="34" charset="0"/>
              </a:rPr>
              <a:t>, </a:t>
            </a:r>
          </a:p>
          <a:p>
            <a:pPr marL="0" lvl="0" indent="0" algn="l" rtl="0">
              <a:spcBef>
                <a:spcPts val="0"/>
              </a:spcBef>
              <a:spcAft>
                <a:spcPts val="0"/>
              </a:spcAft>
              <a:buNone/>
            </a:pPr>
            <a:r>
              <a:rPr lang="es-MX" dirty="0">
                <a:solidFill>
                  <a:srgbClr val="4D5156"/>
                </a:solidFill>
                <a:latin typeface="arial" panose="020B0604020202020204" pitchFamily="34" charset="0"/>
                <a:hlinkClick r:id="rId5" tooltip="San Andrés Míxquic">
                  <a:extLst>
                    <a:ext uri="{A12FA001-AC4F-418D-AE19-62706E023703}">
                      <ahyp:hlinkClr xmlns:ahyp="http://schemas.microsoft.com/office/drawing/2018/hyperlinkcolor" val="tx"/>
                    </a:ext>
                  </a:extLst>
                </a:hlinkClick>
              </a:rPr>
              <a:t>San Andrés Mixquic</a:t>
            </a:r>
            <a:r>
              <a:rPr lang="es-MX" dirty="0">
                <a:solidFill>
                  <a:srgbClr val="4D5156"/>
                </a:solidFill>
                <a:latin typeface="arial" panose="020B0604020202020204" pitchFamily="34" charset="0"/>
              </a:rPr>
              <a:t>, </a:t>
            </a:r>
          </a:p>
          <a:p>
            <a:pPr marL="0" lvl="0" indent="0" algn="l" rtl="0">
              <a:spcBef>
                <a:spcPts val="0"/>
              </a:spcBef>
              <a:spcAft>
                <a:spcPts val="0"/>
              </a:spcAft>
              <a:buNone/>
            </a:pPr>
            <a:r>
              <a:rPr lang="es-MX" dirty="0">
                <a:solidFill>
                  <a:srgbClr val="4D5156"/>
                </a:solidFill>
                <a:latin typeface="arial" panose="020B0604020202020204" pitchFamily="34" charset="0"/>
                <a:hlinkClick r:id="rId6" tooltip="Santiago Zapotitlán">
                  <a:extLst>
                    <a:ext uri="{A12FA001-AC4F-418D-AE19-62706E023703}">
                      <ahyp:hlinkClr xmlns:ahyp="http://schemas.microsoft.com/office/drawing/2018/hyperlinkcolor" val="tx"/>
                    </a:ext>
                  </a:extLst>
                </a:hlinkClick>
              </a:rPr>
              <a:t>Santiago Zapotitlán</a:t>
            </a:r>
            <a:r>
              <a:rPr lang="es-MX" dirty="0">
                <a:solidFill>
                  <a:srgbClr val="4D5156"/>
                </a:solidFill>
                <a:latin typeface="arial" panose="020B0604020202020204" pitchFamily="34" charset="0"/>
              </a:rPr>
              <a:t>, </a:t>
            </a:r>
          </a:p>
          <a:p>
            <a:pPr marL="0" lvl="0" indent="0" algn="l" rtl="0">
              <a:spcBef>
                <a:spcPts val="0"/>
              </a:spcBef>
              <a:spcAft>
                <a:spcPts val="0"/>
              </a:spcAft>
              <a:buNone/>
            </a:pPr>
            <a:r>
              <a:rPr lang="es-MX" dirty="0">
                <a:solidFill>
                  <a:srgbClr val="4D5156"/>
                </a:solidFill>
                <a:latin typeface="arial" panose="020B0604020202020204" pitchFamily="34" charset="0"/>
                <a:hlinkClick r:id="rId7" tooltip="Santa Catarina Yecahuízotl">
                  <a:extLst>
                    <a:ext uri="{A12FA001-AC4F-418D-AE19-62706E023703}">
                      <ahyp:hlinkClr xmlns:ahyp="http://schemas.microsoft.com/office/drawing/2018/hyperlinkcolor" val="tx"/>
                    </a:ext>
                  </a:extLst>
                </a:hlinkClick>
              </a:rPr>
              <a:t>Santa Catarina </a:t>
            </a:r>
            <a:r>
              <a:rPr lang="es-MX" dirty="0" err="1">
                <a:solidFill>
                  <a:srgbClr val="4D5156"/>
                </a:solidFill>
                <a:latin typeface="arial" panose="020B0604020202020204" pitchFamily="34" charset="0"/>
                <a:hlinkClick r:id="rId7" tooltip="Santa Catarina Yecahuízotl">
                  <a:extLst>
                    <a:ext uri="{A12FA001-AC4F-418D-AE19-62706E023703}">
                      <ahyp:hlinkClr xmlns:ahyp="http://schemas.microsoft.com/office/drawing/2018/hyperlinkcolor" val="tx"/>
                    </a:ext>
                  </a:extLst>
                </a:hlinkClick>
              </a:rPr>
              <a:t>Yecahuitzotl</a:t>
            </a:r>
            <a:r>
              <a:rPr lang="es-MX" dirty="0">
                <a:solidFill>
                  <a:srgbClr val="4D5156"/>
                </a:solidFill>
                <a:latin typeface="arial" panose="020B0604020202020204" pitchFamily="34" charset="0"/>
              </a:rPr>
              <a:t>, </a:t>
            </a:r>
          </a:p>
          <a:p>
            <a:pPr marL="0" lvl="0" indent="0" algn="l" rtl="0">
              <a:spcBef>
                <a:spcPts val="0"/>
              </a:spcBef>
              <a:spcAft>
                <a:spcPts val="0"/>
              </a:spcAft>
              <a:buNone/>
            </a:pPr>
            <a:r>
              <a:rPr lang="es-MX" dirty="0">
                <a:solidFill>
                  <a:srgbClr val="4D5156"/>
                </a:solidFill>
                <a:latin typeface="arial" panose="020B0604020202020204" pitchFamily="34" charset="0"/>
                <a:hlinkClick r:id="rId8" tooltip="San Juan Ixtayopan">
                  <a:extLst>
                    <a:ext uri="{A12FA001-AC4F-418D-AE19-62706E023703}">
                      <ahyp:hlinkClr xmlns:ahyp="http://schemas.microsoft.com/office/drawing/2018/hyperlinkcolor" val="tx"/>
                    </a:ext>
                  </a:extLst>
                </a:hlinkClick>
              </a:rPr>
              <a:t>San Juan </a:t>
            </a:r>
            <a:r>
              <a:rPr lang="es-MX" dirty="0" err="1">
                <a:solidFill>
                  <a:srgbClr val="4D5156"/>
                </a:solidFill>
                <a:latin typeface="arial" panose="020B0604020202020204" pitchFamily="34" charset="0"/>
                <a:hlinkClick r:id="rId8" tooltip="San Juan Ixtayopan">
                  <a:extLst>
                    <a:ext uri="{A12FA001-AC4F-418D-AE19-62706E023703}">
                      <ahyp:hlinkClr xmlns:ahyp="http://schemas.microsoft.com/office/drawing/2018/hyperlinkcolor" val="tx"/>
                    </a:ext>
                  </a:extLst>
                </a:hlinkClick>
              </a:rPr>
              <a:t>Ixtayopan</a:t>
            </a:r>
            <a:r>
              <a:rPr lang="es-MX" dirty="0">
                <a:solidFill>
                  <a:srgbClr val="4D5156"/>
                </a:solidFill>
                <a:latin typeface="arial" panose="020B0604020202020204" pitchFamily="34" charset="0"/>
              </a:rPr>
              <a:t> y </a:t>
            </a:r>
          </a:p>
          <a:p>
            <a:pPr marL="0" lvl="0" indent="0" algn="l" rtl="0">
              <a:spcBef>
                <a:spcPts val="0"/>
              </a:spcBef>
              <a:spcAft>
                <a:spcPts val="0"/>
              </a:spcAft>
              <a:buNone/>
            </a:pPr>
            <a:r>
              <a:rPr lang="es-MX" dirty="0">
                <a:solidFill>
                  <a:srgbClr val="4D5156"/>
                </a:solidFill>
                <a:latin typeface="arial" panose="020B0604020202020204" pitchFamily="34" charset="0"/>
                <a:hlinkClick r:id="rId9" tooltip="San Nicolás Tetelco">
                  <a:extLst>
                    <a:ext uri="{A12FA001-AC4F-418D-AE19-62706E023703}">
                      <ahyp:hlinkClr xmlns:ahyp="http://schemas.microsoft.com/office/drawing/2018/hyperlinkcolor" val="tx"/>
                    </a:ext>
                  </a:extLst>
                </a:hlinkClick>
              </a:rPr>
              <a:t>San Nicolás </a:t>
            </a:r>
            <a:r>
              <a:rPr lang="es-MX" dirty="0" err="1">
                <a:solidFill>
                  <a:srgbClr val="4D5156"/>
                </a:solidFill>
                <a:latin typeface="arial" panose="020B0604020202020204" pitchFamily="34" charset="0"/>
                <a:hlinkClick r:id="rId9" tooltip="San Nicolás Tetelco">
                  <a:extLst>
                    <a:ext uri="{A12FA001-AC4F-418D-AE19-62706E023703}">
                      <ahyp:hlinkClr xmlns:ahyp="http://schemas.microsoft.com/office/drawing/2018/hyperlinkcolor" val="tx"/>
                    </a:ext>
                  </a:extLst>
                </a:hlinkClick>
              </a:rPr>
              <a:t>Tetelco</a:t>
            </a:r>
            <a:r>
              <a:rPr lang="es-MX" dirty="0">
                <a:solidFill>
                  <a:srgbClr val="4D5156"/>
                </a:solidFill>
                <a:latin typeface="arial" panose="020B0604020202020204" pitchFamily="34" charset="0"/>
              </a:rPr>
              <a:t>.</a:t>
            </a:r>
            <a:endParaRPr dirty="0">
              <a:solidFill>
                <a:srgbClr val="4D5156"/>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3192780" y="1566669"/>
            <a:ext cx="4747260" cy="123774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200" b="0" i="0" dirty="0">
                <a:solidFill>
                  <a:srgbClr val="202122"/>
                </a:solidFill>
                <a:effectLst/>
                <a:latin typeface="Arial" panose="020B0604020202020204" pitchFamily="34" charset="0"/>
              </a:rPr>
              <a:t>Zapotitlán es un pueblo muy famoso por sus ferias y fiestas, entre las que destacan la feria de Luces y Música. También es relevante el carnaval, una de las tradiciones con más historia dentro del pueblo.</a:t>
            </a:r>
            <a:endParaRPr sz="1100" dirty="0">
              <a:solidFill>
                <a:srgbClr val="4D5156"/>
              </a:solidFill>
              <a:latin typeface="arial" panose="020B0604020202020204" pitchFamily="34" charset="0"/>
            </a:endParaRPr>
          </a:p>
        </p:txBody>
      </p:sp>
      <p:pic>
        <p:nvPicPr>
          <p:cNvPr id="13314" name="Picture 2" descr="Alcaldía de Tláhuac – Santiago Zapotitlán">
            <a:extLst>
              <a:ext uri="{FF2B5EF4-FFF2-40B4-BE49-F238E27FC236}">
                <a16:creationId xmlns:a16="http://schemas.microsoft.com/office/drawing/2014/main" id="{8B76AECD-B83B-3DDA-828F-B3C055207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72740"/>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98A466D-3B65-8185-2DD6-A24A9BD7D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460" y="827723"/>
            <a:ext cx="20955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75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264381" y="665053"/>
            <a:ext cx="5191539" cy="1525325"/>
          </a:xfrm>
          <a:prstGeom prst="rect">
            <a:avLst/>
          </a:prstGeom>
        </p:spPr>
        <p:txBody>
          <a:bodyPr spcFirstLastPara="1" wrap="square" lIns="91425" tIns="91425" rIns="91425" bIns="91425" anchor="t" anchorCtr="0">
            <a:noAutofit/>
          </a:bodyPr>
          <a:lstStyle/>
          <a:p>
            <a:pPr algn="just" fontAlgn="base"/>
            <a:r>
              <a:rPr lang="es-MX" dirty="0">
                <a:solidFill>
                  <a:srgbClr val="323436"/>
                </a:solidFill>
                <a:latin typeface="Arial" panose="020B0604020202020204" pitchFamily="34" charset="0"/>
              </a:rPr>
              <a:t>La feria de las luces y la música r</a:t>
            </a:r>
            <a:r>
              <a:rPr lang="es-MX" sz="1600" b="0" i="0" dirty="0">
                <a:solidFill>
                  <a:srgbClr val="323436"/>
                </a:solidFill>
                <a:effectLst/>
                <a:latin typeface="Arial" panose="020B0604020202020204" pitchFamily="34" charset="0"/>
              </a:rPr>
              <a:t>ememora la ceremonia del encendido del “fuego nuevo”, su origen se remonta a la cultura mexica. Este es un espectáculo extraordinario de juegos pirotécnicos y danzas prehispánicas.</a:t>
            </a:r>
            <a:endParaRPr lang="es-MX" sz="1600" b="0" i="0" dirty="0">
              <a:solidFill>
                <a:srgbClr val="323436"/>
              </a:solidFill>
              <a:effectLst/>
              <a:latin typeface="Museo500Regular"/>
            </a:endParaRPr>
          </a:p>
          <a:p>
            <a:pPr marL="0" lvl="0" indent="0" algn="just" rtl="0">
              <a:spcBef>
                <a:spcPts val="0"/>
              </a:spcBef>
              <a:spcAft>
                <a:spcPts val="1600"/>
              </a:spcAft>
              <a:buNone/>
            </a:pPr>
            <a:endParaRPr sz="1100" dirty="0">
              <a:solidFill>
                <a:srgbClr val="4D5156"/>
              </a:solidFill>
              <a:latin typeface="arial" panose="020B0604020202020204" pitchFamily="34" charset="0"/>
            </a:endParaRPr>
          </a:p>
        </p:txBody>
      </p:sp>
      <p:pic>
        <p:nvPicPr>
          <p:cNvPr id="14338" name="Picture 2" descr="Toritos de Zapotitlan | Fiesta de Toros de pirotecnia en el … | Flickr">
            <a:extLst>
              <a:ext uri="{FF2B5EF4-FFF2-40B4-BE49-F238E27FC236}">
                <a16:creationId xmlns:a16="http://schemas.microsoft.com/office/drawing/2014/main" id="{DB72D5C8-E881-3E1C-954A-DDA3E1349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20" y="221456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feria de zapotitlan (Ahora cerrado) - Ciudad de México, Distrito Federal">
            <a:extLst>
              <a:ext uri="{FF2B5EF4-FFF2-40B4-BE49-F238E27FC236}">
                <a16:creationId xmlns:a16="http://schemas.microsoft.com/office/drawing/2014/main" id="{7B1F6947-54A9-2645-EDA9-76A260A3C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255" y="253365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La fiesta de luces y música. ¨Santiago Zapotitlán¨ Febrero 2015 | SANTIAGO  ZAPOTITLÁN">
            <a:extLst>
              <a:ext uri="{FF2B5EF4-FFF2-40B4-BE49-F238E27FC236}">
                <a16:creationId xmlns:a16="http://schemas.microsoft.com/office/drawing/2014/main" id="{146A47C1-4DAC-2A4F-2D50-A85D0748D8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925" y="286835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124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48"/>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SANTA CATARINA</a:t>
            </a:r>
            <a:endParaRPr dirty="0"/>
          </a:p>
        </p:txBody>
      </p:sp>
      <p:sp>
        <p:nvSpPr>
          <p:cNvPr id="958" name="Google Shape;958;p48"/>
          <p:cNvSpPr txBox="1">
            <a:spLocks noGrp="1"/>
          </p:cNvSpPr>
          <p:nvPr>
            <p:ph type="subTitle" idx="1"/>
          </p:nvPr>
        </p:nvSpPr>
        <p:spPr>
          <a:xfrm>
            <a:off x="1993775" y="3255175"/>
            <a:ext cx="5156700" cy="46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59" name="Google Shape;959;p48"/>
          <p:cNvSpPr txBox="1">
            <a:spLocks noGrp="1"/>
          </p:cNvSpPr>
          <p:nvPr>
            <p:ph type="title" idx="2"/>
          </p:nvPr>
        </p:nvSpPr>
        <p:spPr>
          <a:xfrm>
            <a:off x="2996550" y="120925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12544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1226820" y="3601209"/>
            <a:ext cx="7475220" cy="71933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100" dirty="0">
                <a:solidFill>
                  <a:srgbClr val="000000"/>
                </a:solidFill>
                <a:latin typeface="+mj-lt"/>
              </a:rPr>
              <a:t>Es un p</a:t>
            </a:r>
            <a:r>
              <a:rPr lang="es-MX" sz="1100" i="0" dirty="0">
                <a:solidFill>
                  <a:srgbClr val="000000"/>
                </a:solidFill>
                <a:effectLst/>
                <a:latin typeface="+mj-lt"/>
              </a:rPr>
              <a:t>ueblo originario de Tláhuac hasta hace relativamente poco, en los años sesenta, Santa Catarina era un pueblo lejano y algo abandonado por la llamada modernidad de la capital del país, sin embargo la metrópolis tocó a la puerta de este pueblo y llegó arrasando y modificando la economía y muchas  tradiciones de vida.  </a:t>
            </a:r>
            <a:endParaRPr sz="1100" dirty="0">
              <a:solidFill>
                <a:srgbClr val="4D5156"/>
              </a:solidFill>
              <a:latin typeface="+mj-lt"/>
            </a:endParaRPr>
          </a:p>
        </p:txBody>
      </p:sp>
      <p:pic>
        <p:nvPicPr>
          <p:cNvPr id="15362" name="Picture 2" descr="Santa Catarina Yecahuízotl - Wikipedia, la enciclopedia libre">
            <a:extLst>
              <a:ext uri="{FF2B5EF4-FFF2-40B4-BE49-F238E27FC236}">
                <a16:creationId xmlns:a16="http://schemas.microsoft.com/office/drawing/2014/main" id="{2FD66E3C-F186-1328-5189-E71076A24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6844" y="1334453"/>
            <a:ext cx="3785235" cy="189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186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264381" y="665053"/>
            <a:ext cx="5191539" cy="174307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100" dirty="0">
                <a:solidFill>
                  <a:srgbClr val="4D5156"/>
                </a:solidFill>
                <a:latin typeface="arial" panose="020B0604020202020204" pitchFamily="34" charset="0"/>
              </a:rPr>
              <a:t>Algunos lugares que se recomienda visitar son:</a:t>
            </a:r>
          </a:p>
          <a:p>
            <a:pPr algn="just" fontAlgn="base">
              <a:buFont typeface="Arial" panose="020B0604020202020204" pitchFamily="34" charset="0"/>
              <a:buChar char="•"/>
            </a:pPr>
            <a:r>
              <a:rPr lang="es-MX" sz="1100" dirty="0">
                <a:solidFill>
                  <a:srgbClr val="4D5156"/>
                </a:solidFill>
                <a:latin typeface="arial" panose="020B0604020202020204" pitchFamily="34" charset="0"/>
              </a:rPr>
              <a:t>Lienzo charro</a:t>
            </a:r>
          </a:p>
          <a:p>
            <a:pPr algn="just" fontAlgn="base">
              <a:buFont typeface="Arial" panose="020B0604020202020204" pitchFamily="34" charset="0"/>
              <a:buChar char="•"/>
            </a:pPr>
            <a:r>
              <a:rPr lang="es-MX" sz="1100" dirty="0">
                <a:solidFill>
                  <a:srgbClr val="4D5156"/>
                </a:solidFill>
                <a:latin typeface="arial" panose="020B0604020202020204" pitchFamily="34" charset="0"/>
              </a:rPr>
              <a:t>Centro de educación ambiental “Sierra de Santa Catarina”</a:t>
            </a:r>
          </a:p>
          <a:p>
            <a:pPr algn="just" fontAlgn="base">
              <a:buFont typeface="Arial" panose="020B0604020202020204" pitchFamily="34" charset="0"/>
              <a:buChar char="•"/>
            </a:pPr>
            <a:r>
              <a:rPr lang="es-MX" sz="1100" dirty="0">
                <a:solidFill>
                  <a:srgbClr val="4D5156"/>
                </a:solidFill>
                <a:latin typeface="arial" panose="020B0604020202020204" pitchFamily="34" charset="0"/>
              </a:rPr>
              <a:t>Centro de educación ambiental Tequisquiapan</a:t>
            </a:r>
          </a:p>
          <a:p>
            <a:pPr algn="just" fontAlgn="base">
              <a:buFont typeface="Arial" panose="020B0604020202020204" pitchFamily="34" charset="0"/>
              <a:buChar char="•"/>
            </a:pPr>
            <a:r>
              <a:rPr lang="es-MX" sz="1100" dirty="0">
                <a:solidFill>
                  <a:srgbClr val="4D5156"/>
                </a:solidFill>
                <a:latin typeface="arial" panose="020B0604020202020204" pitchFamily="34" charset="0"/>
              </a:rPr>
              <a:t>Los Humedales en Tláhuac</a:t>
            </a:r>
          </a:p>
          <a:p>
            <a:pPr algn="just" fontAlgn="base">
              <a:buFont typeface="Arial" panose="020B0604020202020204" pitchFamily="34" charset="0"/>
              <a:buChar char="•"/>
            </a:pPr>
            <a:r>
              <a:rPr lang="es-MX" sz="1100" dirty="0">
                <a:solidFill>
                  <a:srgbClr val="4D5156"/>
                </a:solidFill>
                <a:latin typeface="arial" panose="020B0604020202020204" pitchFamily="34" charset="0"/>
              </a:rPr>
              <a:t>Ex hacienda de Xico</a:t>
            </a:r>
          </a:p>
          <a:p>
            <a:pPr marL="0" lvl="0" indent="0" algn="just" rtl="0">
              <a:spcBef>
                <a:spcPts val="0"/>
              </a:spcBef>
              <a:spcAft>
                <a:spcPts val="1600"/>
              </a:spcAft>
              <a:buNone/>
            </a:pPr>
            <a:endParaRPr lang="es-MX" sz="1100" dirty="0">
              <a:solidFill>
                <a:srgbClr val="4D5156"/>
              </a:solidFill>
              <a:latin typeface="arial" panose="020B0604020202020204" pitchFamily="34" charset="0"/>
            </a:endParaRPr>
          </a:p>
        </p:txBody>
      </p:sp>
      <p:pic>
        <p:nvPicPr>
          <p:cNvPr id="16386" name="Picture 2" descr="Se pone San Marqueña a la cabeza | El Heraldo de Aguascalientes">
            <a:extLst>
              <a:ext uri="{FF2B5EF4-FFF2-40B4-BE49-F238E27FC236}">
                <a16:creationId xmlns:a16="http://schemas.microsoft.com/office/drawing/2014/main" id="{F318EC0A-5E38-0540-B802-729A4ABBC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919" y="2045226"/>
            <a:ext cx="25527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Así es el parque Sierra Catarina-Yecahuitzol de la CDMX que obtuvo dos  premios internacionales - Infobae">
            <a:extLst>
              <a:ext uri="{FF2B5EF4-FFF2-40B4-BE49-F238E27FC236}">
                <a16:creationId xmlns:a16="http://schemas.microsoft.com/office/drawing/2014/main" id="{7E09FCC6-8A04-BF6A-DBDE-11B8AAFCA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230" y="214047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La protección del humedal de Tláhuac en el suelo de conservación – Cauce">
            <a:extLst>
              <a:ext uri="{FF2B5EF4-FFF2-40B4-BE49-F238E27FC236}">
                <a16:creationId xmlns:a16="http://schemas.microsoft.com/office/drawing/2014/main" id="{FCA0BCBF-2FE1-5EFE-E8F6-47486F3CFB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0184" y="2835801"/>
            <a:ext cx="25336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35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48"/>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SAN JUAN IXTAYOPAN</a:t>
            </a:r>
            <a:endParaRPr dirty="0"/>
          </a:p>
        </p:txBody>
      </p:sp>
      <p:sp>
        <p:nvSpPr>
          <p:cNvPr id="958" name="Google Shape;958;p48"/>
          <p:cNvSpPr txBox="1">
            <a:spLocks noGrp="1"/>
          </p:cNvSpPr>
          <p:nvPr>
            <p:ph type="subTitle" idx="1"/>
          </p:nvPr>
        </p:nvSpPr>
        <p:spPr>
          <a:xfrm>
            <a:off x="1993775" y="3255175"/>
            <a:ext cx="5156700" cy="46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59" name="Google Shape;959;p48"/>
          <p:cNvSpPr txBox="1">
            <a:spLocks noGrp="1"/>
          </p:cNvSpPr>
          <p:nvPr>
            <p:ph type="title" idx="2"/>
          </p:nvPr>
        </p:nvSpPr>
        <p:spPr>
          <a:xfrm>
            <a:off x="2996550" y="120925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78824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1226820" y="3601209"/>
            <a:ext cx="7475220" cy="71933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200" dirty="0">
                <a:solidFill>
                  <a:srgbClr val="000000"/>
                </a:solidFill>
                <a:latin typeface="Montserrat" panose="00000500000000000000" pitchFamily="2" charset="0"/>
              </a:rPr>
              <a:t>San</a:t>
            </a:r>
            <a:r>
              <a:rPr lang="es-MX" sz="1200" i="0" dirty="0">
                <a:solidFill>
                  <a:srgbClr val="000000"/>
                </a:solidFill>
                <a:effectLst/>
                <a:latin typeface="Montserrat" panose="00000500000000000000" pitchFamily="2" charset="0"/>
              </a:rPr>
              <a:t> Juan </a:t>
            </a:r>
            <a:r>
              <a:rPr lang="es-MX" sz="1200" i="0" dirty="0" err="1">
                <a:solidFill>
                  <a:srgbClr val="000000"/>
                </a:solidFill>
                <a:effectLst/>
                <a:latin typeface="Montserrat" panose="00000500000000000000" pitchFamily="2" charset="0"/>
              </a:rPr>
              <a:t>Ixtayopan</a:t>
            </a:r>
            <a:r>
              <a:rPr lang="es-MX" sz="1200" i="0" dirty="0">
                <a:solidFill>
                  <a:srgbClr val="000000"/>
                </a:solidFill>
                <a:effectLst/>
                <a:latin typeface="Montserrat" panose="00000500000000000000" pitchFamily="2" charset="0"/>
              </a:rPr>
              <a:t> es un pueblo de raíces profundas y antiguas. Su fundación se remonta a la caída de los chichimecas en manos de las siete tribus aztecas.</a:t>
            </a:r>
            <a:endParaRPr sz="1100" dirty="0">
              <a:solidFill>
                <a:srgbClr val="4D5156"/>
              </a:solidFill>
              <a:latin typeface="+mj-lt"/>
            </a:endParaRPr>
          </a:p>
        </p:txBody>
      </p:sp>
      <p:pic>
        <p:nvPicPr>
          <p:cNvPr id="17414" name="Picture 6" descr="Alcaldía de Tláhuac – San Juan Ixtayopan">
            <a:extLst>
              <a:ext uri="{FF2B5EF4-FFF2-40B4-BE49-F238E27FC236}">
                <a16:creationId xmlns:a16="http://schemas.microsoft.com/office/drawing/2014/main" id="{B2D99587-7BC4-CE00-B5D6-E1BDC2F0C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554" y="1255394"/>
            <a:ext cx="3057525" cy="1834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678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264381" y="665053"/>
            <a:ext cx="5191539" cy="1118027"/>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200" b="1" i="0" dirty="0">
                <a:solidFill>
                  <a:srgbClr val="000000"/>
                </a:solidFill>
                <a:effectLst/>
                <a:latin typeface="Montserrat" panose="00000500000000000000" pitchFamily="2" charset="0"/>
              </a:rPr>
              <a:t> </a:t>
            </a:r>
            <a:r>
              <a:rPr lang="es-MX" sz="1200" i="0" dirty="0">
                <a:solidFill>
                  <a:srgbClr val="000000"/>
                </a:solidFill>
                <a:effectLst/>
                <a:latin typeface="Montserrat" panose="00000500000000000000" pitchFamily="2" charset="0"/>
              </a:rPr>
              <a:t>San Juan </a:t>
            </a:r>
            <a:r>
              <a:rPr lang="es-MX" sz="1200" i="0" dirty="0" err="1">
                <a:solidFill>
                  <a:srgbClr val="000000"/>
                </a:solidFill>
                <a:effectLst/>
                <a:latin typeface="Montserrat" panose="00000500000000000000" pitchFamily="2" charset="0"/>
              </a:rPr>
              <a:t>Ixtayopan</a:t>
            </a:r>
            <a:r>
              <a:rPr lang="es-MX" sz="1200" i="0" dirty="0">
                <a:solidFill>
                  <a:srgbClr val="000000"/>
                </a:solidFill>
                <a:effectLst/>
                <a:latin typeface="Montserrat" panose="00000500000000000000" pitchFamily="2" charset="0"/>
              </a:rPr>
              <a:t> es famoso en Tláhuac por sus tapetes de aserrín de colores con imágenes religiosas. Éstos se colocan en las principales calles del Pueblo durante los festejos de Semana Santa. También es famoso por la Feria del Elote, que se lleva a cabo en el mes de agosto.</a:t>
            </a:r>
            <a:endParaRPr lang="es-MX" sz="1100" dirty="0">
              <a:solidFill>
                <a:srgbClr val="4D5156"/>
              </a:solidFill>
              <a:latin typeface="arial" panose="020B0604020202020204" pitchFamily="34" charset="0"/>
            </a:endParaRPr>
          </a:p>
        </p:txBody>
      </p:sp>
      <p:pic>
        <p:nvPicPr>
          <p:cNvPr id="18434" name="Picture 2" descr="San Juan Ixtayopan pueblo en el que sobrevive el maíz | Hora 25 | W Radio  Mexico">
            <a:extLst>
              <a:ext uri="{FF2B5EF4-FFF2-40B4-BE49-F238E27FC236}">
                <a16:creationId xmlns:a16="http://schemas.microsoft.com/office/drawing/2014/main" id="{30DCD900-8E69-7C2B-6EE5-76B938DD3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903" y="2024063"/>
            <a:ext cx="28098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5422A524-C89F-D341-D2E0-6E465B513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1093" y="231076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095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302481" y="984885"/>
            <a:ext cx="5191539" cy="653207"/>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200" dirty="0">
                <a:solidFill>
                  <a:srgbClr val="000000"/>
                </a:solidFill>
                <a:latin typeface="Montserrat" panose="00000500000000000000" pitchFamily="2" charset="0"/>
              </a:rPr>
              <a:t>E</a:t>
            </a:r>
            <a:r>
              <a:rPr lang="es-MX" sz="1200" i="0" dirty="0">
                <a:solidFill>
                  <a:srgbClr val="000000"/>
                </a:solidFill>
                <a:effectLst/>
                <a:latin typeface="Montserrat" panose="00000500000000000000" pitchFamily="2" charset="0"/>
              </a:rPr>
              <a:t>n esta demarcación es donde se encuentra nuestro  ITTII</a:t>
            </a:r>
            <a:endParaRPr lang="es-MX" sz="1100" dirty="0">
              <a:solidFill>
                <a:srgbClr val="4D5156"/>
              </a:solidFill>
              <a:latin typeface="arial" panose="020B0604020202020204" pitchFamily="34" charset="0"/>
            </a:endParaRPr>
          </a:p>
        </p:txBody>
      </p:sp>
      <p:pic>
        <p:nvPicPr>
          <p:cNvPr id="19458" name="Picture 2" descr="Instituto Tecnológico de Tláhuac II, Universidad en Jardines del Llano, San  Juan Ixtayopan, CiudadMX, México ≫ MexicoGob.com">
            <a:extLst>
              <a:ext uri="{FF2B5EF4-FFF2-40B4-BE49-F238E27FC236}">
                <a16:creationId xmlns:a16="http://schemas.microsoft.com/office/drawing/2014/main" id="{6422F7DC-0EC6-AFB2-FE77-223685F83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133" y="196786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239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48"/>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SAN NICOLAS TETELCO</a:t>
            </a:r>
            <a:endParaRPr dirty="0"/>
          </a:p>
        </p:txBody>
      </p:sp>
      <p:sp>
        <p:nvSpPr>
          <p:cNvPr id="958" name="Google Shape;958;p48"/>
          <p:cNvSpPr txBox="1">
            <a:spLocks noGrp="1"/>
          </p:cNvSpPr>
          <p:nvPr>
            <p:ph type="subTitle" idx="1"/>
          </p:nvPr>
        </p:nvSpPr>
        <p:spPr>
          <a:xfrm>
            <a:off x="1993775" y="3255175"/>
            <a:ext cx="5156700" cy="46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59" name="Google Shape;959;p48"/>
          <p:cNvSpPr txBox="1">
            <a:spLocks noGrp="1"/>
          </p:cNvSpPr>
          <p:nvPr>
            <p:ph type="title" idx="2"/>
          </p:nvPr>
        </p:nvSpPr>
        <p:spPr>
          <a:xfrm>
            <a:off x="2996550" y="120925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308015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50" name="Google Shape;950;p47"/>
          <p:cNvSpPr txBox="1">
            <a:spLocks noGrp="1"/>
          </p:cNvSpPr>
          <p:nvPr>
            <p:ph type="title" idx="13"/>
          </p:nvPr>
        </p:nvSpPr>
        <p:spPr>
          <a:xfrm>
            <a:off x="5332553" y="2995527"/>
            <a:ext cx="1410600" cy="4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52" name="Google Shape;952;p4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Republica Mexicana /CDMX</a:t>
            </a:r>
            <a:endParaRPr dirty="0"/>
          </a:p>
        </p:txBody>
      </p:sp>
      <p:pic>
        <p:nvPicPr>
          <p:cNvPr id="1026" name="Picture 2" descr="CDMX o Ciudad de México (antes D.F.) - Mexico Real">
            <a:extLst>
              <a:ext uri="{FF2B5EF4-FFF2-40B4-BE49-F238E27FC236}">
                <a16:creationId xmlns:a16="http://schemas.microsoft.com/office/drawing/2014/main" id="{217A2AF8-74EC-B83E-D346-713E96189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775" y="1783785"/>
            <a:ext cx="24955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tios Web Planteles CDMX | CONALEP CDMX - IZTAPALAPA V">
            <a:extLst>
              <a:ext uri="{FF2B5EF4-FFF2-40B4-BE49-F238E27FC236}">
                <a16:creationId xmlns:a16="http://schemas.microsoft.com/office/drawing/2014/main" id="{FDDE6208-598F-F3B0-CE3C-3FA0907DC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77" y="1172400"/>
            <a:ext cx="2495551" cy="3381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1226820" y="3601209"/>
            <a:ext cx="7475220" cy="71933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200" dirty="0">
                <a:solidFill>
                  <a:srgbClr val="000000"/>
                </a:solidFill>
                <a:latin typeface="Montserrat" panose="00000500000000000000" pitchFamily="2" charset="0"/>
              </a:rPr>
              <a:t>En este pueblo se encuentra el templo de San Nicolás Tolentino, monumento colonial, la plaza Emiliano Zapata, el monumento de Cristo Rey así como el área boscosa denominada </a:t>
            </a:r>
            <a:r>
              <a:rPr lang="es-MX" sz="1200" dirty="0" err="1">
                <a:solidFill>
                  <a:srgbClr val="000000"/>
                </a:solidFill>
                <a:latin typeface="Montserrat" panose="00000500000000000000" pitchFamily="2" charset="0"/>
              </a:rPr>
              <a:t>Ayaquémetl</a:t>
            </a:r>
            <a:r>
              <a:rPr lang="es-MX" sz="1200" dirty="0">
                <a:solidFill>
                  <a:srgbClr val="000000"/>
                </a:solidFill>
                <a:latin typeface="Montserrat" panose="00000500000000000000" pitchFamily="2" charset="0"/>
              </a:rPr>
              <a:t>  </a:t>
            </a:r>
            <a:endParaRPr sz="1100" dirty="0">
              <a:solidFill>
                <a:srgbClr val="4D5156"/>
              </a:solidFill>
              <a:latin typeface="+mj-lt"/>
            </a:endParaRPr>
          </a:p>
        </p:txBody>
      </p:sp>
      <p:pic>
        <p:nvPicPr>
          <p:cNvPr id="20482" name="Picture 2" descr="Alcaldía de Tláhuac – San Nicolás Tetelco">
            <a:extLst>
              <a:ext uri="{FF2B5EF4-FFF2-40B4-BE49-F238E27FC236}">
                <a16:creationId xmlns:a16="http://schemas.microsoft.com/office/drawing/2014/main" id="{9579A6DA-52D3-6772-FD2B-7F234B475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095" y="1133475"/>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Volcán Ayaquemetl desde el... - Milpa Alta en tus Sentidos | Facebook">
            <a:extLst>
              <a:ext uri="{FF2B5EF4-FFF2-40B4-BE49-F238E27FC236}">
                <a16:creationId xmlns:a16="http://schemas.microsoft.com/office/drawing/2014/main" id="{2180BF11-2075-8103-8A46-FD3365089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0021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583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54"/>
          <p:cNvSpPr txBox="1">
            <a:spLocks noGrp="1"/>
          </p:cNvSpPr>
          <p:nvPr>
            <p:ph type="title"/>
          </p:nvPr>
        </p:nvSpPr>
        <p:spPr>
          <a:xfrm>
            <a:off x="2843363" y="1800275"/>
            <a:ext cx="5156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JUEGOS TIPICOS </a:t>
            </a:r>
            <a:endParaRPr dirty="0"/>
          </a:p>
        </p:txBody>
      </p:sp>
      <p:sp>
        <p:nvSpPr>
          <p:cNvPr id="1029" name="Google Shape;1029;p54"/>
          <p:cNvSpPr txBox="1">
            <a:spLocks noGrp="1"/>
          </p:cNvSpPr>
          <p:nvPr>
            <p:ph type="title" idx="2"/>
          </p:nvPr>
        </p:nvSpPr>
        <p:spPr>
          <a:xfrm>
            <a:off x="1143949" y="1800275"/>
            <a:ext cx="1442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030" name="Google Shape;1030;p54"/>
          <p:cNvSpPr txBox="1">
            <a:spLocks noGrp="1"/>
          </p:cNvSpPr>
          <p:nvPr>
            <p:ph type="subTitle" idx="1"/>
          </p:nvPr>
        </p:nvSpPr>
        <p:spPr>
          <a:xfrm>
            <a:off x="2838463" y="2875825"/>
            <a:ext cx="5156700" cy="467400"/>
          </a:xfrm>
          <a:prstGeom prst="rect">
            <a:avLst/>
          </a:prstGeom>
        </p:spPr>
        <p:txBody>
          <a:bodyPr spcFirstLastPara="1" wrap="square" lIns="91425" tIns="91425" rIns="91425" bIns="91425" anchor="ctr" anchorCtr="0">
            <a:noAutofit/>
          </a:bodyPr>
          <a:lstStyle/>
          <a:p>
            <a:pPr marL="45720" lvl="0" indent="0" algn="l" rtl="0">
              <a:spcBef>
                <a:spcPts val="0"/>
              </a:spcBef>
              <a:spcAft>
                <a:spcPts val="0"/>
              </a:spcAft>
              <a:buNone/>
            </a:pPr>
            <a:r>
              <a:rPr lang="en" dirty="0"/>
              <a:t>Describe en qué consiste esta sección si lo necesitas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JUEGOS TIPICOS EN MÉXICO</a:t>
            </a:r>
            <a:endParaRPr dirty="0"/>
          </a:p>
        </p:txBody>
      </p:sp>
      <p:sp>
        <p:nvSpPr>
          <p:cNvPr id="1044" name="Google Shape;1044;p56"/>
          <p:cNvSpPr txBox="1"/>
          <p:nvPr/>
        </p:nvSpPr>
        <p:spPr>
          <a:xfrm>
            <a:off x="4572000" y="1286977"/>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Raleway ExtraBold"/>
                <a:ea typeface="Raleway ExtraBold"/>
                <a:cs typeface="Raleway ExtraBold"/>
                <a:sym typeface="Raleway ExtraBold"/>
              </a:rPr>
              <a:t>LOTERIA </a:t>
            </a:r>
            <a:endParaRPr sz="2200" dirty="0">
              <a:solidFill>
                <a:schemeClr val="accent1"/>
              </a:solidFill>
              <a:latin typeface="Bitter"/>
              <a:ea typeface="Bitter"/>
              <a:cs typeface="Bitter"/>
              <a:sym typeface="Bitter"/>
            </a:endParaRPr>
          </a:p>
        </p:txBody>
      </p:sp>
      <p:sp>
        <p:nvSpPr>
          <p:cNvPr id="1047" name="Google Shape;1047;p56"/>
          <p:cNvSpPr txBox="1"/>
          <p:nvPr/>
        </p:nvSpPr>
        <p:spPr>
          <a:xfrm>
            <a:off x="5916900" y="2977701"/>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3"/>
                </a:solidFill>
                <a:latin typeface="Raleway ExtraBold"/>
                <a:ea typeface="Bitter"/>
                <a:cs typeface="Bitter"/>
                <a:sym typeface="Raleway ExtraBold"/>
              </a:rPr>
              <a:t>BALERO</a:t>
            </a:r>
            <a:endParaRPr sz="2200" dirty="0">
              <a:solidFill>
                <a:schemeClr val="accent3"/>
              </a:solidFill>
              <a:latin typeface="Bitter"/>
              <a:ea typeface="Bitter"/>
              <a:cs typeface="Bitter"/>
              <a:sym typeface="Bitter"/>
            </a:endParaRPr>
          </a:p>
        </p:txBody>
      </p:sp>
      <p:pic>
        <p:nvPicPr>
          <p:cNvPr id="21506" name="Picture 2" descr="Seis juegos de mesa mexicanos que puedes hacer con papel (y descargables)  para pasar la cuarentena | Verne México EL PAÍS">
            <a:extLst>
              <a:ext uri="{FF2B5EF4-FFF2-40B4-BE49-F238E27FC236}">
                <a16:creationId xmlns:a16="http://schemas.microsoft.com/office/drawing/2014/main" id="{AEBF53E9-7044-A1F1-85E0-219649661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67" y="910065"/>
            <a:ext cx="25336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Juegos tradicionales en peligro de extinción | Noticias de Sonora | EL  IMPARCIAL">
            <a:extLst>
              <a:ext uri="{FF2B5EF4-FFF2-40B4-BE49-F238E27FC236}">
                <a16:creationId xmlns:a16="http://schemas.microsoft.com/office/drawing/2014/main" id="{0863524F-AA92-6F2F-27C7-18823C833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017" y="285062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JUEGOS TIPICOS EN MÉXICO</a:t>
            </a:r>
            <a:endParaRPr dirty="0"/>
          </a:p>
        </p:txBody>
      </p:sp>
      <p:sp>
        <p:nvSpPr>
          <p:cNvPr id="1044" name="Google Shape;1044;p56"/>
          <p:cNvSpPr txBox="1"/>
          <p:nvPr/>
        </p:nvSpPr>
        <p:spPr>
          <a:xfrm>
            <a:off x="4572000" y="1286977"/>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Raleway ExtraBold"/>
                <a:ea typeface="Raleway ExtraBold"/>
                <a:cs typeface="Raleway ExtraBold"/>
                <a:sym typeface="Raleway ExtraBold"/>
              </a:rPr>
              <a:t>YOYO </a:t>
            </a:r>
            <a:endParaRPr sz="2200" dirty="0">
              <a:solidFill>
                <a:schemeClr val="accent1"/>
              </a:solidFill>
              <a:latin typeface="Bitter"/>
              <a:ea typeface="Bitter"/>
              <a:cs typeface="Bitter"/>
              <a:sym typeface="Bitter"/>
            </a:endParaRPr>
          </a:p>
        </p:txBody>
      </p:sp>
      <p:sp>
        <p:nvSpPr>
          <p:cNvPr id="1047" name="Google Shape;1047;p56"/>
          <p:cNvSpPr txBox="1"/>
          <p:nvPr/>
        </p:nvSpPr>
        <p:spPr>
          <a:xfrm>
            <a:off x="5924520" y="2977701"/>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3"/>
                </a:solidFill>
                <a:latin typeface="Raleway ExtraBold"/>
                <a:ea typeface="Bitter"/>
                <a:cs typeface="Bitter"/>
                <a:sym typeface="Raleway ExtraBold"/>
              </a:rPr>
              <a:t>CANICAS</a:t>
            </a:r>
            <a:endParaRPr sz="2200" dirty="0">
              <a:solidFill>
                <a:schemeClr val="accent3"/>
              </a:solidFill>
              <a:latin typeface="Bitter"/>
              <a:ea typeface="Bitter"/>
              <a:cs typeface="Bitter"/>
              <a:sym typeface="Bitter"/>
            </a:endParaRPr>
          </a:p>
        </p:txBody>
      </p:sp>
      <p:pic>
        <p:nvPicPr>
          <p:cNvPr id="22530" name="Picture 2" descr="Juegos infantiles tradicionales de México">
            <a:extLst>
              <a:ext uri="{FF2B5EF4-FFF2-40B4-BE49-F238E27FC236}">
                <a16:creationId xmlns:a16="http://schemas.microsoft.com/office/drawing/2014/main" id="{63CE8B16-5865-7C0F-AE79-27FAC421F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 y="1143427"/>
            <a:ext cx="34290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LOS JUEGOS OLVIDADOS - Noticias Periódico ECOS Satétile">
            <a:extLst>
              <a:ext uri="{FF2B5EF4-FFF2-40B4-BE49-F238E27FC236}">
                <a16:creationId xmlns:a16="http://schemas.microsoft.com/office/drawing/2014/main" id="{FA2FC547-AE0B-78BC-C527-5D00B1375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1320" y="2826068"/>
            <a:ext cx="2590800"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197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JUEGOS TIPICOS EN MÉXICO</a:t>
            </a:r>
            <a:endParaRPr dirty="0"/>
          </a:p>
        </p:txBody>
      </p:sp>
      <p:sp>
        <p:nvSpPr>
          <p:cNvPr id="1044" name="Google Shape;1044;p56"/>
          <p:cNvSpPr txBox="1"/>
          <p:nvPr/>
        </p:nvSpPr>
        <p:spPr>
          <a:xfrm>
            <a:off x="4572000" y="1286977"/>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Raleway ExtraBold"/>
                <a:ea typeface="Raleway ExtraBold"/>
                <a:cs typeface="Raleway ExtraBold"/>
                <a:sym typeface="Raleway ExtraBold"/>
              </a:rPr>
              <a:t>AVIÓN </a:t>
            </a:r>
            <a:endParaRPr sz="2200" dirty="0">
              <a:solidFill>
                <a:schemeClr val="accent1"/>
              </a:solidFill>
              <a:latin typeface="Bitter"/>
              <a:ea typeface="Bitter"/>
              <a:cs typeface="Bitter"/>
              <a:sym typeface="Bitter"/>
            </a:endParaRPr>
          </a:p>
        </p:txBody>
      </p:sp>
      <p:sp>
        <p:nvSpPr>
          <p:cNvPr id="1047" name="Google Shape;1047;p56"/>
          <p:cNvSpPr txBox="1"/>
          <p:nvPr/>
        </p:nvSpPr>
        <p:spPr>
          <a:xfrm>
            <a:off x="5924520" y="2977701"/>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3"/>
                </a:solidFill>
                <a:latin typeface="Raleway ExtraBold"/>
                <a:ea typeface="Bitter"/>
                <a:cs typeface="Bitter"/>
                <a:sym typeface="Raleway ExtraBold"/>
              </a:rPr>
              <a:t>CARRETILAS</a:t>
            </a:r>
            <a:endParaRPr sz="2200" dirty="0">
              <a:solidFill>
                <a:schemeClr val="accent3"/>
              </a:solidFill>
              <a:latin typeface="Bitter"/>
              <a:ea typeface="Bitter"/>
              <a:cs typeface="Bitter"/>
              <a:sym typeface="Bitter"/>
            </a:endParaRPr>
          </a:p>
        </p:txBody>
      </p:sp>
      <p:pic>
        <p:nvPicPr>
          <p:cNvPr id="23554" name="Picture 2" descr="Juegos Tradicionales de... - Juegos Tradicionales de México">
            <a:extLst>
              <a:ext uri="{FF2B5EF4-FFF2-40B4-BE49-F238E27FC236}">
                <a16:creationId xmlns:a16="http://schemas.microsoft.com/office/drawing/2014/main" id="{279F1EAC-4DA8-BD69-06AA-3ED143F50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945" y="1123950"/>
            <a:ext cx="3152775"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 27 juegos tradicionales mexicanos con reglas e instrucciones">
            <a:extLst>
              <a:ext uri="{FF2B5EF4-FFF2-40B4-BE49-F238E27FC236}">
                <a16:creationId xmlns:a16="http://schemas.microsoft.com/office/drawing/2014/main" id="{5CB58AE8-6604-26A8-BE0E-E525522BB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113" y="2841002"/>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309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54"/>
          <p:cNvSpPr txBox="1">
            <a:spLocks noGrp="1"/>
          </p:cNvSpPr>
          <p:nvPr>
            <p:ph type="title"/>
          </p:nvPr>
        </p:nvSpPr>
        <p:spPr>
          <a:xfrm>
            <a:off x="2179320" y="1800275"/>
            <a:ext cx="617982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TRAJES TRADICIONALES</a:t>
            </a:r>
            <a:endParaRPr dirty="0"/>
          </a:p>
        </p:txBody>
      </p:sp>
      <p:sp>
        <p:nvSpPr>
          <p:cNvPr id="1029" name="Google Shape;1029;p54"/>
          <p:cNvSpPr txBox="1">
            <a:spLocks noGrp="1"/>
          </p:cNvSpPr>
          <p:nvPr>
            <p:ph type="title" idx="2"/>
          </p:nvPr>
        </p:nvSpPr>
        <p:spPr>
          <a:xfrm>
            <a:off x="736620" y="1513445"/>
            <a:ext cx="1442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030" name="Google Shape;1030;p54"/>
          <p:cNvSpPr txBox="1">
            <a:spLocks noGrp="1"/>
          </p:cNvSpPr>
          <p:nvPr>
            <p:ph type="subTitle" idx="1"/>
          </p:nvPr>
        </p:nvSpPr>
        <p:spPr>
          <a:xfrm>
            <a:off x="2838463" y="2875825"/>
            <a:ext cx="5156700" cy="467400"/>
          </a:xfrm>
          <a:prstGeom prst="rect">
            <a:avLst/>
          </a:prstGeom>
        </p:spPr>
        <p:txBody>
          <a:bodyPr spcFirstLastPara="1" wrap="square" lIns="91425" tIns="91425" rIns="91425" bIns="91425" anchor="ctr" anchorCtr="0">
            <a:noAutofit/>
          </a:bodyPr>
          <a:lstStyle/>
          <a:p>
            <a:pPr marL="45720" lvl="0" indent="0" algn="l" rtl="0">
              <a:spcBef>
                <a:spcPts val="0"/>
              </a:spcBef>
              <a:spcAft>
                <a:spcPts val="0"/>
              </a:spcAft>
              <a:buNone/>
            </a:pPr>
            <a:r>
              <a:rPr lang="en" dirty="0"/>
              <a:t>Describe en qué consiste esta sección si lo necesitas</a:t>
            </a:r>
            <a:endParaRPr dirty="0"/>
          </a:p>
        </p:txBody>
      </p:sp>
    </p:spTree>
    <p:extLst>
      <p:ext uri="{BB962C8B-B14F-4D97-AF65-F5344CB8AC3E}">
        <p14:creationId xmlns:p14="http://schemas.microsoft.com/office/powerpoint/2010/main" val="2045496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TRAJES TRADICIONALES</a:t>
            </a:r>
            <a:endParaRPr dirty="0"/>
          </a:p>
        </p:txBody>
      </p:sp>
      <p:sp>
        <p:nvSpPr>
          <p:cNvPr id="1044" name="Google Shape;1044;p56"/>
          <p:cNvSpPr txBox="1"/>
          <p:nvPr/>
        </p:nvSpPr>
        <p:spPr>
          <a:xfrm>
            <a:off x="4572000" y="1286977"/>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Raleway ExtraBold"/>
                <a:ea typeface="Raleway ExtraBold"/>
                <a:cs typeface="Raleway ExtraBold"/>
                <a:sym typeface="Raleway ExtraBold"/>
              </a:rPr>
              <a:t>VERACRUZ </a:t>
            </a:r>
            <a:endParaRPr sz="2200" dirty="0">
              <a:solidFill>
                <a:schemeClr val="accent1"/>
              </a:solidFill>
              <a:latin typeface="Bitter"/>
              <a:ea typeface="Bitter"/>
              <a:cs typeface="Bitter"/>
              <a:sym typeface="Bitter"/>
            </a:endParaRPr>
          </a:p>
        </p:txBody>
      </p:sp>
      <p:sp>
        <p:nvSpPr>
          <p:cNvPr id="1047" name="Google Shape;1047;p56"/>
          <p:cNvSpPr txBox="1"/>
          <p:nvPr/>
        </p:nvSpPr>
        <p:spPr>
          <a:xfrm>
            <a:off x="4114800" y="2400775"/>
            <a:ext cx="336432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3"/>
                </a:solidFill>
                <a:latin typeface="Raleway ExtraBold"/>
                <a:ea typeface="Bitter"/>
                <a:cs typeface="Bitter"/>
                <a:sym typeface="Raleway ExtraBold"/>
              </a:rPr>
              <a:t>TRAJE DE JAROCHOS</a:t>
            </a:r>
            <a:endParaRPr sz="2200" dirty="0">
              <a:solidFill>
                <a:schemeClr val="accent3"/>
              </a:solidFill>
              <a:latin typeface="Bitter"/>
              <a:ea typeface="Bitter"/>
              <a:cs typeface="Bitter"/>
              <a:sym typeface="Bitter"/>
            </a:endParaRPr>
          </a:p>
        </p:txBody>
      </p:sp>
      <p:pic>
        <p:nvPicPr>
          <p:cNvPr id="24578" name="Picture 2" descr="México y sus trajes típicos, miles de historias para vestir | Food and  Travel México">
            <a:extLst>
              <a:ext uri="{FF2B5EF4-FFF2-40B4-BE49-F238E27FC236}">
                <a16:creationId xmlns:a16="http://schemas.microsoft.com/office/drawing/2014/main" id="{03285215-F7AA-26BE-6C40-D55DEFB0D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229" y="1017725"/>
            <a:ext cx="2466975" cy="32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76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TRAJES TRADICIONALES</a:t>
            </a:r>
            <a:endParaRPr dirty="0"/>
          </a:p>
        </p:txBody>
      </p:sp>
      <p:sp>
        <p:nvSpPr>
          <p:cNvPr id="1044" name="Google Shape;1044;p56"/>
          <p:cNvSpPr txBox="1"/>
          <p:nvPr/>
        </p:nvSpPr>
        <p:spPr>
          <a:xfrm>
            <a:off x="4572000" y="1286977"/>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Raleway ExtraBold"/>
                <a:ea typeface="Raleway ExtraBold"/>
                <a:cs typeface="Raleway ExtraBold"/>
                <a:sym typeface="Raleway ExtraBold"/>
              </a:rPr>
              <a:t>JALISCO </a:t>
            </a:r>
            <a:endParaRPr sz="2200" dirty="0">
              <a:solidFill>
                <a:schemeClr val="accent1"/>
              </a:solidFill>
              <a:latin typeface="Bitter"/>
              <a:ea typeface="Bitter"/>
              <a:cs typeface="Bitter"/>
              <a:sym typeface="Bitter"/>
            </a:endParaRPr>
          </a:p>
        </p:txBody>
      </p:sp>
      <p:sp>
        <p:nvSpPr>
          <p:cNvPr id="1047" name="Google Shape;1047;p56"/>
          <p:cNvSpPr txBox="1"/>
          <p:nvPr/>
        </p:nvSpPr>
        <p:spPr>
          <a:xfrm>
            <a:off x="4899660" y="2400774"/>
            <a:ext cx="336432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3"/>
                </a:solidFill>
                <a:latin typeface="Raleway ExtraBold"/>
                <a:ea typeface="Bitter"/>
                <a:cs typeface="Bitter"/>
                <a:sym typeface="Raleway ExtraBold"/>
              </a:rPr>
              <a:t>TRAJE DE CHARRO</a:t>
            </a:r>
            <a:endParaRPr sz="2200" dirty="0">
              <a:solidFill>
                <a:schemeClr val="accent3"/>
              </a:solidFill>
              <a:latin typeface="Bitter"/>
              <a:ea typeface="Bitter"/>
              <a:cs typeface="Bitter"/>
              <a:sym typeface="Bitter"/>
            </a:endParaRPr>
          </a:p>
        </p:txBody>
      </p:sp>
      <p:pic>
        <p:nvPicPr>
          <p:cNvPr id="25604" name="Picture 4" descr="Resultado de imagen para TRAJE TRADICIONAL DE JALISCO">
            <a:extLst>
              <a:ext uri="{FF2B5EF4-FFF2-40B4-BE49-F238E27FC236}">
                <a16:creationId xmlns:a16="http://schemas.microsoft.com/office/drawing/2014/main" id="{0ED680B7-1F97-6C49-6F1A-E1F9A366A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64" y="1532953"/>
            <a:ext cx="3720856" cy="173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701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TRAJES TRADICIONALES</a:t>
            </a:r>
            <a:endParaRPr dirty="0"/>
          </a:p>
        </p:txBody>
      </p:sp>
      <p:sp>
        <p:nvSpPr>
          <p:cNvPr id="1044" name="Google Shape;1044;p56"/>
          <p:cNvSpPr txBox="1"/>
          <p:nvPr/>
        </p:nvSpPr>
        <p:spPr>
          <a:xfrm>
            <a:off x="4572000" y="1286977"/>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Raleway ExtraBold"/>
                <a:ea typeface="Raleway ExtraBold"/>
                <a:cs typeface="Raleway ExtraBold"/>
                <a:sym typeface="Raleway ExtraBold"/>
              </a:rPr>
              <a:t>YUCATAN </a:t>
            </a:r>
            <a:endParaRPr sz="2200" dirty="0">
              <a:solidFill>
                <a:schemeClr val="accent1"/>
              </a:solidFill>
              <a:latin typeface="Bitter"/>
              <a:ea typeface="Bitter"/>
              <a:cs typeface="Bitter"/>
              <a:sym typeface="Bitter"/>
            </a:endParaRPr>
          </a:p>
        </p:txBody>
      </p:sp>
      <p:sp>
        <p:nvSpPr>
          <p:cNvPr id="1047" name="Google Shape;1047;p56"/>
          <p:cNvSpPr txBox="1"/>
          <p:nvPr/>
        </p:nvSpPr>
        <p:spPr>
          <a:xfrm>
            <a:off x="4899660" y="2400774"/>
            <a:ext cx="336432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3"/>
                </a:solidFill>
                <a:latin typeface="Raleway ExtraBold"/>
                <a:ea typeface="Bitter"/>
                <a:cs typeface="Bitter"/>
                <a:sym typeface="Raleway ExtraBold"/>
              </a:rPr>
              <a:t>TRAJE</a:t>
            </a:r>
            <a:endParaRPr sz="2200" dirty="0">
              <a:solidFill>
                <a:schemeClr val="accent3"/>
              </a:solidFill>
              <a:latin typeface="Bitter"/>
              <a:ea typeface="Bitter"/>
              <a:cs typeface="Bitter"/>
              <a:sym typeface="Bitter"/>
            </a:endParaRPr>
          </a:p>
        </p:txBody>
      </p:sp>
      <p:pic>
        <p:nvPicPr>
          <p:cNvPr id="26626" name="Picture 2" descr="Pin en fanny y elias">
            <a:extLst>
              <a:ext uri="{FF2B5EF4-FFF2-40B4-BE49-F238E27FC236}">
                <a16:creationId xmlns:a16="http://schemas.microsoft.com/office/drawing/2014/main" id="{A4257EBE-8CE5-6DB4-2B8B-0F91E69E7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070" y="1286977"/>
            <a:ext cx="17907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910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TRAJES TRADICIONALES</a:t>
            </a:r>
            <a:endParaRPr dirty="0"/>
          </a:p>
        </p:txBody>
      </p:sp>
      <p:sp>
        <p:nvSpPr>
          <p:cNvPr id="1044" name="Google Shape;1044;p56"/>
          <p:cNvSpPr txBox="1"/>
          <p:nvPr/>
        </p:nvSpPr>
        <p:spPr>
          <a:xfrm>
            <a:off x="4572000" y="1286977"/>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Raleway ExtraBold"/>
                <a:ea typeface="Raleway ExtraBold"/>
                <a:cs typeface="Raleway ExtraBold"/>
                <a:sym typeface="Raleway ExtraBold"/>
              </a:rPr>
              <a:t>PUEBLA </a:t>
            </a:r>
            <a:endParaRPr sz="2200" dirty="0">
              <a:solidFill>
                <a:schemeClr val="accent1"/>
              </a:solidFill>
              <a:latin typeface="Bitter"/>
              <a:ea typeface="Bitter"/>
              <a:cs typeface="Bitter"/>
              <a:sym typeface="Bitter"/>
            </a:endParaRPr>
          </a:p>
        </p:txBody>
      </p:sp>
      <p:sp>
        <p:nvSpPr>
          <p:cNvPr id="1047" name="Google Shape;1047;p56"/>
          <p:cNvSpPr txBox="1"/>
          <p:nvPr/>
        </p:nvSpPr>
        <p:spPr>
          <a:xfrm>
            <a:off x="4899660" y="2400774"/>
            <a:ext cx="336432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3"/>
                </a:solidFill>
                <a:latin typeface="Raleway ExtraBold"/>
                <a:ea typeface="Bitter"/>
                <a:cs typeface="Bitter"/>
                <a:sym typeface="Raleway ExtraBold"/>
              </a:rPr>
              <a:t>CHINA POBLANA</a:t>
            </a:r>
            <a:endParaRPr sz="2200" dirty="0">
              <a:solidFill>
                <a:schemeClr val="accent3"/>
              </a:solidFill>
              <a:latin typeface="Bitter"/>
              <a:ea typeface="Bitter"/>
              <a:cs typeface="Bitter"/>
              <a:sym typeface="Bitter"/>
            </a:endParaRPr>
          </a:p>
        </p:txBody>
      </p:sp>
      <p:pic>
        <p:nvPicPr>
          <p:cNvPr id="27650" name="Picture 2" descr="▷Los 5 Mejores Trajes Típicos de México">
            <a:extLst>
              <a:ext uri="{FF2B5EF4-FFF2-40B4-BE49-F238E27FC236}">
                <a16:creationId xmlns:a16="http://schemas.microsoft.com/office/drawing/2014/main" id="{4DC91261-2472-0CC6-F11F-6BC0DBEC6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595" y="1385887"/>
            <a:ext cx="19240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33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7"/>
          <p:cNvSpPr txBox="1">
            <a:spLocks noGrp="1"/>
          </p:cNvSpPr>
          <p:nvPr>
            <p:ph type="title"/>
          </p:nvPr>
        </p:nvSpPr>
        <p:spPr>
          <a:xfrm>
            <a:off x="1814063" y="1742775"/>
            <a:ext cx="2584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SAN PEDRO TLÁHUAC</a:t>
            </a:r>
            <a:endParaRPr dirty="0"/>
          </a:p>
        </p:txBody>
      </p:sp>
      <p:sp>
        <p:nvSpPr>
          <p:cNvPr id="941" name="Google Shape;941;p47"/>
          <p:cNvSpPr txBox="1">
            <a:spLocks noGrp="1"/>
          </p:cNvSpPr>
          <p:nvPr>
            <p:ph type="title" idx="2"/>
          </p:nvPr>
        </p:nvSpPr>
        <p:spPr>
          <a:xfrm>
            <a:off x="2400900" y="1052525"/>
            <a:ext cx="1410600" cy="4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43" name="Google Shape;943;p47"/>
          <p:cNvSpPr txBox="1">
            <a:spLocks noGrp="1"/>
          </p:cNvSpPr>
          <p:nvPr>
            <p:ph type="title" idx="3"/>
          </p:nvPr>
        </p:nvSpPr>
        <p:spPr>
          <a:xfrm>
            <a:off x="4745738" y="1742775"/>
            <a:ext cx="2584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SAN FRANCISCO</a:t>
            </a:r>
            <a:br>
              <a:rPr lang="en" dirty="0"/>
            </a:br>
            <a:r>
              <a:rPr lang="en" dirty="0"/>
              <a:t>TLALTENCO</a:t>
            </a:r>
            <a:endParaRPr dirty="0"/>
          </a:p>
        </p:txBody>
      </p:sp>
      <p:sp>
        <p:nvSpPr>
          <p:cNvPr id="944" name="Google Shape;944;p47"/>
          <p:cNvSpPr txBox="1">
            <a:spLocks noGrp="1"/>
          </p:cNvSpPr>
          <p:nvPr>
            <p:ph type="title" idx="4"/>
          </p:nvPr>
        </p:nvSpPr>
        <p:spPr>
          <a:xfrm>
            <a:off x="5332502" y="1063725"/>
            <a:ext cx="1410600" cy="4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46" name="Google Shape;946;p47"/>
          <p:cNvSpPr txBox="1">
            <a:spLocks noGrp="1"/>
          </p:cNvSpPr>
          <p:nvPr>
            <p:ph type="title" idx="6"/>
          </p:nvPr>
        </p:nvSpPr>
        <p:spPr>
          <a:xfrm>
            <a:off x="1814063" y="3502925"/>
            <a:ext cx="2584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SAN ANDRÉS MIXQUIC</a:t>
            </a:r>
            <a:endParaRPr dirty="0"/>
          </a:p>
        </p:txBody>
      </p:sp>
      <p:sp>
        <p:nvSpPr>
          <p:cNvPr id="947" name="Google Shape;947;p47"/>
          <p:cNvSpPr txBox="1">
            <a:spLocks noGrp="1"/>
          </p:cNvSpPr>
          <p:nvPr>
            <p:ph type="title" idx="7"/>
          </p:nvPr>
        </p:nvSpPr>
        <p:spPr>
          <a:xfrm>
            <a:off x="2400848" y="2679100"/>
            <a:ext cx="1410600" cy="4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49" name="Google Shape;949;p47"/>
          <p:cNvSpPr txBox="1">
            <a:spLocks noGrp="1"/>
          </p:cNvSpPr>
          <p:nvPr>
            <p:ph type="title" idx="9"/>
          </p:nvPr>
        </p:nvSpPr>
        <p:spPr>
          <a:xfrm>
            <a:off x="4745738" y="3502925"/>
            <a:ext cx="2584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SAN TIAGO ZAPOTITLÁN</a:t>
            </a:r>
            <a:endParaRPr dirty="0"/>
          </a:p>
        </p:txBody>
      </p:sp>
      <p:sp>
        <p:nvSpPr>
          <p:cNvPr id="950" name="Google Shape;950;p47"/>
          <p:cNvSpPr txBox="1">
            <a:spLocks noGrp="1"/>
          </p:cNvSpPr>
          <p:nvPr>
            <p:ph type="title" idx="13"/>
          </p:nvPr>
        </p:nvSpPr>
        <p:spPr>
          <a:xfrm>
            <a:off x="5332502" y="2679100"/>
            <a:ext cx="1410600" cy="4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952" name="Google Shape;952;p4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PUEBLOS DE TLÁHUAC</a:t>
            </a:r>
            <a:endParaRPr dirty="0"/>
          </a:p>
        </p:txBody>
      </p:sp>
    </p:spTree>
    <p:extLst>
      <p:ext uri="{BB962C8B-B14F-4D97-AF65-F5344CB8AC3E}">
        <p14:creationId xmlns:p14="http://schemas.microsoft.com/office/powerpoint/2010/main" val="2940181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TRAJES TRADICIONALES</a:t>
            </a:r>
            <a:endParaRPr dirty="0"/>
          </a:p>
        </p:txBody>
      </p:sp>
      <p:sp>
        <p:nvSpPr>
          <p:cNvPr id="1044" name="Google Shape;1044;p56"/>
          <p:cNvSpPr txBox="1"/>
          <p:nvPr/>
        </p:nvSpPr>
        <p:spPr>
          <a:xfrm>
            <a:off x="4572000" y="1286977"/>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Raleway ExtraBold"/>
                <a:ea typeface="Bitter"/>
                <a:cs typeface="Bitter"/>
                <a:sym typeface="Raleway ExtraBold"/>
              </a:rPr>
              <a:t>CHIAPAS</a:t>
            </a:r>
            <a:endParaRPr sz="2200" dirty="0">
              <a:solidFill>
                <a:schemeClr val="accent1"/>
              </a:solidFill>
              <a:latin typeface="Bitter"/>
              <a:ea typeface="Bitter"/>
              <a:cs typeface="Bitter"/>
              <a:sym typeface="Bitter"/>
            </a:endParaRPr>
          </a:p>
        </p:txBody>
      </p:sp>
      <p:sp>
        <p:nvSpPr>
          <p:cNvPr id="1047" name="Google Shape;1047;p56"/>
          <p:cNvSpPr txBox="1"/>
          <p:nvPr/>
        </p:nvSpPr>
        <p:spPr>
          <a:xfrm>
            <a:off x="4899660" y="2400774"/>
            <a:ext cx="336432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3"/>
                </a:solidFill>
                <a:latin typeface="Raleway ExtraBold"/>
                <a:ea typeface="Bitter"/>
                <a:cs typeface="Bitter"/>
                <a:sym typeface="Raleway ExtraBold"/>
              </a:rPr>
              <a:t>TRAJE</a:t>
            </a:r>
            <a:endParaRPr sz="2200" dirty="0">
              <a:solidFill>
                <a:schemeClr val="accent3"/>
              </a:solidFill>
              <a:latin typeface="Bitter"/>
              <a:ea typeface="Bitter"/>
              <a:cs typeface="Bitter"/>
              <a:sym typeface="Bitter"/>
            </a:endParaRPr>
          </a:p>
        </p:txBody>
      </p:sp>
      <p:pic>
        <p:nvPicPr>
          <p:cNvPr id="28674" name="Picture 2" descr="Chiapas: Traje típico">
            <a:extLst>
              <a:ext uri="{FF2B5EF4-FFF2-40B4-BE49-F238E27FC236}">
                <a16:creationId xmlns:a16="http://schemas.microsoft.com/office/drawing/2014/main" id="{929EDDAD-0D57-EB5C-8520-696A40614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135" y="1548577"/>
            <a:ext cx="184785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377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TRAJES TRADICIONALES</a:t>
            </a:r>
            <a:endParaRPr dirty="0"/>
          </a:p>
        </p:txBody>
      </p:sp>
      <p:sp>
        <p:nvSpPr>
          <p:cNvPr id="1044" name="Google Shape;1044;p56"/>
          <p:cNvSpPr txBox="1"/>
          <p:nvPr/>
        </p:nvSpPr>
        <p:spPr>
          <a:xfrm>
            <a:off x="4572000" y="1286977"/>
            <a:ext cx="250710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Raleway ExtraBold"/>
                <a:ea typeface="Bitter"/>
                <a:cs typeface="Bitter"/>
                <a:sym typeface="Raleway ExtraBold"/>
              </a:rPr>
              <a:t>CHIHUAHUA</a:t>
            </a:r>
            <a:endParaRPr sz="2200" dirty="0">
              <a:solidFill>
                <a:schemeClr val="accent1"/>
              </a:solidFill>
              <a:latin typeface="Bitter"/>
              <a:ea typeface="Bitter"/>
              <a:cs typeface="Bitter"/>
              <a:sym typeface="Bitter"/>
            </a:endParaRPr>
          </a:p>
        </p:txBody>
      </p:sp>
      <p:sp>
        <p:nvSpPr>
          <p:cNvPr id="1047" name="Google Shape;1047;p56"/>
          <p:cNvSpPr txBox="1"/>
          <p:nvPr/>
        </p:nvSpPr>
        <p:spPr>
          <a:xfrm>
            <a:off x="4899660" y="2400774"/>
            <a:ext cx="336432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3"/>
                </a:solidFill>
                <a:latin typeface="Raleway ExtraBold"/>
                <a:ea typeface="Bitter"/>
                <a:cs typeface="Bitter"/>
                <a:sym typeface="Raleway ExtraBold"/>
              </a:rPr>
              <a:t>TRAJE</a:t>
            </a:r>
            <a:endParaRPr sz="2200" dirty="0">
              <a:solidFill>
                <a:schemeClr val="accent3"/>
              </a:solidFill>
              <a:latin typeface="Bitter"/>
              <a:ea typeface="Bitter"/>
              <a:cs typeface="Bitter"/>
              <a:sym typeface="Bitter"/>
            </a:endParaRPr>
          </a:p>
        </p:txBody>
      </p:sp>
      <p:pic>
        <p:nvPicPr>
          <p:cNvPr id="29698" name="Picture 2" descr="Traje típico de Chihuahua - Vestimenta tradicional de hombre y mujer">
            <a:extLst>
              <a:ext uri="{FF2B5EF4-FFF2-40B4-BE49-F238E27FC236}">
                <a16:creationId xmlns:a16="http://schemas.microsoft.com/office/drawing/2014/main" id="{F10E6F9E-AD9E-9AD5-EE85-03C89C9E9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228" y="1743211"/>
            <a:ext cx="24860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504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TRAJES TRADICIONALES</a:t>
            </a:r>
            <a:endParaRPr dirty="0"/>
          </a:p>
        </p:txBody>
      </p:sp>
      <p:sp>
        <p:nvSpPr>
          <p:cNvPr id="1044" name="Google Shape;1044;p56"/>
          <p:cNvSpPr txBox="1"/>
          <p:nvPr/>
        </p:nvSpPr>
        <p:spPr>
          <a:xfrm>
            <a:off x="4572000" y="1286976"/>
            <a:ext cx="3093720" cy="7780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1"/>
                </a:solidFill>
                <a:latin typeface="Raleway ExtraBold"/>
                <a:ea typeface="Bitter"/>
                <a:cs typeface="Bitter"/>
                <a:sym typeface="Raleway ExtraBold"/>
              </a:rPr>
              <a:t>CDMX- PUEBLOS ORIGINARIOS</a:t>
            </a:r>
            <a:endParaRPr sz="2200" dirty="0">
              <a:solidFill>
                <a:schemeClr val="accent1"/>
              </a:solidFill>
              <a:latin typeface="Bitter"/>
              <a:ea typeface="Bitter"/>
              <a:cs typeface="Bitter"/>
              <a:sym typeface="Bitter"/>
            </a:endParaRPr>
          </a:p>
        </p:txBody>
      </p:sp>
      <p:sp>
        <p:nvSpPr>
          <p:cNvPr id="1047" name="Google Shape;1047;p56"/>
          <p:cNvSpPr txBox="1"/>
          <p:nvPr/>
        </p:nvSpPr>
        <p:spPr>
          <a:xfrm>
            <a:off x="4899660" y="2400774"/>
            <a:ext cx="3364320" cy="5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accent3"/>
                </a:solidFill>
                <a:latin typeface="Raleway ExtraBold"/>
                <a:ea typeface="Bitter"/>
                <a:cs typeface="Bitter"/>
                <a:sym typeface="Raleway ExtraBold"/>
              </a:rPr>
              <a:t>TRAJE</a:t>
            </a:r>
            <a:endParaRPr sz="2200" dirty="0">
              <a:solidFill>
                <a:schemeClr val="accent3"/>
              </a:solidFill>
              <a:latin typeface="Bitter"/>
              <a:ea typeface="Bitter"/>
              <a:cs typeface="Bitter"/>
              <a:sym typeface="Bitter"/>
            </a:endParaRPr>
          </a:p>
        </p:txBody>
      </p:sp>
      <p:pic>
        <p:nvPicPr>
          <p:cNvPr id="30722" name="Picture 2" descr="Traje típico. Milpa Alta, DF, México | Fashion, Maxi skirt, Women">
            <a:extLst>
              <a:ext uri="{FF2B5EF4-FFF2-40B4-BE49-F238E27FC236}">
                <a16:creationId xmlns:a16="http://schemas.microsoft.com/office/drawing/2014/main" id="{3C3824B7-C885-F2A0-33AD-8C561F1DF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21" y="1579531"/>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2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7"/>
          <p:cNvSpPr txBox="1">
            <a:spLocks noGrp="1"/>
          </p:cNvSpPr>
          <p:nvPr>
            <p:ph type="title"/>
          </p:nvPr>
        </p:nvSpPr>
        <p:spPr>
          <a:xfrm>
            <a:off x="1814100" y="2307900"/>
            <a:ext cx="2584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SANTA CATARINA YECAHUITZOTL </a:t>
            </a:r>
            <a:endParaRPr dirty="0"/>
          </a:p>
        </p:txBody>
      </p:sp>
      <p:sp>
        <p:nvSpPr>
          <p:cNvPr id="941" name="Google Shape;941;p47"/>
          <p:cNvSpPr txBox="1">
            <a:spLocks noGrp="1"/>
          </p:cNvSpPr>
          <p:nvPr>
            <p:ph type="title" idx="2"/>
          </p:nvPr>
        </p:nvSpPr>
        <p:spPr>
          <a:xfrm>
            <a:off x="2400900" y="1052525"/>
            <a:ext cx="1410600" cy="4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943" name="Google Shape;943;p47"/>
          <p:cNvSpPr txBox="1">
            <a:spLocks noGrp="1"/>
          </p:cNvSpPr>
          <p:nvPr>
            <p:ph type="title" idx="3"/>
          </p:nvPr>
        </p:nvSpPr>
        <p:spPr>
          <a:xfrm>
            <a:off x="4799078" y="2306555"/>
            <a:ext cx="2584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SAN JUAN IXTAYOPAN</a:t>
            </a:r>
            <a:endParaRPr dirty="0"/>
          </a:p>
        </p:txBody>
      </p:sp>
      <p:sp>
        <p:nvSpPr>
          <p:cNvPr id="944" name="Google Shape;944;p47"/>
          <p:cNvSpPr txBox="1">
            <a:spLocks noGrp="1"/>
          </p:cNvSpPr>
          <p:nvPr>
            <p:ph type="title" idx="4"/>
          </p:nvPr>
        </p:nvSpPr>
        <p:spPr>
          <a:xfrm>
            <a:off x="5332502" y="1063725"/>
            <a:ext cx="1410600" cy="4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946" name="Google Shape;946;p47"/>
          <p:cNvSpPr txBox="1">
            <a:spLocks noGrp="1"/>
          </p:cNvSpPr>
          <p:nvPr>
            <p:ph type="title" idx="6"/>
          </p:nvPr>
        </p:nvSpPr>
        <p:spPr>
          <a:xfrm>
            <a:off x="3345683" y="3927080"/>
            <a:ext cx="2584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SAN NICOLÁS TETELCO</a:t>
            </a:r>
            <a:endParaRPr dirty="0"/>
          </a:p>
        </p:txBody>
      </p:sp>
      <p:sp>
        <p:nvSpPr>
          <p:cNvPr id="947" name="Google Shape;947;p47"/>
          <p:cNvSpPr txBox="1">
            <a:spLocks noGrp="1"/>
          </p:cNvSpPr>
          <p:nvPr>
            <p:ph type="title" idx="7"/>
          </p:nvPr>
        </p:nvSpPr>
        <p:spPr>
          <a:xfrm>
            <a:off x="3912760" y="3151540"/>
            <a:ext cx="1410600" cy="4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952" name="Google Shape;952;p47"/>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PUEBLOS DE TLÁHUAC</a:t>
            </a:r>
            <a:endParaRPr dirty="0"/>
          </a:p>
        </p:txBody>
      </p:sp>
    </p:spTree>
    <p:extLst>
      <p:ext uri="{BB962C8B-B14F-4D97-AF65-F5344CB8AC3E}">
        <p14:creationId xmlns:p14="http://schemas.microsoft.com/office/powerpoint/2010/main" val="242972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48"/>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SAN PEDRO TLÁHUAC</a:t>
            </a:r>
            <a:endParaRPr dirty="0"/>
          </a:p>
        </p:txBody>
      </p:sp>
      <p:sp>
        <p:nvSpPr>
          <p:cNvPr id="958" name="Google Shape;958;p48"/>
          <p:cNvSpPr txBox="1">
            <a:spLocks noGrp="1"/>
          </p:cNvSpPr>
          <p:nvPr>
            <p:ph type="subTitle" idx="1"/>
          </p:nvPr>
        </p:nvSpPr>
        <p:spPr>
          <a:xfrm>
            <a:off x="1993775" y="3255175"/>
            <a:ext cx="5156700" cy="46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59" name="Google Shape;959;p48"/>
          <p:cNvSpPr txBox="1">
            <a:spLocks noGrp="1"/>
          </p:cNvSpPr>
          <p:nvPr>
            <p:ph type="title" idx="2"/>
          </p:nvPr>
        </p:nvSpPr>
        <p:spPr>
          <a:xfrm>
            <a:off x="2996550" y="120925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3958384" y="1112520"/>
            <a:ext cx="3048000" cy="111252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100" dirty="0">
                <a:solidFill>
                  <a:srgbClr val="4D5156"/>
                </a:solidFill>
                <a:latin typeface="arial" panose="020B0604020202020204" pitchFamily="34" charset="0"/>
              </a:rPr>
              <a:t>Es la cabecera de la alcaldía de Tláhuac y uno de los siete pueblos de esa demarcación ubicada en el sureste de la Ciudad de México. Se localiza aproximadamente en el centro de la alcaldía.</a:t>
            </a:r>
          </a:p>
          <a:p>
            <a:pPr marL="0" lvl="0" indent="0" algn="just" rtl="0">
              <a:spcBef>
                <a:spcPts val="0"/>
              </a:spcBef>
              <a:spcAft>
                <a:spcPts val="1600"/>
              </a:spcAft>
              <a:buNone/>
            </a:pPr>
            <a:endParaRPr sz="1100" dirty="0">
              <a:solidFill>
                <a:srgbClr val="4D5156"/>
              </a:solidFill>
              <a:latin typeface="arial" panose="020B0604020202020204" pitchFamily="34" charset="0"/>
            </a:endParaRPr>
          </a:p>
        </p:txBody>
      </p:sp>
      <p:pic>
        <p:nvPicPr>
          <p:cNvPr id="2050" name="Picture 2" descr="Vista del templo de San Pedro Apóstol de Tláhuac">
            <a:extLst>
              <a:ext uri="{FF2B5EF4-FFF2-40B4-BE49-F238E27FC236}">
                <a16:creationId xmlns:a16="http://schemas.microsoft.com/office/drawing/2014/main" id="{39DEE7EA-C953-F35F-0BF4-0DC7B5BB6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 y="636166"/>
            <a:ext cx="3177748" cy="15888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7FA7421-709C-5B76-1773-A716DA9EED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384" y="3190875"/>
            <a:ext cx="1143000" cy="80962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965;p49">
            <a:extLst>
              <a:ext uri="{FF2B5EF4-FFF2-40B4-BE49-F238E27FC236}">
                <a16:creationId xmlns:a16="http://schemas.microsoft.com/office/drawing/2014/main" id="{7D8A3A73-AB64-8FCA-AE59-F87C10F10280}"/>
              </a:ext>
            </a:extLst>
          </p:cNvPr>
          <p:cNvSpPr txBox="1">
            <a:spLocks/>
          </p:cNvSpPr>
          <p:nvPr/>
        </p:nvSpPr>
        <p:spPr>
          <a:xfrm>
            <a:off x="2541064" y="2918461"/>
            <a:ext cx="4172156" cy="1112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itter"/>
              <a:buNone/>
              <a:defRPr sz="1600" b="0" i="0" u="none" strike="noStrike" cap="none">
                <a:solidFill>
                  <a:schemeClr val="dk1"/>
                </a:solidFill>
                <a:latin typeface="Bitter"/>
                <a:ea typeface="Bitter"/>
                <a:cs typeface="Bitter"/>
                <a:sym typeface="Bitter"/>
              </a:defRPr>
            </a:lvl1pPr>
            <a:lvl2pPr marL="914400" marR="0" lvl="1"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2pPr>
            <a:lvl3pPr marL="1371600" marR="0" lvl="2"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3pPr>
            <a:lvl4pPr marL="1828800" marR="0" lvl="3"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4pPr>
            <a:lvl5pPr marL="2286000" marR="0" lvl="4"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5pPr>
            <a:lvl6pPr marL="2743200" marR="0" lvl="5"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6pPr>
            <a:lvl7pPr marL="3200400" marR="0" lvl="6"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7pPr>
            <a:lvl8pPr marL="3657600" marR="0" lvl="7"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8pPr>
            <a:lvl9pPr marL="4114800" marR="0" lvl="8" indent="-317500" algn="ctr" rtl="0">
              <a:lnSpc>
                <a:spcPct val="100000"/>
              </a:lnSpc>
              <a:spcBef>
                <a:spcPts val="1600"/>
              </a:spcBef>
              <a:spcAft>
                <a:spcPts val="1600"/>
              </a:spcAft>
              <a:buClr>
                <a:schemeClr val="dk1"/>
              </a:buClr>
              <a:buSzPts val="1400"/>
              <a:buFont typeface="Bitter"/>
              <a:buNone/>
              <a:defRPr sz="1400" b="0" i="0" u="none" strike="noStrike" cap="none">
                <a:solidFill>
                  <a:schemeClr val="dk1"/>
                </a:solidFill>
                <a:latin typeface="Bitter"/>
                <a:ea typeface="Bitter"/>
                <a:cs typeface="Bitter"/>
                <a:sym typeface="Bitter"/>
              </a:defRPr>
            </a:lvl9pPr>
          </a:lstStyle>
          <a:p>
            <a:pPr marL="0" indent="0" algn="just">
              <a:spcAft>
                <a:spcPts val="1600"/>
              </a:spcAft>
            </a:pPr>
            <a:r>
              <a:rPr lang="es-MX" sz="1100" dirty="0">
                <a:solidFill>
                  <a:srgbClr val="4D5156"/>
                </a:solidFill>
                <a:latin typeface="arial" panose="020B0604020202020204" pitchFamily="34" charset="0"/>
              </a:rPr>
              <a:t>Tláhuac se fundó en una isla. Durante la conquista, los </a:t>
            </a:r>
            <a:r>
              <a:rPr lang="es-MX" sz="1100" dirty="0">
                <a:solidFill>
                  <a:srgbClr val="4D5156"/>
                </a:solidFill>
                <a:latin typeface="arial" panose="020B0604020202020204" pitchFamily="34" charset="0"/>
                <a:hlinkClick r:id="rId5" tooltip="Orden Franciscana">
                  <a:extLst>
                    <a:ext uri="{A12FA001-AC4F-418D-AE19-62706E023703}">
                      <ahyp:hlinkClr xmlns:ahyp="http://schemas.microsoft.com/office/drawing/2018/hyperlinkcolor" val="tx"/>
                    </a:ext>
                  </a:extLst>
                </a:hlinkClick>
              </a:rPr>
              <a:t>franciscanos</a:t>
            </a:r>
            <a:r>
              <a:rPr lang="es-MX" sz="1100" dirty="0">
                <a:solidFill>
                  <a:srgbClr val="4D5156"/>
                </a:solidFill>
                <a:latin typeface="arial" panose="020B0604020202020204" pitchFamily="34" charset="0"/>
              </a:rPr>
              <a:t> construyeron el actual templo de San Pedro Apóstol a principios del siglo XVI.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3958384" y="1112520"/>
            <a:ext cx="3048000" cy="111252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200" b="0" i="0" dirty="0">
                <a:solidFill>
                  <a:srgbClr val="202122"/>
                </a:solidFill>
                <a:effectLst/>
                <a:latin typeface="Arial" panose="020B0604020202020204" pitchFamily="34" charset="0"/>
              </a:rPr>
              <a:t>Las principales fuentes de economía son los comercios de barrio, pues a pesar de que muchos habitantes principalmente en edad escolar (media superior y superior) productiva salen a hacer sus actividades a puntos de la ciudad.</a:t>
            </a:r>
            <a:endParaRPr sz="1100" dirty="0">
              <a:solidFill>
                <a:srgbClr val="4D5156"/>
              </a:solidFill>
              <a:latin typeface="arial" panose="020B0604020202020204" pitchFamily="34" charset="0"/>
            </a:endParaRPr>
          </a:p>
        </p:txBody>
      </p:sp>
      <p:sp>
        <p:nvSpPr>
          <p:cNvPr id="4" name="Google Shape;965;p49">
            <a:extLst>
              <a:ext uri="{FF2B5EF4-FFF2-40B4-BE49-F238E27FC236}">
                <a16:creationId xmlns:a16="http://schemas.microsoft.com/office/drawing/2014/main" id="{7D8A3A73-AB64-8FCA-AE59-F87C10F10280}"/>
              </a:ext>
            </a:extLst>
          </p:cNvPr>
          <p:cNvSpPr txBox="1">
            <a:spLocks/>
          </p:cNvSpPr>
          <p:nvPr/>
        </p:nvSpPr>
        <p:spPr>
          <a:xfrm>
            <a:off x="483870" y="2865121"/>
            <a:ext cx="4172156" cy="1112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itter"/>
              <a:buNone/>
              <a:defRPr sz="1600" b="0" i="0" u="none" strike="noStrike" cap="none">
                <a:solidFill>
                  <a:schemeClr val="dk1"/>
                </a:solidFill>
                <a:latin typeface="Bitter"/>
                <a:ea typeface="Bitter"/>
                <a:cs typeface="Bitter"/>
                <a:sym typeface="Bitter"/>
              </a:defRPr>
            </a:lvl1pPr>
            <a:lvl2pPr marL="914400" marR="0" lvl="1"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2pPr>
            <a:lvl3pPr marL="1371600" marR="0" lvl="2"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3pPr>
            <a:lvl4pPr marL="1828800" marR="0" lvl="3"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4pPr>
            <a:lvl5pPr marL="2286000" marR="0" lvl="4"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5pPr>
            <a:lvl6pPr marL="2743200" marR="0" lvl="5"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6pPr>
            <a:lvl7pPr marL="3200400" marR="0" lvl="6"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7pPr>
            <a:lvl8pPr marL="3657600" marR="0" lvl="7" indent="-317500" algn="ctr" rtl="0">
              <a:lnSpc>
                <a:spcPct val="100000"/>
              </a:lnSpc>
              <a:spcBef>
                <a:spcPts val="1600"/>
              </a:spcBef>
              <a:spcAft>
                <a:spcPts val="0"/>
              </a:spcAft>
              <a:buClr>
                <a:schemeClr val="dk1"/>
              </a:buClr>
              <a:buSzPts val="1400"/>
              <a:buFont typeface="Bitter"/>
              <a:buNone/>
              <a:defRPr sz="1400" b="0" i="0" u="none" strike="noStrike" cap="none">
                <a:solidFill>
                  <a:schemeClr val="dk1"/>
                </a:solidFill>
                <a:latin typeface="Bitter"/>
                <a:ea typeface="Bitter"/>
                <a:cs typeface="Bitter"/>
                <a:sym typeface="Bitter"/>
              </a:defRPr>
            </a:lvl8pPr>
            <a:lvl9pPr marL="4114800" marR="0" lvl="8" indent="-317500" algn="ctr" rtl="0">
              <a:lnSpc>
                <a:spcPct val="100000"/>
              </a:lnSpc>
              <a:spcBef>
                <a:spcPts val="1600"/>
              </a:spcBef>
              <a:spcAft>
                <a:spcPts val="1600"/>
              </a:spcAft>
              <a:buClr>
                <a:schemeClr val="dk1"/>
              </a:buClr>
              <a:buSzPts val="1400"/>
              <a:buFont typeface="Bitter"/>
              <a:buNone/>
              <a:defRPr sz="1400" b="0" i="0" u="none" strike="noStrike" cap="none">
                <a:solidFill>
                  <a:schemeClr val="dk1"/>
                </a:solidFill>
                <a:latin typeface="Bitter"/>
                <a:ea typeface="Bitter"/>
                <a:cs typeface="Bitter"/>
                <a:sym typeface="Bitter"/>
              </a:defRPr>
            </a:lvl9pPr>
          </a:lstStyle>
          <a:p>
            <a:pPr marL="0" indent="0" algn="just">
              <a:spcAft>
                <a:spcPts val="1600"/>
              </a:spcAft>
            </a:pPr>
            <a:r>
              <a:rPr lang="es-MX" sz="1200" b="0" i="0" dirty="0">
                <a:solidFill>
                  <a:srgbClr val="202122"/>
                </a:solidFill>
                <a:effectLst/>
                <a:latin typeface="Arial" panose="020B0604020202020204" pitchFamily="34" charset="0"/>
              </a:rPr>
              <a:t>Las chinampas son las principales tierras de cultivo, seguidos por la ciénaga y el ejido.</a:t>
            </a:r>
            <a:endParaRPr lang="es-MX" sz="1100" dirty="0">
              <a:solidFill>
                <a:srgbClr val="4D5156"/>
              </a:solidFill>
              <a:latin typeface="arial" panose="020B0604020202020204" pitchFamily="34" charset="0"/>
            </a:endParaRPr>
          </a:p>
        </p:txBody>
      </p:sp>
      <p:pic>
        <p:nvPicPr>
          <p:cNvPr id="3074" name="Picture 2" descr="que son las chinampas y cual es su método de agricultura">
            <a:extLst>
              <a:ext uri="{FF2B5EF4-FFF2-40B4-BE49-F238E27FC236}">
                <a16:creationId xmlns:a16="http://schemas.microsoft.com/office/drawing/2014/main" id="{95919621-2F0A-3DB8-EADD-DFC8011B9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90" y="2675573"/>
            <a:ext cx="26289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as chinampas de México - Un sistema agrícola milenario | Economía creativa  | DW | 24.11.2020">
            <a:extLst>
              <a:ext uri="{FF2B5EF4-FFF2-40B4-BE49-F238E27FC236}">
                <a16:creationId xmlns:a16="http://schemas.microsoft.com/office/drawing/2014/main" id="{7F14C9E7-4414-1BAD-2EFE-BB5155CDC0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866" y="77343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5" name="Google Shape;965;p49"/>
          <p:cNvSpPr txBox="1">
            <a:spLocks noGrp="1"/>
          </p:cNvSpPr>
          <p:nvPr>
            <p:ph type="subTitle" idx="1"/>
          </p:nvPr>
        </p:nvSpPr>
        <p:spPr>
          <a:xfrm>
            <a:off x="194104" y="982980"/>
            <a:ext cx="6488636" cy="111252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MX" sz="1200" b="0" i="0" dirty="0">
                <a:solidFill>
                  <a:srgbClr val="202122"/>
                </a:solidFill>
                <a:effectLst/>
                <a:latin typeface="Arial" panose="020B0604020202020204" pitchFamily="34" charset="0"/>
              </a:rPr>
              <a:t>Las principales festividades son: Año nuevo, Santo Jubileo, Semana Santa, fiesta patronal, fiestas patrias, día de muertos .</a:t>
            </a:r>
            <a:endParaRPr sz="1100" dirty="0">
              <a:solidFill>
                <a:srgbClr val="4D5156"/>
              </a:solidFill>
              <a:latin typeface="arial" panose="020B0604020202020204" pitchFamily="34" charset="0"/>
            </a:endParaRPr>
          </a:p>
        </p:txBody>
      </p:sp>
      <p:pic>
        <p:nvPicPr>
          <p:cNvPr id="4098" name="Picture 2" descr="Felipe Lòpez - EL COLOR DE TLÁHUAC EN SU FIESTA PATRONAL, INVITA A CONOCER  SUS TRADICIONES Y COSTUMBRES Desde 1956, cada año se celebra a San Pedro  Apóstol, una de las festividades">
            <a:extLst>
              <a:ext uri="{FF2B5EF4-FFF2-40B4-BE49-F238E27FC236}">
                <a16:creationId xmlns:a16="http://schemas.microsoft.com/office/drawing/2014/main" id="{E37B3AB3-DF1D-6F37-0804-F2534BB4E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213" y="282797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anto Jubileo 1 | Teoloyuquenses">
            <a:extLst>
              <a:ext uri="{FF2B5EF4-FFF2-40B4-BE49-F238E27FC236}">
                <a16:creationId xmlns:a16="http://schemas.microsoft.com/office/drawing/2014/main" id="{A112CB85-5627-12B3-79D9-2265A4851D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1594485"/>
            <a:ext cx="1847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igoberto Salgado Vázquez on Twitter: &quot;En esta Semana Santa, aprovecha para  visitar nuestros 7 pueblos originarios, sus plazas, sus manifestaciones  culturales y sus lugares emblemáticos como el #LagoDeLosReyes, el  Ex-convento de San">
            <a:extLst>
              <a:ext uri="{FF2B5EF4-FFF2-40B4-BE49-F238E27FC236}">
                <a16:creationId xmlns:a16="http://schemas.microsoft.com/office/drawing/2014/main" id="{0FCF06C5-EC3E-60C6-F938-D1F59AB0F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788" y="159448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230230"/>
      </p:ext>
    </p:extLst>
  </p:cSld>
  <p:clrMapOvr>
    <a:masterClrMapping/>
  </p:clrMapOvr>
</p:sld>
</file>

<file path=ppt/theme/theme1.xml><?xml version="1.0" encoding="utf-8"?>
<a:theme xmlns:a="http://schemas.openxmlformats.org/drawingml/2006/main" name="The Mexican Revolution by Slidesgo">
  <a:themeElements>
    <a:clrScheme name="Simple Light">
      <a:dk1>
        <a:srgbClr val="191919"/>
      </a:dk1>
      <a:lt1>
        <a:srgbClr val="FFFFFF"/>
      </a:lt1>
      <a:dk2>
        <a:srgbClr val="055120"/>
      </a:dk2>
      <a:lt2>
        <a:srgbClr val="196E32"/>
      </a:lt2>
      <a:accent1>
        <a:srgbClr val="0C923E"/>
      </a:accent1>
      <a:accent2>
        <a:srgbClr val="9A1315"/>
      </a:accent2>
      <a:accent3>
        <a:srgbClr val="CC1D1F"/>
      </a:accent3>
      <a:accent4>
        <a:srgbClr val="F7F7F7"/>
      </a:accent4>
      <a:accent5>
        <a:srgbClr val="DCDDDE"/>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1989</TotalTime>
  <Words>1186</Words>
  <Application>Microsoft Office PowerPoint</Application>
  <PresentationFormat>Presentación en pantalla (16:9)</PresentationFormat>
  <Paragraphs>112</Paragraphs>
  <Slides>42</Slides>
  <Notes>42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42</vt:i4>
      </vt:variant>
    </vt:vector>
  </HeadingPairs>
  <TitlesOfParts>
    <vt:vector size="52" baseType="lpstr">
      <vt:lpstr>Arial</vt:lpstr>
      <vt:lpstr>Raleway ExtraBold</vt:lpstr>
      <vt:lpstr>Roboto Condensed Light</vt:lpstr>
      <vt:lpstr>Museo500Regular</vt:lpstr>
      <vt:lpstr>Arial</vt:lpstr>
      <vt:lpstr>Livvic</vt:lpstr>
      <vt:lpstr>Montserrat</vt:lpstr>
      <vt:lpstr>Bitter</vt:lpstr>
      <vt:lpstr>Bebas Neue</vt:lpstr>
      <vt:lpstr>The Mexican Revolution by Slidesgo</vt:lpstr>
      <vt:lpstr>CONOCIENDO  CDMX ALCALDÍA: TLÁHUAC</vt:lpstr>
      <vt:lpstr>TLÁHUAC</vt:lpstr>
      <vt:lpstr>04</vt:lpstr>
      <vt:lpstr>SAN PEDRO TLÁHUAC</vt:lpstr>
      <vt:lpstr>SANTA CATARINA YECAHUITZOTL </vt:lpstr>
      <vt:lpstr>SAN PEDRO TLÁHUAC</vt:lpstr>
      <vt:lpstr>Presentación de PowerPoint</vt:lpstr>
      <vt:lpstr>Presentación de PowerPoint</vt:lpstr>
      <vt:lpstr>Presentación de PowerPoint</vt:lpstr>
      <vt:lpstr>SAN FRANCISCO TLALTENCO</vt:lpstr>
      <vt:lpstr>Presentación de PowerPoint</vt:lpstr>
      <vt:lpstr>Presentación de PowerPoint</vt:lpstr>
      <vt:lpstr>Presentación de PowerPoint</vt:lpstr>
      <vt:lpstr>Presentación de PowerPoint</vt:lpstr>
      <vt:lpstr>SAN ANDRÉS MIXQUIC</vt:lpstr>
      <vt:lpstr>Presentación de PowerPoint</vt:lpstr>
      <vt:lpstr>Presentación de PowerPoint</vt:lpstr>
      <vt:lpstr>Presentación de PowerPoint</vt:lpstr>
      <vt:lpstr>SANTIAGO ZAPOTITLAN</vt:lpstr>
      <vt:lpstr>Presentación de PowerPoint</vt:lpstr>
      <vt:lpstr>Presentación de PowerPoint</vt:lpstr>
      <vt:lpstr>SANTA CATARINA</vt:lpstr>
      <vt:lpstr>Presentación de PowerPoint</vt:lpstr>
      <vt:lpstr>Presentación de PowerPoint</vt:lpstr>
      <vt:lpstr>SAN JUAN IXTAYOPAN</vt:lpstr>
      <vt:lpstr>Presentación de PowerPoint</vt:lpstr>
      <vt:lpstr>Presentación de PowerPoint</vt:lpstr>
      <vt:lpstr>Presentación de PowerPoint</vt:lpstr>
      <vt:lpstr>SAN NICOLAS TETELCO</vt:lpstr>
      <vt:lpstr>Presentación de PowerPoint</vt:lpstr>
      <vt:lpstr>JUEGOS TIPICOS </vt:lpstr>
      <vt:lpstr>JUEGOS TIPICOS EN MÉXICO</vt:lpstr>
      <vt:lpstr>JUEGOS TIPICOS EN MÉXICO</vt:lpstr>
      <vt:lpstr>JUEGOS TIPICOS EN MÉXICO</vt:lpstr>
      <vt:lpstr>TRAJES TRADICIONALES</vt:lpstr>
      <vt:lpstr>TRAJES TRADICIONALES</vt:lpstr>
      <vt:lpstr>TRAJES TRADICIONALES</vt:lpstr>
      <vt:lpstr>TRAJES TRADICIONALES</vt:lpstr>
      <vt:lpstr>TRAJES TRADICIONALES</vt:lpstr>
      <vt:lpstr>TRAJES TRADICIONALES</vt:lpstr>
      <vt:lpstr>TRAJES TRADICIONALES</vt:lpstr>
      <vt:lpstr>TRAJES TRADICIONALES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CONOCIENDO  CDMX ALCALDÍA: TLÁHUAC</dc:title>
  <dc:creator>Dalila</dc:creator>
  <cp:lastModifiedBy>Jaime Medina</cp:lastModifiedBy>
  <cp:revision>11</cp:revision>
  <dcterms:modified xsi:type="dcterms:W3CDTF">2022-09-22T01:15:44Z</dcterms:modified>
</cp:coreProperties>
</file>